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1"/>
  </p:handoutMasterIdLst>
  <p:sldIdLst>
    <p:sldId id="324" r:id="rId3"/>
    <p:sldId id="323" r:id="rId4"/>
    <p:sldId id="298" r:id="rId6"/>
    <p:sldId id="325" r:id="rId7"/>
    <p:sldId id="11091143" r:id="rId8"/>
    <p:sldId id="378" r:id="rId9"/>
    <p:sldId id="379" r:id="rId10"/>
    <p:sldId id="380" r:id="rId11"/>
    <p:sldId id="381" r:id="rId12"/>
    <p:sldId id="382" r:id="rId13"/>
    <p:sldId id="383" r:id="rId14"/>
    <p:sldId id="11091147" r:id="rId15"/>
    <p:sldId id="384" r:id="rId16"/>
    <p:sldId id="11091186" r:id="rId17"/>
    <p:sldId id="273" r:id="rId18"/>
    <p:sldId id="385" r:id="rId19"/>
    <p:sldId id="11091142" r:id="rId20"/>
    <p:sldId id="386" r:id="rId21"/>
    <p:sldId id="387" r:id="rId22"/>
    <p:sldId id="388" r:id="rId23"/>
    <p:sldId id="11091144" r:id="rId24"/>
    <p:sldId id="390" r:id="rId25"/>
    <p:sldId id="11091154" r:id="rId26"/>
    <p:sldId id="11091140" r:id="rId27"/>
    <p:sldId id="11091146" r:id="rId28"/>
    <p:sldId id="11091145" r:id="rId29"/>
    <p:sldId id="11091243" r:id="rId30"/>
    <p:sldId id="393" r:id="rId31"/>
    <p:sldId id="394" r:id="rId32"/>
    <p:sldId id="395" r:id="rId33"/>
    <p:sldId id="11091241" r:id="rId34"/>
    <p:sldId id="398" r:id="rId35"/>
    <p:sldId id="396" r:id="rId36"/>
    <p:sldId id="11091244" r:id="rId37"/>
    <p:sldId id="11091155" r:id="rId38"/>
    <p:sldId id="397" r:id="rId39"/>
    <p:sldId id="11091228" r:id="rId40"/>
    <p:sldId id="399" r:id="rId41"/>
    <p:sldId id="11091129" r:id="rId42"/>
    <p:sldId id="11091130" r:id="rId43"/>
    <p:sldId id="11091131" r:id="rId44"/>
    <p:sldId id="11091132" r:id="rId45"/>
    <p:sldId id="11091133" r:id="rId46"/>
    <p:sldId id="11091134" r:id="rId47"/>
    <p:sldId id="11091135" r:id="rId48"/>
    <p:sldId id="11091136" r:id="rId49"/>
    <p:sldId id="608" r:id="rId50"/>
  </p:sldIdLst>
  <p:sldSz cx="12192000" cy="6858000"/>
  <p:notesSz cx="9144000" cy="6858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5D"/>
    <a:srgbClr val="D6F199"/>
    <a:srgbClr val="FFFFFF"/>
    <a:srgbClr val="99CC00"/>
    <a:srgbClr val="CCFF99"/>
    <a:srgbClr val="29DDBC"/>
    <a:srgbClr val="663300"/>
    <a:srgbClr val="058D73"/>
    <a:srgbClr val="97DDD5"/>
    <a:srgbClr val="81B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26" autoAdjust="0"/>
    <p:restoredTop sz="77201" autoAdjust="0"/>
  </p:normalViewPr>
  <p:slideViewPr>
    <p:cSldViewPr snapToGrid="0" showGuides="1">
      <p:cViewPr varScale="1">
        <p:scale>
          <a:sx n="116" d="100"/>
          <a:sy n="116" d="100"/>
        </p:scale>
        <p:origin x="186" y="132"/>
      </p:cViewPr>
      <p:guideLst>
        <p:guide orient="horz" pos="96"/>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560"/>
    </p:cViewPr>
  </p:sorterViewPr>
  <p:notesViewPr>
    <p:cSldViewPr snapToGrid="0">
      <p:cViewPr varScale="1">
        <p:scale>
          <a:sx n="97" d="100"/>
          <a:sy n="97" d="100"/>
        </p:scale>
        <p:origin x="2094"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gs" Target="tags/tag22.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7CE29274-6372-48C5-AF4F-432D9B5E1E66}" type="datetimeFigureOut">
              <a:rPr lang="zh-CN" altLang="en-US" smtClean="0"/>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DDF6C226-1456-4EC6-8CEC-D589A43177F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2A3D24-6083-4546-8C6D-DEE86BAAAE49}" type="datetimeFigureOut">
              <a:rPr lang="zh-CN" altLang="en-US" smtClean="0"/>
            </a:fld>
            <a:endParaRPr lang="zh-CN" alt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3ED8765-8EF3-408C-9341-152904E414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6692" t="8784"/>
          <a:stretch>
            <a:fillRect/>
          </a:stretch>
        </p:blipFill>
        <p:spPr>
          <a:xfrm>
            <a:off x="-710" y="0"/>
            <a:ext cx="12192710" cy="6858000"/>
          </a:xfrm>
          <a:prstGeom prst="rect">
            <a:avLst/>
          </a:prstGeom>
        </p:spPr>
      </p:pic>
      <p:sp>
        <p:nvSpPr>
          <p:cNvPr id="20" name="íšḷîḋê"/>
          <p:cNvSpPr/>
          <p:nvPr/>
        </p:nvSpPr>
        <p:spPr>
          <a:xfrm>
            <a:off x="-710" y="0"/>
            <a:ext cx="12192710" cy="6858000"/>
          </a:xfrm>
          <a:prstGeom prst="rect">
            <a:avLst/>
          </a:prstGeom>
          <a:gradFill>
            <a:gsLst>
              <a:gs pos="0">
                <a:schemeClr val="accent1">
                  <a:alpha val="10000"/>
                </a:schemeClr>
              </a:gs>
              <a:gs pos="100000">
                <a:schemeClr val="accent1">
                  <a:lumMod val="50000"/>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îṧľiďê"/>
          <p:cNvSpPr/>
          <p:nvPr/>
        </p:nvSpPr>
        <p:spPr>
          <a:xfrm>
            <a:off x="0" y="0"/>
            <a:ext cx="6934198" cy="6858000"/>
          </a:xfrm>
          <a:custGeom>
            <a:avLst/>
            <a:gdLst>
              <a:gd name="connsiteX0" fmla="*/ 3848267 w 6874777"/>
              <a:gd name="connsiteY0" fmla="*/ 0 h 6831204"/>
              <a:gd name="connsiteX1" fmla="*/ 6874777 w 6874777"/>
              <a:gd name="connsiteY1" fmla="*/ 0 h 6831204"/>
              <a:gd name="connsiteX2" fmla="*/ 6873339 w 6874777"/>
              <a:gd name="connsiteY2" fmla="*/ 169468 h 6831204"/>
              <a:gd name="connsiteX3" fmla="*/ 6195608 w 6874777"/>
              <a:gd name="connsiteY3" fmla="*/ 2972028 h 6831204"/>
              <a:gd name="connsiteX4" fmla="*/ 977739 w 6874777"/>
              <a:gd name="connsiteY4" fmla="*/ 6796648 h 6831204"/>
              <a:gd name="connsiteX5" fmla="*/ 655875 w 6874777"/>
              <a:gd name="connsiteY5" fmla="*/ 6831204 h 6831204"/>
              <a:gd name="connsiteX6" fmla="*/ 1 w 6874777"/>
              <a:gd name="connsiteY6" fmla="*/ 6831204 h 6831204"/>
              <a:gd name="connsiteX7" fmla="*/ 0 w 6874777"/>
              <a:gd name="connsiteY7" fmla="*/ 3841089 h 6831204"/>
              <a:gd name="connsiteX8" fmla="*/ 3469540 w 6874777"/>
              <a:gd name="connsiteY8" fmla="*/ 1660274 h 6831204"/>
              <a:gd name="connsiteX9" fmla="*/ 3849070 w 6874777"/>
              <a:gd name="connsiteY9" fmla="*/ 90841 h 683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4777" h="6831204">
                <a:moveTo>
                  <a:pt x="3848267" y="0"/>
                </a:moveTo>
                <a:lnTo>
                  <a:pt x="6874777" y="0"/>
                </a:lnTo>
                <a:lnTo>
                  <a:pt x="6873339" y="169468"/>
                </a:lnTo>
                <a:cubicBezTo>
                  <a:pt x="6848685" y="1123887"/>
                  <a:pt x="6625177" y="2079303"/>
                  <a:pt x="6195608" y="2972028"/>
                </a:cubicBezTo>
                <a:cubicBezTo>
                  <a:pt x="5193281" y="5055052"/>
                  <a:pt x="3224194" y="6474367"/>
                  <a:pt x="977739" y="6796648"/>
                </a:cubicBezTo>
                <a:lnTo>
                  <a:pt x="655875" y="6831204"/>
                </a:lnTo>
                <a:lnTo>
                  <a:pt x="1" y="6831204"/>
                </a:lnTo>
                <a:lnTo>
                  <a:pt x="0" y="3841089"/>
                </a:lnTo>
                <a:cubicBezTo>
                  <a:pt x="1479446" y="3841089"/>
                  <a:pt x="2828050" y="2993410"/>
                  <a:pt x="3469540" y="1660274"/>
                </a:cubicBezTo>
                <a:cubicBezTo>
                  <a:pt x="3710099" y="1160348"/>
                  <a:pt x="3835263" y="625315"/>
                  <a:pt x="3849070" y="90841"/>
                </a:cubicBezTo>
                <a:close/>
              </a:path>
            </a:pathLst>
          </a:cu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grpSp>
        <p:nvGrpSpPr>
          <p:cNvPr id="23" name="组合 22"/>
          <p:cNvGrpSpPr/>
          <p:nvPr/>
        </p:nvGrpSpPr>
        <p:grpSpPr>
          <a:xfrm flipH="1">
            <a:off x="9382125" y="3098800"/>
            <a:ext cx="2809875" cy="3759200"/>
            <a:chOff x="3857430" y="-3652339"/>
            <a:chExt cx="2809875" cy="3759200"/>
          </a:xfrm>
        </p:grpSpPr>
        <p:sp>
          <p:nvSpPr>
            <p:cNvPr id="24" name="íŝļîḑé"/>
            <p:cNvSpPr/>
            <p:nvPr/>
          </p:nvSpPr>
          <p:spPr bwMode="auto">
            <a:xfrm>
              <a:off x="3857430" y="-3652339"/>
              <a:ext cx="2809875" cy="3759200"/>
            </a:xfrm>
            <a:custGeom>
              <a:avLst/>
              <a:gdLst>
                <a:gd name="T0" fmla="*/ 0 w 744"/>
                <a:gd name="T1" fmla="*/ 0 h 996"/>
                <a:gd name="T2" fmla="*/ 0 w 744"/>
                <a:gd name="T3" fmla="*/ 996 h 996"/>
                <a:gd name="T4" fmla="*/ 744 w 744"/>
                <a:gd name="T5" fmla="*/ 996 h 996"/>
                <a:gd name="T6" fmla="*/ 0 w 744"/>
                <a:gd name="T7" fmla="*/ 0 h 996"/>
              </a:gdLst>
              <a:ahLst/>
              <a:cxnLst>
                <a:cxn ang="0">
                  <a:pos x="T0" y="T1"/>
                </a:cxn>
                <a:cxn ang="0">
                  <a:pos x="T2" y="T3"/>
                </a:cxn>
                <a:cxn ang="0">
                  <a:pos x="T4" y="T5"/>
                </a:cxn>
                <a:cxn ang="0">
                  <a:pos x="T6" y="T7"/>
                </a:cxn>
              </a:cxnLst>
              <a:rect l="0" t="0" r="r" b="b"/>
              <a:pathLst>
                <a:path w="744" h="996">
                  <a:moveTo>
                    <a:pt x="0" y="0"/>
                  </a:moveTo>
                  <a:cubicBezTo>
                    <a:pt x="0" y="996"/>
                    <a:pt x="0" y="996"/>
                    <a:pt x="0" y="996"/>
                  </a:cubicBezTo>
                  <a:cubicBezTo>
                    <a:pt x="744" y="996"/>
                    <a:pt x="744" y="996"/>
                    <a:pt x="744" y="996"/>
                  </a:cubicBezTo>
                  <a:cubicBezTo>
                    <a:pt x="744" y="996"/>
                    <a:pt x="152" y="676"/>
                    <a:pt x="0" y="0"/>
                  </a:cubicBezTo>
                  <a:close/>
                </a:path>
              </a:pathLst>
            </a:custGeom>
            <a:solidFill>
              <a:schemeClr val="accent1">
                <a:lumMod val="75000"/>
                <a:alpha val="80000"/>
              </a:schemeClr>
            </a:solidFill>
            <a:ln>
              <a:noFill/>
            </a:ln>
          </p:spPr>
          <p:txBody>
            <a:bodyPr vert="horz" wrap="square" lIns="91440" tIns="45720" rIns="91440" bIns="45720" numCol="1" anchor="t" anchorCtr="0" compatLnSpc="1"/>
            <a:lstStyle/>
            <a:p>
              <a:endParaRPr lang="zh-CN" altLang="en-US"/>
            </a:p>
          </p:txBody>
        </p:sp>
        <p:sp>
          <p:nvSpPr>
            <p:cNvPr id="25" name="îṧļiḓê"/>
            <p:cNvSpPr/>
            <p:nvPr/>
          </p:nvSpPr>
          <p:spPr bwMode="auto">
            <a:xfrm>
              <a:off x="3857430" y="-2037852"/>
              <a:ext cx="1117600" cy="2144713"/>
            </a:xfrm>
            <a:custGeom>
              <a:avLst/>
              <a:gdLst>
                <a:gd name="T0" fmla="*/ 0 w 704"/>
                <a:gd name="T1" fmla="*/ 1351 h 1351"/>
                <a:gd name="T2" fmla="*/ 0 w 704"/>
                <a:gd name="T3" fmla="*/ 0 h 1351"/>
                <a:gd name="T4" fmla="*/ 704 w 704"/>
                <a:gd name="T5" fmla="*/ 1351 h 1351"/>
                <a:gd name="T6" fmla="*/ 0 w 704"/>
                <a:gd name="T7" fmla="*/ 1351 h 1351"/>
              </a:gdLst>
              <a:ahLst/>
              <a:cxnLst>
                <a:cxn ang="0">
                  <a:pos x="T0" y="T1"/>
                </a:cxn>
                <a:cxn ang="0">
                  <a:pos x="T2" y="T3"/>
                </a:cxn>
                <a:cxn ang="0">
                  <a:pos x="T4" y="T5"/>
                </a:cxn>
                <a:cxn ang="0">
                  <a:pos x="T6" y="T7"/>
                </a:cxn>
              </a:cxnLst>
              <a:rect l="0" t="0" r="r" b="b"/>
              <a:pathLst>
                <a:path w="704" h="1351">
                  <a:moveTo>
                    <a:pt x="0" y="1351"/>
                  </a:moveTo>
                  <a:lnTo>
                    <a:pt x="0" y="0"/>
                  </a:lnTo>
                  <a:lnTo>
                    <a:pt x="704" y="1351"/>
                  </a:lnTo>
                  <a:lnTo>
                    <a:pt x="0" y="1351"/>
                  </a:lnTo>
                  <a:close/>
                </a:path>
              </a:pathLst>
            </a:custGeom>
            <a:solidFill>
              <a:schemeClr val="accent2">
                <a:alpha val="80000"/>
              </a:schemeClr>
            </a:solidFill>
            <a:ln>
              <a:noFill/>
            </a:ln>
          </p:spPr>
          <p:txBody>
            <a:bodyPr vert="horz" wrap="square" lIns="91440" tIns="45720" rIns="91440" bIns="45720" numCol="1" anchor="t" anchorCtr="0" compatLnSpc="1"/>
            <a:lstStyle/>
            <a:p>
              <a:endParaRPr lang="zh-CN" altLang="en-US"/>
            </a:p>
          </p:txBody>
        </p:sp>
      </p:grpSp>
      <p:sp>
        <p:nvSpPr>
          <p:cNvPr id="8" name="文本占位符 7"/>
          <p:cNvSpPr>
            <a:spLocks noGrp="1"/>
          </p:cNvSpPr>
          <p:nvPr>
            <p:ph type="body" sz="quarter" idx="13" hasCustomPrompt="1"/>
          </p:nvPr>
        </p:nvSpPr>
        <p:spPr>
          <a:xfrm>
            <a:off x="6359527" y="5837829"/>
            <a:ext cx="5159373" cy="296271"/>
          </a:xfrm>
        </p:spPr>
        <p:txBody>
          <a:bodyPr vert="horz" lIns="91440" tIns="45720" rIns="91440" bIns="45720" rtlCol="0" anchor="ctr">
            <a:normAutofit/>
          </a:bodyPr>
          <a:lstStyle>
            <a:lvl1pPr marL="0" indent="0" algn="r">
              <a:buNone/>
              <a:defRPr lang="en-US" altLang="zh-CN" sz="1200" b="0" smtClean="0">
                <a:solidFill>
                  <a:srgbClr val="FFFFFF"/>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endParaRPr lang="en-US" altLang="zh-CN" dirty="0"/>
          </a:p>
        </p:txBody>
      </p:sp>
      <p:sp>
        <p:nvSpPr>
          <p:cNvPr id="9" name="文本占位符 8"/>
          <p:cNvSpPr>
            <a:spLocks noGrp="1"/>
          </p:cNvSpPr>
          <p:nvPr>
            <p:ph type="body" sz="quarter" idx="14" hasCustomPrompt="1"/>
          </p:nvPr>
        </p:nvSpPr>
        <p:spPr>
          <a:xfrm>
            <a:off x="660400" y="5837829"/>
            <a:ext cx="5172074" cy="296271"/>
          </a:xfrm>
        </p:spPr>
        <p:txBody>
          <a:bodyPr vert="horz" lIns="91440" tIns="45720" rIns="91440" bIns="45720" rtlCol="0" anchor="ctr">
            <a:normAutofit/>
          </a:bodyPr>
          <a:lstStyle>
            <a:lvl1pPr marL="0" indent="0">
              <a:buNone/>
              <a:defRPr lang="en-US" altLang="zh-CN" sz="1200" b="0" smtClean="0"/>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OfficePLUS.cn</a:t>
            </a:r>
            <a:endParaRPr lang="en-US" altLang="en-US" dirty="0"/>
          </a:p>
        </p:txBody>
      </p:sp>
      <p:sp>
        <p:nvSpPr>
          <p:cNvPr id="3" name="副标题 2"/>
          <p:cNvSpPr>
            <a:spLocks noGrp="1"/>
          </p:cNvSpPr>
          <p:nvPr>
            <p:ph type="subTitle" idx="1"/>
          </p:nvPr>
        </p:nvSpPr>
        <p:spPr>
          <a:xfrm>
            <a:off x="1901141" y="4301764"/>
            <a:ext cx="6960133" cy="397032"/>
          </a:xfrm>
        </p:spPr>
        <p:txBody>
          <a:bodyPr vert="horz" wrap="square" lIns="91440" tIns="45720" rIns="91440" bIns="45720" rtlCol="0" anchor="t">
            <a:spAutoFit/>
          </a:bodyPr>
          <a:lstStyle>
            <a:lvl1pPr marL="0" indent="0">
              <a:spcBef>
                <a:spcPts val="0"/>
              </a:spcBef>
              <a:buNone/>
              <a:defRPr lang="zh-CN" altLang="en-US" sz="2200"/>
            </a:lvl1pPr>
          </a:lstStyle>
          <a:p>
            <a:pPr marL="228600" lvl="0" indent="-228600" defTabSz="914400"/>
            <a:r>
              <a:rPr lang="en-US" altLang="zh-CN" dirty="0"/>
              <a:t>Click to edit Master subtitle style</a:t>
            </a:r>
            <a:endParaRPr lang="zh-CN" altLang="en-US" dirty="0"/>
          </a:p>
        </p:txBody>
      </p:sp>
      <p:sp>
        <p:nvSpPr>
          <p:cNvPr id="16" name="íṩḷiḑè"/>
          <p:cNvSpPr txBox="1"/>
          <p:nvPr/>
        </p:nvSpPr>
        <p:spPr>
          <a:xfrm>
            <a:off x="1144701" y="2003290"/>
            <a:ext cx="657296" cy="516999"/>
          </a:xfrm>
          <a:custGeom>
            <a:avLst/>
            <a:gdLst/>
            <a:ahLst/>
            <a:cxnLst/>
            <a:rect l="l" t="t" r="r" b="b"/>
            <a:pathLst>
              <a:path w="186946" h="147043">
                <a:moveTo>
                  <a:pt x="173645" y="0"/>
                </a:moveTo>
                <a:lnTo>
                  <a:pt x="186946" y="28055"/>
                </a:lnTo>
                <a:cubicBezTo>
                  <a:pt x="173403" y="32569"/>
                  <a:pt x="163689" y="38857"/>
                  <a:pt x="157804" y="46919"/>
                </a:cubicBezTo>
                <a:cubicBezTo>
                  <a:pt x="151919" y="54980"/>
                  <a:pt x="148816" y="65702"/>
                  <a:pt x="148493" y="79084"/>
                </a:cubicBezTo>
                <a:lnTo>
                  <a:pt x="181384" y="79084"/>
                </a:lnTo>
                <a:lnTo>
                  <a:pt x="181384" y="147043"/>
                </a:lnTo>
                <a:lnTo>
                  <a:pt x="113425" y="147043"/>
                </a:lnTo>
                <a:lnTo>
                  <a:pt x="113425" y="98432"/>
                </a:lnTo>
                <a:cubicBezTo>
                  <a:pt x="113425" y="78600"/>
                  <a:pt x="115159" y="63042"/>
                  <a:pt x="118625" y="51756"/>
                </a:cubicBezTo>
                <a:cubicBezTo>
                  <a:pt x="122091" y="40469"/>
                  <a:pt x="128541" y="30312"/>
                  <a:pt x="137973" y="21283"/>
                </a:cubicBezTo>
                <a:cubicBezTo>
                  <a:pt x="147405" y="12254"/>
                  <a:pt x="159295" y="5160"/>
                  <a:pt x="173645" y="0"/>
                </a:cubicBezTo>
                <a:close/>
                <a:moveTo>
                  <a:pt x="60219" y="0"/>
                </a:moveTo>
                <a:lnTo>
                  <a:pt x="73521" y="28055"/>
                </a:lnTo>
                <a:cubicBezTo>
                  <a:pt x="59978" y="32569"/>
                  <a:pt x="50263" y="38857"/>
                  <a:pt x="44379" y="46919"/>
                </a:cubicBezTo>
                <a:cubicBezTo>
                  <a:pt x="38493" y="54980"/>
                  <a:pt x="35390" y="65702"/>
                  <a:pt x="35067" y="79084"/>
                </a:cubicBezTo>
                <a:lnTo>
                  <a:pt x="67958" y="79084"/>
                </a:lnTo>
                <a:lnTo>
                  <a:pt x="67958" y="147043"/>
                </a:lnTo>
                <a:lnTo>
                  <a:pt x="0" y="147043"/>
                </a:lnTo>
                <a:lnTo>
                  <a:pt x="0" y="98432"/>
                </a:lnTo>
                <a:cubicBezTo>
                  <a:pt x="0" y="78762"/>
                  <a:pt x="1733" y="63243"/>
                  <a:pt x="5200" y="51876"/>
                </a:cubicBezTo>
                <a:cubicBezTo>
                  <a:pt x="8666" y="40510"/>
                  <a:pt x="15075" y="30312"/>
                  <a:pt x="24426" y="21283"/>
                </a:cubicBezTo>
                <a:cubicBezTo>
                  <a:pt x="33778" y="12254"/>
                  <a:pt x="45709" y="5160"/>
                  <a:pt x="60219" y="0"/>
                </a:cubicBezTo>
                <a:close/>
              </a:path>
            </a:pathLst>
          </a:custGeom>
          <a:solidFill>
            <a:schemeClr val="tx2"/>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zh-CN" altLang="en-US" dirty="0">
              <a:solidFill>
                <a:srgbClr val="17181D"/>
              </a:solidFill>
            </a:endParaRPr>
          </a:p>
        </p:txBody>
      </p:sp>
      <p:sp>
        <p:nvSpPr>
          <p:cNvPr id="12" name="标题 1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3" y="948"/>
            <a:ext cx="12182534" cy="6856103"/>
          </a:xfrm>
          <a:prstGeom prst="rect">
            <a:avLst/>
          </a:prstGeom>
        </p:spPr>
      </p:pic>
      <p:pic>
        <p:nvPicPr>
          <p:cNvPr id="4" name="图片 3" descr="6201.png"/>
          <p:cNvPicPr>
            <a:picLocks noChangeAspect="1"/>
          </p:cNvPicPr>
          <p:nvPr userDrawn="1"/>
        </p:nvPicPr>
        <p:blipFill>
          <a:blip r:embed="rId3" cstate="print"/>
          <a:stretch>
            <a:fillRect/>
          </a:stretch>
        </p:blipFill>
        <p:spPr>
          <a:xfrm>
            <a:off x="0" y="1"/>
            <a:ext cx="5423338" cy="1377564"/>
          </a:xfrm>
          <a:prstGeom prst="rect">
            <a:avLst/>
          </a:prstGeom>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dirty="0"/>
          </a:p>
        </p:txBody>
      </p:sp>
      <p:sp>
        <p:nvSpPr>
          <p:cNvPr id="4" name="日期占位符 3"/>
          <p:cNvSpPr>
            <a:spLocks noGrp="1"/>
          </p:cNvSpPr>
          <p:nvPr>
            <p:ph type="dt" sz="half" idx="10"/>
          </p:nvPr>
        </p:nvSpPr>
        <p:spPr/>
        <p:txBody>
          <a:bodyPr/>
          <a:lstStyle/>
          <a:p>
            <a:fld id="{3BC5AEBE-086C-4980-A4E1-E89EE17EFFB9}"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65B630-C7FF-41C0-9923-C5E5E29EED8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9" name="文本占位符 8"/>
          <p:cNvSpPr>
            <a:spLocks noGrp="1"/>
          </p:cNvSpPr>
          <p:nvPr>
            <p:ph type="body" sz="quarter" idx="14" hasCustomPrompt="1"/>
          </p:nvPr>
        </p:nvSpPr>
        <p:spPr>
          <a:xfrm>
            <a:off x="660400" y="1130300"/>
            <a:ext cx="2836562" cy="1754326"/>
          </a:xfrm>
        </p:spPr>
        <p:txBody>
          <a:bodyPr>
            <a:spAutoFit/>
          </a:bodyPr>
          <a:lstStyle>
            <a:lvl1pPr marL="0" indent="0" algn="l">
              <a:buFont typeface="+mj-lt"/>
              <a:buNone/>
              <a:defRPr sz="6000" b="1"/>
            </a:lvl1pPr>
            <a:lvl2pPr marL="457200" indent="0">
              <a:buFont typeface="+mj-ea"/>
              <a:buNone/>
              <a:defRPr/>
            </a:lvl2pPr>
            <a:lvl3pPr marL="1257300" indent="-342900">
              <a:buFont typeface="+mj-lt"/>
              <a:buAutoNum type="alphaLcParenR"/>
              <a:defRPr/>
            </a:lvl3pPr>
          </a:lstStyle>
          <a:p>
            <a:pPr lvl="0"/>
            <a:r>
              <a:rPr lang="en-US" altLang="zh-CN" dirty="0"/>
              <a:t>CONTENTS</a:t>
            </a:r>
            <a:endParaRPr lang="zh-CN" altLang="en-US" dirty="0"/>
          </a:p>
        </p:txBody>
      </p:sp>
      <p:sp>
        <p:nvSpPr>
          <p:cNvPr id="3" name="页脚占位符 2"/>
          <p:cNvSpPr>
            <a:spLocks noGrp="1"/>
          </p:cNvSpPr>
          <p:nvPr>
            <p:ph type="ftr" sz="quarter" idx="10"/>
          </p:nvPr>
        </p:nvSpPr>
        <p:spPr/>
        <p:txBody>
          <a:bodyPr/>
          <a:lstStyle/>
          <a:p>
            <a:endParaRPr lang="zh-CN" altLang="en-US" dirty="0"/>
          </a:p>
        </p:txBody>
      </p:sp>
      <p:sp>
        <p:nvSpPr>
          <p:cNvPr id="4" name="日期占位符 3"/>
          <p:cNvSpPr>
            <a:spLocks noGrp="1"/>
          </p:cNvSpPr>
          <p:nvPr>
            <p:ph type="dt" sz="half" idx="11"/>
          </p:nvPr>
        </p:nvSpPr>
        <p:spPr/>
        <p:txBody>
          <a:bodyPr/>
          <a:lstStyle/>
          <a:p>
            <a:fld id="{AC4CC43B-9EB6-4465-8B1A-3F7180DAD0DF}" type="datetime1">
              <a:rPr lang="zh-CN" altLang="en-US" smtClean="0"/>
            </a:fld>
            <a:endParaRPr lang="en-US" altLang="zh-CN"/>
          </a:p>
        </p:txBody>
      </p:sp>
      <p:sp>
        <p:nvSpPr>
          <p:cNvPr id="5" name="灯片编号占位符 4"/>
          <p:cNvSpPr>
            <a:spLocks noGrp="1"/>
          </p:cNvSpPr>
          <p:nvPr>
            <p:ph type="sldNum" sz="quarter" idx="12"/>
          </p:nvPr>
        </p:nvSpPr>
        <p:spPr/>
        <p:txBody>
          <a:bodyPr/>
          <a:lstStyle/>
          <a:p>
            <a:fld id="{7F65B630-C7FF-41C0-9923-C5E5E29EED81}" type="slidenum">
              <a:rPr lang="en-US" altLang="zh-CN" smtClean="0"/>
            </a:fld>
            <a:endParaRPr lang="en-US" altLang="zh-CN"/>
          </a:p>
        </p:txBody>
      </p:sp>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48B5987-9647-4253-899C-3B9819D6D8A0}"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65B630-C7FF-41C0-9923-C5E5E29EED8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0ECBEB-8597-4EA4-9D29-E1D7025CFAA0}"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65B630-C7FF-41C0-9923-C5E5E29EED8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62AB87A7-E595-4254-BF10-517EAC872C48}"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charset="0"/>
              <a:ea typeface="微软雅黑" panose="020B0503020204020204"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目录">
    <p:spTree>
      <p:nvGrpSpPr>
        <p:cNvPr id="1" name=""/>
        <p:cNvGrpSpPr/>
        <p:nvPr/>
      </p:nvGrpSpPr>
      <p:grpSpPr>
        <a:xfrm>
          <a:off x="0" y="0"/>
          <a:ext cx="0" cy="0"/>
          <a:chOff x="0" y="0"/>
          <a:chExt cx="0" cy="0"/>
        </a:xfrm>
      </p:grpSpPr>
      <p:sp>
        <p:nvSpPr>
          <p:cNvPr id="9" name="文本占位符 8"/>
          <p:cNvSpPr>
            <a:spLocks noGrp="1"/>
          </p:cNvSpPr>
          <p:nvPr>
            <p:ph type="body" sz="quarter" idx="14" hasCustomPrompt="1"/>
          </p:nvPr>
        </p:nvSpPr>
        <p:spPr>
          <a:xfrm>
            <a:off x="660400" y="1130300"/>
            <a:ext cx="2836562" cy="1754326"/>
          </a:xfrm>
        </p:spPr>
        <p:txBody>
          <a:bodyPr>
            <a:spAutoFit/>
          </a:bodyPr>
          <a:lstStyle>
            <a:lvl1pPr marL="0" indent="0" algn="l">
              <a:buFont typeface="+mj-lt"/>
              <a:buNone/>
              <a:defRPr sz="6000" b="1"/>
            </a:lvl1pPr>
            <a:lvl2pPr marL="457200" indent="0">
              <a:buFont typeface="+mj-ea"/>
              <a:buNone/>
              <a:defRPr/>
            </a:lvl2pPr>
            <a:lvl3pPr marL="1257300" indent="-342900">
              <a:buFont typeface="+mj-lt"/>
              <a:buAutoNum type="alphaLcParenR"/>
              <a:defRPr/>
            </a:lvl3pPr>
          </a:lstStyle>
          <a:p>
            <a:pPr lvl="0"/>
            <a:r>
              <a:rPr lang="en-US" altLang="zh-CN" dirty="0"/>
              <a:t>CONTENTS</a:t>
            </a:r>
            <a:endParaRPr lang="zh-CN" altLang="en-US" dirty="0"/>
          </a:p>
        </p:txBody>
      </p:sp>
      <p:sp>
        <p:nvSpPr>
          <p:cNvPr id="3" name="页脚占位符 2"/>
          <p:cNvSpPr>
            <a:spLocks noGrp="1"/>
          </p:cNvSpPr>
          <p:nvPr>
            <p:ph type="ftr" sz="quarter" idx="10"/>
          </p:nvPr>
        </p:nvSpPr>
        <p:spPr/>
        <p:txBody>
          <a:bodyPr/>
          <a:lstStyle/>
          <a:p>
            <a:endParaRPr lang="zh-CN" altLang="en-US" dirty="0"/>
          </a:p>
        </p:txBody>
      </p:sp>
      <p:sp>
        <p:nvSpPr>
          <p:cNvPr id="4" name="日期占位符 3"/>
          <p:cNvSpPr>
            <a:spLocks noGrp="1"/>
          </p:cNvSpPr>
          <p:nvPr>
            <p:ph type="dt" sz="half" idx="11"/>
          </p:nvPr>
        </p:nvSpPr>
        <p:spPr/>
        <p:txBody>
          <a:bodyPr/>
          <a:lstStyle/>
          <a:p>
            <a:fld id="{AC4CC43B-9EB6-4465-8B1A-3F7180DAD0DF}" type="datetime1">
              <a:rPr lang="zh-CN" altLang="en-US" smtClean="0"/>
            </a:fld>
            <a:endParaRPr lang="en-US" altLang="zh-CN"/>
          </a:p>
        </p:txBody>
      </p:sp>
      <p:sp>
        <p:nvSpPr>
          <p:cNvPr id="5" name="灯片编号占位符 4"/>
          <p:cNvSpPr>
            <a:spLocks noGrp="1"/>
          </p:cNvSpPr>
          <p:nvPr>
            <p:ph type="sldNum" sz="quarter" idx="12"/>
          </p:nvPr>
        </p:nvSpPr>
        <p:spPr/>
        <p:txBody>
          <a:bodyPr/>
          <a:lstStyle/>
          <a:p>
            <a:fld id="{7F65B630-C7FF-41C0-9923-C5E5E29EED81}" type="slidenum">
              <a:rPr lang="en-US" altLang="zh-CN" smtClean="0"/>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834F10D-3A58-4285-A9DB-D9098A7BEDDD}"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65B630-C7FF-41C0-9923-C5E5E29EED81}" type="slidenum">
              <a:rPr lang="zh-CN" altLang="en-US" smtClean="0"/>
            </a:fld>
            <a:endParaRPr lang="zh-CN" altLang="en-US"/>
          </a:p>
        </p:txBody>
      </p:sp>
      <p:sp>
        <p:nvSpPr>
          <p:cNvPr id="3" name="文本占位符 2"/>
          <p:cNvSpPr>
            <a:spLocks noGrp="1"/>
          </p:cNvSpPr>
          <p:nvPr>
            <p:ph type="body" idx="1"/>
          </p:nvPr>
        </p:nvSpPr>
        <p:spPr>
          <a:xfrm>
            <a:off x="3224068" y="4047274"/>
            <a:ext cx="5731164" cy="286232"/>
          </a:xfrm>
        </p:spPr>
        <p:txBody>
          <a:bodyPr>
            <a:spAutoFit/>
          </a:bodyPr>
          <a:lstStyle>
            <a:lvl1pPr marL="0" indent="0" algn="ctr">
              <a:buNone/>
              <a:defRPr lang="en-US" altLang="zh-CN" sz="1400" kern="120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Click to edit Master text styles</a:t>
            </a:r>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0" y="0"/>
            <a:ext cx="10858500" cy="1028700"/>
          </a:xfrm>
          <a:prstGeom prst="rect">
            <a:avLst/>
          </a:prstGeom>
        </p:spPr>
        <p:txBody>
          <a:bodyPr vert="horz" lIns="91440" tIns="45720" rIns="91440" bIns="45720" rtlCol="0" anchor="b">
            <a:normAutofit/>
          </a:bodyPr>
          <a:lstStyle/>
          <a:p>
            <a:pPr lvl="0" defTabSz="914400"/>
            <a:r>
              <a:rPr lang="zh-CN" altLang="en-US"/>
              <a:t>单击此处编辑母版标题样式</a:t>
            </a:r>
            <a:endParaRPr lang="zh-CN" altLang="en-US" dirty="0"/>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dirty="0"/>
          </a:p>
        </p:txBody>
      </p:sp>
      <p:sp>
        <p:nvSpPr>
          <p:cNvPr id="5" name="页脚占位符 4"/>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日期占位符 3"/>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fld id="{3EBAC152-C384-4126-A41C-02F34DED3069}" type="datetime1">
              <a:rPr lang="zh-CN" altLang="en-US" smtClean="0"/>
            </a:fld>
            <a:endParaRPr lang="en-US" altLang="zh-CN"/>
          </a:p>
        </p:txBody>
      </p:sp>
      <p:sp>
        <p:nvSpPr>
          <p:cNvPr id="6" name="灯片编号占位符 5"/>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hemeOverride" Target="../theme/themeOverride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themeOverride" Target="../theme/themeOverride10.xml"/><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xml"/><Relationship Id="rId6" Type="http://schemas.openxmlformats.org/officeDocument/2006/relationships/themeOverride" Target="../theme/themeOverride11.xml"/><Relationship Id="rId5" Type="http://schemas.openxmlformats.org/officeDocument/2006/relationships/image" Target="../media/image5.pn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tags" Target="../tags/tag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8.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themeOverride" Target="../theme/themeOverride12.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5.png"/><Relationship Id="rId11" Type="http://schemas.openxmlformats.org/officeDocument/2006/relationships/slideLayout" Target="../slideLayouts/slideLayout5.xml"/><Relationship Id="rId10" Type="http://schemas.openxmlformats.org/officeDocument/2006/relationships/tags" Target="../tags/tag10.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hemeOverride" Target="../theme/themeOverride13.xml"/><Relationship Id="rId2" Type="http://schemas.openxmlformats.org/officeDocument/2006/relationships/image" Target="../media/image5.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14.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3.xml"/><Relationship Id="rId6" Type="http://schemas.openxmlformats.org/officeDocument/2006/relationships/themeOverride" Target="../theme/themeOverride15.xml"/><Relationship Id="rId5" Type="http://schemas.openxmlformats.org/officeDocument/2006/relationships/image" Target="../media/image5.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5.xml"/><Relationship Id="rId3" Type="http://schemas.openxmlformats.org/officeDocument/2006/relationships/themeOverride" Target="../theme/themeOverride16.xml"/><Relationship Id="rId2" Type="http://schemas.openxmlformats.org/officeDocument/2006/relationships/image" Target="../media/image5.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hemeOverride" Target="../theme/themeOverride17.xml"/><Relationship Id="rId2" Type="http://schemas.openxmlformats.org/officeDocument/2006/relationships/image" Target="../media/image5.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themeOverride" Target="../theme/themeOverride2.xml"/><Relationship Id="rId5" Type="http://schemas.openxmlformats.org/officeDocument/2006/relationships/tags" Target="../tags/tag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themeOverride" Target="../theme/themeOverride18.xml"/><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hemeOverride" Target="../theme/themeOverride19.xml"/><Relationship Id="rId5" Type="http://schemas.openxmlformats.org/officeDocument/2006/relationships/image" Target="../media/image21.jpeg"/><Relationship Id="rId4" Type="http://schemas.openxmlformats.org/officeDocument/2006/relationships/tags" Target="../tags/tag11.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8.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xml"/><Relationship Id="rId6" Type="http://schemas.openxmlformats.org/officeDocument/2006/relationships/themeOverride" Target="../theme/themeOverride20.xml"/><Relationship Id="rId5" Type="http://schemas.openxmlformats.org/officeDocument/2006/relationships/image" Target="../media/image5.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tags" Target="../tags/tag12.xml"/><Relationship Id="rId3" Type="http://schemas.openxmlformats.org/officeDocument/2006/relationships/hyperlink" Target="&#24320;&#36767;&#39532;&#20811;&#24605;&#20027;&#20041;&#20013;&#22269;&#21270;&#26102;&#20195;&#21270;&#26032;&#22659;&#30028;.mp4" TargetMode="External"/><Relationship Id="rId2" Type="http://schemas.openxmlformats.org/officeDocument/2006/relationships/image" Target="../media/image5.png"/><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tags" Target="../tags/tag13.xml"/><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tags" Target="../tags/tag14.xml"/><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image" Target="../media/image13.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hemeOverride" Target="../theme/themeOverride21.xml"/><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hemeOverride" Target="../theme/themeOverride22.xml"/><Relationship Id="rId2" Type="http://schemas.openxmlformats.org/officeDocument/2006/relationships/image" Target="../media/image5.png"/><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themeOverride" Target="../theme/themeOverride3.xml"/><Relationship Id="rId2" Type="http://schemas.openxmlformats.org/officeDocument/2006/relationships/image" Target="../media/image5.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hemeOverride" Target="../theme/themeOverride23.xml"/><Relationship Id="rId5" Type="http://schemas.openxmlformats.org/officeDocument/2006/relationships/image" Target="../media/image22.png"/><Relationship Id="rId4" Type="http://schemas.openxmlformats.org/officeDocument/2006/relationships/tags" Target="../tags/tag15.xml"/><Relationship Id="rId3" Type="http://schemas.openxmlformats.org/officeDocument/2006/relationships/hyperlink" Target="&#20064;&#36817;&#24179;&#35843;&#26597;&#30740;&#31350;&#30340;&#25925;&#20107;.mp4" TargetMode="External"/><Relationship Id="rId2" Type="http://schemas.openxmlformats.org/officeDocument/2006/relationships/image" Target="../media/image5.png"/><Relationship Id="rId1" Type="http://schemas.openxmlformats.org/officeDocument/2006/relationships/image" Target="../media/image12.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27.jpeg"/><Relationship Id="rId1" Type="http://schemas.openxmlformats.org/officeDocument/2006/relationships/tags" Target="../tags/tag1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24.xml"/><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hemeOverride" Target="../theme/themeOverride25.xml"/><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image" Target="../media/image12.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1.xml"/><Relationship Id="rId4" Type="http://schemas.openxmlformats.org/officeDocument/2006/relationships/image" Target="../media/image29.jpeg"/><Relationship Id="rId3" Type="http://schemas.openxmlformats.org/officeDocument/2006/relationships/image" Target="../media/image5.png"/><Relationship Id="rId2" Type="http://schemas.openxmlformats.org/officeDocument/2006/relationships/tags" Target="../tags/tag20.xml"/><Relationship Id="rId1" Type="http://schemas.openxmlformats.org/officeDocument/2006/relationships/tags" Target="../tags/tag1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8.png"/><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hemeOverride" Target="../theme/themeOverride26.xml"/><Relationship Id="rId5" Type="http://schemas.openxmlformats.org/officeDocument/2006/relationships/image" Target="../media/image5.png"/><Relationship Id="rId4" Type="http://schemas.openxmlformats.org/officeDocument/2006/relationships/image" Target="../media/image11.png"/><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hemeOverride" Target="../theme/themeOverride27.xml"/><Relationship Id="rId4" Type="http://schemas.openxmlformats.org/officeDocument/2006/relationships/image" Target="../media/image5.png"/><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28.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themeOverride" Target="../theme/themeOverride4.xml"/><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29.xml"/><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30.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31.xml"/><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32.xml"/><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33.xml"/><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34.xml"/><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35.xml"/><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themeOverride" Target="../theme/themeOverride5.xml"/><Relationship Id="rId5" Type="http://schemas.openxmlformats.org/officeDocument/2006/relationships/image" Target="../media/image5.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hemeOverride" Target="../theme/themeOverride6.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hemeOverride" Target="../theme/themeOverride7.xml"/><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themeOverride" Target="../theme/themeOverride8.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xml"/><Relationship Id="rId5" Type="http://schemas.openxmlformats.org/officeDocument/2006/relationships/themeOverride" Target="../theme/themeOverride9.xml"/><Relationship Id="rId4" Type="http://schemas.openxmlformats.org/officeDocument/2006/relationships/image" Target="../media/image5.png"/><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p:cNvSpPr/>
          <p:nvPr/>
        </p:nvSpPr>
        <p:spPr>
          <a:xfrm>
            <a:off x="2505075" y="1455738"/>
            <a:ext cx="0" cy="3128962"/>
          </a:xfrm>
          <a:prstGeom prst="line">
            <a:avLst/>
          </a:prstGeom>
          <a:ln w="9525" cap="flat" cmpd="sng">
            <a:solidFill>
              <a:schemeClr val="bg2"/>
            </a:solidFill>
            <a:prstDash val="solid"/>
            <a:headEnd type="none" w="med" len="med"/>
            <a:tailEnd type="none" w="med" len="med"/>
          </a:ln>
        </p:spPr>
      </p:sp>
      <p:grpSp>
        <p:nvGrpSpPr>
          <p:cNvPr id="3" name="Group 3"/>
          <p:cNvGrpSpPr/>
          <p:nvPr/>
        </p:nvGrpSpPr>
        <p:grpSpPr>
          <a:xfrm>
            <a:off x="373063" y="-4762"/>
            <a:ext cx="2114550" cy="1601787"/>
            <a:chOff x="171" y="-3"/>
            <a:chExt cx="978" cy="999"/>
          </a:xfrm>
        </p:grpSpPr>
        <p:sp>
          <p:nvSpPr>
            <p:cNvPr id="8209" name="Freeform 4"/>
            <p:cNvSpPr/>
            <p:nvPr/>
          </p:nvSpPr>
          <p:spPr>
            <a:xfrm>
              <a:off x="653" y="-3"/>
              <a:ext cx="496" cy="999"/>
            </a:xfrm>
            <a:custGeom>
              <a:avLst/>
              <a:gdLst>
                <a:gd name="txL" fmla="*/ 0 w 496"/>
                <a:gd name="txT" fmla="*/ 0 h 999"/>
                <a:gd name="txR" fmla="*/ 496 w 496"/>
                <a:gd name="txB" fmla="*/ 999 h 999"/>
              </a:gdLst>
              <a:ahLst/>
              <a:cxnLst>
                <a:cxn ang="0">
                  <a:pos x="84" y="0"/>
                </a:cxn>
                <a:cxn ang="0">
                  <a:pos x="496" y="854"/>
                </a:cxn>
                <a:cxn ang="0">
                  <a:pos x="496" y="999"/>
                </a:cxn>
                <a:cxn ang="0">
                  <a:pos x="0" y="188"/>
                </a:cxn>
                <a:cxn ang="0">
                  <a:pos x="84" y="0"/>
                </a:cxn>
              </a:cxnLst>
              <a:rect l="txL" t="txT" r="txR" b="txB"/>
              <a:pathLst>
                <a:path w="496" h="999">
                  <a:moveTo>
                    <a:pt x="84" y="0"/>
                  </a:moveTo>
                  <a:lnTo>
                    <a:pt x="496" y="854"/>
                  </a:lnTo>
                  <a:lnTo>
                    <a:pt x="496" y="999"/>
                  </a:lnTo>
                  <a:lnTo>
                    <a:pt x="0" y="188"/>
                  </a:lnTo>
                  <a:lnTo>
                    <a:pt x="84" y="0"/>
                  </a:lnTo>
                  <a:close/>
                </a:path>
              </a:pathLst>
            </a:custGeom>
            <a:solidFill>
              <a:schemeClr val="bg2"/>
            </a:solidFill>
            <a:ln w="9525">
              <a:noFill/>
            </a:ln>
          </p:spPr>
          <p:txBody>
            <a:bodyPr/>
            <a:lstStyle/>
            <a:p>
              <a:endParaRPr lang="zh-CN" altLang="en-US" dirty="0">
                <a:solidFill>
                  <a:srgbClr val="000000"/>
                </a:solidFill>
                <a:latin typeface="等线" panose="02010600030101010101" charset="-122"/>
              </a:endParaRPr>
            </a:p>
          </p:txBody>
        </p:sp>
        <p:sp>
          <p:nvSpPr>
            <p:cNvPr id="8210" name="Freeform 5"/>
            <p:cNvSpPr/>
            <p:nvPr/>
          </p:nvSpPr>
          <p:spPr>
            <a:xfrm>
              <a:off x="171" y="0"/>
              <a:ext cx="564" cy="187"/>
            </a:xfrm>
            <a:custGeom>
              <a:avLst/>
              <a:gdLst>
                <a:gd name="txL" fmla="*/ 0 w 564"/>
                <a:gd name="txT" fmla="*/ 0 h 187"/>
                <a:gd name="txR" fmla="*/ 564 w 564"/>
                <a:gd name="txB" fmla="*/ 187 h 187"/>
              </a:gdLst>
              <a:ahLst/>
              <a:cxnLst>
                <a:cxn ang="0">
                  <a:pos x="564" y="0"/>
                </a:cxn>
                <a:cxn ang="0">
                  <a:pos x="482" y="187"/>
                </a:cxn>
                <a:cxn ang="0">
                  <a:pos x="0" y="0"/>
                </a:cxn>
                <a:cxn ang="0">
                  <a:pos x="564" y="0"/>
                </a:cxn>
              </a:cxnLst>
              <a:rect l="txL" t="txT" r="txR" b="txB"/>
              <a:pathLst>
                <a:path w="564" h="187">
                  <a:moveTo>
                    <a:pt x="564" y="0"/>
                  </a:moveTo>
                  <a:lnTo>
                    <a:pt x="482" y="187"/>
                  </a:lnTo>
                  <a:lnTo>
                    <a:pt x="0" y="0"/>
                  </a:lnTo>
                  <a:lnTo>
                    <a:pt x="564" y="0"/>
                  </a:lnTo>
                  <a:close/>
                </a:path>
              </a:pathLst>
            </a:custGeom>
            <a:solidFill>
              <a:schemeClr val="bg2"/>
            </a:solidFill>
            <a:ln w="9525">
              <a:noFill/>
            </a:ln>
          </p:spPr>
          <p:txBody>
            <a:bodyPr/>
            <a:lstStyle/>
            <a:p>
              <a:endParaRPr lang="zh-CN" altLang="en-US" dirty="0">
                <a:solidFill>
                  <a:srgbClr val="000000"/>
                </a:solidFill>
                <a:latin typeface="等线" panose="02010600030101010101" charset="-122"/>
              </a:endParaRPr>
            </a:p>
          </p:txBody>
        </p:sp>
      </p:grpSp>
      <p:sp>
        <p:nvSpPr>
          <p:cNvPr id="6" name="Freeform 7"/>
          <p:cNvSpPr/>
          <p:nvPr/>
        </p:nvSpPr>
        <p:spPr>
          <a:xfrm>
            <a:off x="2495550" y="-9525"/>
            <a:ext cx="2527300" cy="1519238"/>
          </a:xfrm>
          <a:custGeom>
            <a:avLst/>
            <a:gdLst>
              <a:gd name="txL" fmla="*/ 0 w 1194"/>
              <a:gd name="txT" fmla="*/ 0 h 957"/>
              <a:gd name="txR" fmla="*/ 1194 w 1194"/>
              <a:gd name="txB" fmla="*/ 957 h 957"/>
            </a:gdLst>
            <a:ahLst/>
            <a:cxnLst>
              <a:cxn ang="0">
                <a:pos x="2147483647" y="0"/>
              </a:cxn>
              <a:cxn ang="0">
                <a:pos x="0" y="2147483647"/>
              </a:cxn>
              <a:cxn ang="0">
                <a:pos x="0" y="2147483647"/>
              </a:cxn>
              <a:cxn ang="0">
                <a:pos x="2147483647" y="0"/>
              </a:cxn>
              <a:cxn ang="0">
                <a:pos x="2147483647" y="0"/>
              </a:cxn>
            </a:cxnLst>
            <a:rect l="txL" t="txT" r="txR" b="txB"/>
            <a:pathLst>
              <a:path w="1194" h="957">
                <a:moveTo>
                  <a:pt x="843" y="0"/>
                </a:moveTo>
                <a:lnTo>
                  <a:pt x="0" y="885"/>
                </a:lnTo>
                <a:lnTo>
                  <a:pt x="0" y="957"/>
                </a:lnTo>
                <a:lnTo>
                  <a:pt x="1194" y="0"/>
                </a:lnTo>
                <a:lnTo>
                  <a:pt x="843" y="0"/>
                </a:lnTo>
                <a:close/>
              </a:path>
            </a:pathLst>
          </a:custGeom>
          <a:solidFill>
            <a:srgbClr val="C00000"/>
          </a:solidFill>
          <a:ln w="9525">
            <a:noFill/>
          </a:ln>
        </p:spPr>
        <p:txBody>
          <a:bodyPr/>
          <a:lstStyle/>
          <a:p>
            <a:endParaRPr lang="zh-CN" altLang="en-US" dirty="0">
              <a:solidFill>
                <a:srgbClr val="000000"/>
              </a:solidFill>
              <a:latin typeface="等线" panose="02010600030101010101" charset="-122"/>
            </a:endParaRPr>
          </a:p>
        </p:txBody>
      </p:sp>
      <p:sp>
        <p:nvSpPr>
          <p:cNvPr id="7" name="Freeform 8"/>
          <p:cNvSpPr/>
          <p:nvPr/>
        </p:nvSpPr>
        <p:spPr>
          <a:xfrm>
            <a:off x="2495550" y="-14287"/>
            <a:ext cx="2851150" cy="1581150"/>
          </a:xfrm>
          <a:custGeom>
            <a:avLst/>
            <a:gdLst>
              <a:gd name="txL" fmla="*/ 0 w 1347"/>
              <a:gd name="txT" fmla="*/ 0 h 996"/>
              <a:gd name="txR" fmla="*/ 1347 w 1347"/>
              <a:gd name="txB" fmla="*/ 996 h 996"/>
            </a:gdLst>
            <a:ahLst/>
            <a:cxnLst>
              <a:cxn ang="0">
                <a:pos x="2147483647" y="0"/>
              </a:cxn>
              <a:cxn ang="0">
                <a:pos x="0" y="2147483647"/>
              </a:cxn>
              <a:cxn ang="0">
                <a:pos x="0" y="2147483647"/>
              </a:cxn>
              <a:cxn ang="0">
                <a:pos x="2147483647" y="0"/>
              </a:cxn>
              <a:cxn ang="0">
                <a:pos x="2147483647" y="0"/>
              </a:cxn>
            </a:cxnLst>
            <a:rect l="txL" t="txT" r="txR" b="txB"/>
            <a:pathLst>
              <a:path w="1347" h="996">
                <a:moveTo>
                  <a:pt x="1347" y="0"/>
                </a:moveTo>
                <a:lnTo>
                  <a:pt x="0" y="996"/>
                </a:lnTo>
                <a:lnTo>
                  <a:pt x="0" y="957"/>
                </a:lnTo>
                <a:lnTo>
                  <a:pt x="1191" y="0"/>
                </a:lnTo>
                <a:lnTo>
                  <a:pt x="1347" y="0"/>
                </a:lnTo>
                <a:close/>
              </a:path>
            </a:pathLst>
          </a:custGeom>
          <a:solidFill>
            <a:srgbClr val="FF0000"/>
          </a:solidFill>
          <a:ln w="9525">
            <a:noFill/>
          </a:ln>
        </p:spPr>
        <p:txBody>
          <a:bodyPr/>
          <a:lstStyle/>
          <a:p>
            <a:endParaRPr lang="zh-CN" altLang="en-US" sz="1400" dirty="0">
              <a:solidFill>
                <a:srgbClr val="000000"/>
              </a:solidFill>
              <a:latin typeface="等线" panose="02010600030101010101" charset="-122"/>
            </a:endParaRPr>
          </a:p>
        </p:txBody>
      </p:sp>
      <p:sp>
        <p:nvSpPr>
          <p:cNvPr id="8" name="Freeform 9"/>
          <p:cNvSpPr/>
          <p:nvPr/>
        </p:nvSpPr>
        <p:spPr>
          <a:xfrm>
            <a:off x="2495550" y="-14287"/>
            <a:ext cx="3117850" cy="1627187"/>
          </a:xfrm>
          <a:custGeom>
            <a:avLst/>
            <a:gdLst>
              <a:gd name="txL" fmla="*/ 0 w 1473"/>
              <a:gd name="txT" fmla="*/ 0 h 1025"/>
              <a:gd name="txR" fmla="*/ 1473 w 1473"/>
              <a:gd name="txB" fmla="*/ 1025 h 1025"/>
            </a:gdLst>
            <a:ahLst/>
            <a:cxnLst>
              <a:cxn ang="0">
                <a:pos x="2147483647" y="2147483647"/>
              </a:cxn>
              <a:cxn ang="0">
                <a:pos x="2147483647" y="2147483647"/>
              </a:cxn>
              <a:cxn ang="0">
                <a:pos x="0" y="2147483647"/>
              </a:cxn>
              <a:cxn ang="0">
                <a:pos x="2147483647" y="0"/>
              </a:cxn>
              <a:cxn ang="0">
                <a:pos x="2147483647" y="2147483647"/>
              </a:cxn>
            </a:cxnLst>
            <a:rect l="txL" t="txT" r="txR" b="txB"/>
            <a:pathLst>
              <a:path w="1473" h="1025">
                <a:moveTo>
                  <a:pt x="1473" y="6"/>
                </a:moveTo>
                <a:lnTo>
                  <a:pt x="2" y="1025"/>
                </a:lnTo>
                <a:lnTo>
                  <a:pt x="0" y="995"/>
                </a:lnTo>
                <a:lnTo>
                  <a:pt x="1344" y="0"/>
                </a:lnTo>
                <a:lnTo>
                  <a:pt x="1473" y="6"/>
                </a:lnTo>
                <a:close/>
              </a:path>
            </a:pathLst>
          </a:custGeom>
          <a:solidFill>
            <a:srgbClr val="680000"/>
          </a:solidFill>
          <a:ln w="9525">
            <a:noFill/>
          </a:ln>
        </p:spPr>
        <p:txBody>
          <a:bodyPr/>
          <a:lstStyle/>
          <a:p>
            <a:endParaRPr lang="zh-CN" altLang="en-US" dirty="0">
              <a:solidFill>
                <a:srgbClr val="000000"/>
              </a:solidFill>
              <a:latin typeface="等线" panose="02010600030101010101" charset="-122"/>
            </a:endParaRPr>
          </a:p>
        </p:txBody>
      </p:sp>
      <p:sp>
        <p:nvSpPr>
          <p:cNvPr id="9" name="Freeform 10"/>
          <p:cNvSpPr/>
          <p:nvPr/>
        </p:nvSpPr>
        <p:spPr>
          <a:xfrm>
            <a:off x="2509838" y="4441825"/>
            <a:ext cx="4751387" cy="2435225"/>
          </a:xfrm>
          <a:custGeom>
            <a:avLst/>
            <a:gdLst>
              <a:gd name="txL" fmla="*/ 0 w 2221"/>
              <a:gd name="txT" fmla="*/ 0 h 1534"/>
              <a:gd name="txR" fmla="*/ 2221 w 2221"/>
              <a:gd name="txB" fmla="*/ 1534 h 1534"/>
            </a:gdLst>
            <a:ahLst/>
            <a:cxnLst>
              <a:cxn ang="0">
                <a:pos x="2147483647" y="2147483647"/>
              </a:cxn>
              <a:cxn ang="0">
                <a:pos x="0" y="0"/>
              </a:cxn>
              <a:cxn ang="0">
                <a:pos x="2147483647" y="2147483647"/>
              </a:cxn>
              <a:cxn ang="0">
                <a:pos x="2147483647" y="2147483647"/>
              </a:cxn>
              <a:cxn ang="0">
                <a:pos x="2147483647" y="2147483647"/>
              </a:cxn>
            </a:cxnLst>
            <a:rect l="txL" t="txT" r="txR" b="txB"/>
            <a:pathLst>
              <a:path w="2221" h="1534">
                <a:moveTo>
                  <a:pt x="2221" y="1533"/>
                </a:moveTo>
                <a:lnTo>
                  <a:pt x="0" y="0"/>
                </a:lnTo>
                <a:lnTo>
                  <a:pt x="1" y="25"/>
                </a:lnTo>
                <a:lnTo>
                  <a:pt x="2059" y="1534"/>
                </a:lnTo>
                <a:lnTo>
                  <a:pt x="2221" y="1533"/>
                </a:lnTo>
                <a:close/>
              </a:path>
            </a:pathLst>
          </a:custGeom>
          <a:solidFill>
            <a:srgbClr val="680000"/>
          </a:solidFill>
          <a:ln w="9525">
            <a:noFill/>
          </a:ln>
        </p:spPr>
        <p:txBody>
          <a:bodyPr/>
          <a:lstStyle/>
          <a:p>
            <a:endParaRPr lang="zh-CN" altLang="en-US" sz="1400" dirty="0">
              <a:solidFill>
                <a:srgbClr val="000000"/>
              </a:solidFill>
              <a:latin typeface="等线" panose="02010600030101010101" charset="-122"/>
            </a:endParaRPr>
          </a:p>
        </p:txBody>
      </p:sp>
      <p:sp>
        <p:nvSpPr>
          <p:cNvPr id="10" name="Freeform 11"/>
          <p:cNvSpPr/>
          <p:nvPr/>
        </p:nvSpPr>
        <p:spPr>
          <a:xfrm>
            <a:off x="2498725" y="4475163"/>
            <a:ext cx="4418013" cy="2392362"/>
          </a:xfrm>
          <a:custGeom>
            <a:avLst/>
            <a:gdLst>
              <a:gd name="txL" fmla="*/ 0 w 2057"/>
              <a:gd name="txT" fmla="*/ 0 h 1507"/>
              <a:gd name="txR" fmla="*/ 2057 w 2057"/>
              <a:gd name="txB" fmla="*/ 1507 h 1507"/>
            </a:gdLst>
            <a:ahLst/>
            <a:cxnLst>
              <a:cxn ang="0">
                <a:pos x="2147483647" y="2147483647"/>
              </a:cxn>
              <a:cxn ang="0">
                <a:pos x="0" y="0"/>
              </a:cxn>
              <a:cxn ang="0">
                <a:pos x="0" y="2147483647"/>
              </a:cxn>
              <a:cxn ang="0">
                <a:pos x="2147483647" y="2147483647"/>
              </a:cxn>
              <a:cxn ang="0">
                <a:pos x="2147483647" y="2147483647"/>
              </a:cxn>
            </a:cxnLst>
            <a:rect l="txL" t="txT" r="txR" b="txB"/>
            <a:pathLst>
              <a:path w="2057" h="1507">
                <a:moveTo>
                  <a:pt x="2057" y="1507"/>
                </a:moveTo>
                <a:lnTo>
                  <a:pt x="0" y="0"/>
                </a:lnTo>
                <a:lnTo>
                  <a:pt x="0" y="30"/>
                </a:lnTo>
                <a:lnTo>
                  <a:pt x="1857" y="1507"/>
                </a:lnTo>
                <a:lnTo>
                  <a:pt x="2057" y="1507"/>
                </a:lnTo>
                <a:close/>
              </a:path>
            </a:pathLst>
          </a:custGeom>
          <a:solidFill>
            <a:srgbClr val="FF0000"/>
          </a:solidFill>
          <a:ln w="9525">
            <a:noFill/>
          </a:ln>
        </p:spPr>
        <p:txBody>
          <a:bodyPr/>
          <a:lstStyle/>
          <a:p>
            <a:endParaRPr lang="zh-CN" altLang="en-US" sz="1400" dirty="0">
              <a:solidFill>
                <a:srgbClr val="000000"/>
              </a:solidFill>
              <a:latin typeface="等线" panose="02010600030101010101" charset="-122"/>
            </a:endParaRPr>
          </a:p>
        </p:txBody>
      </p:sp>
      <p:sp>
        <p:nvSpPr>
          <p:cNvPr id="11" name="Freeform 12"/>
          <p:cNvSpPr/>
          <p:nvPr/>
        </p:nvSpPr>
        <p:spPr>
          <a:xfrm>
            <a:off x="2498725" y="4518025"/>
            <a:ext cx="3970338" cy="2344738"/>
          </a:xfrm>
          <a:custGeom>
            <a:avLst/>
            <a:gdLst>
              <a:gd name="txL" fmla="*/ 0 w 1856"/>
              <a:gd name="txT" fmla="*/ 0 h 1477"/>
              <a:gd name="txR" fmla="*/ 1856 w 1856"/>
              <a:gd name="txB" fmla="*/ 1477 h 1477"/>
            </a:gdLst>
            <a:ahLst/>
            <a:cxnLst>
              <a:cxn ang="0">
                <a:pos x="2147483647" y="2147483647"/>
              </a:cxn>
              <a:cxn ang="0">
                <a:pos x="0" y="2147483647"/>
              </a:cxn>
              <a:cxn ang="0">
                <a:pos x="0" y="0"/>
              </a:cxn>
              <a:cxn ang="0">
                <a:pos x="2147483647" y="2147483647"/>
              </a:cxn>
              <a:cxn ang="0">
                <a:pos x="2147483647" y="2147483647"/>
              </a:cxn>
              <a:cxn ang="0">
                <a:pos x="2147483647" y="2147483647"/>
              </a:cxn>
            </a:cxnLst>
            <a:rect l="txL" t="txT" r="txR" b="txB"/>
            <a:pathLst>
              <a:path w="1856" h="1477">
                <a:moveTo>
                  <a:pt x="1344" y="1474"/>
                </a:moveTo>
                <a:lnTo>
                  <a:pt x="0" y="97"/>
                </a:lnTo>
                <a:lnTo>
                  <a:pt x="0" y="0"/>
                </a:lnTo>
                <a:lnTo>
                  <a:pt x="1856" y="1474"/>
                </a:lnTo>
                <a:lnTo>
                  <a:pt x="1848" y="1477"/>
                </a:lnTo>
                <a:lnTo>
                  <a:pt x="1344" y="1474"/>
                </a:lnTo>
                <a:close/>
              </a:path>
            </a:pathLst>
          </a:custGeom>
          <a:solidFill>
            <a:srgbClr val="C00000"/>
          </a:solidFill>
          <a:ln w="9525">
            <a:noFill/>
          </a:ln>
        </p:spPr>
        <p:txBody>
          <a:bodyPr/>
          <a:lstStyle/>
          <a:p>
            <a:endParaRPr lang="zh-CN" altLang="en-US" dirty="0">
              <a:solidFill>
                <a:srgbClr val="000000"/>
              </a:solidFill>
              <a:latin typeface="等线" panose="02010600030101010101" charset="-122"/>
            </a:endParaRPr>
          </a:p>
        </p:txBody>
      </p:sp>
      <p:sp>
        <p:nvSpPr>
          <p:cNvPr id="12" name="Line 17"/>
          <p:cNvSpPr>
            <a:spLocks noChangeShapeType="1"/>
          </p:cNvSpPr>
          <p:nvPr/>
        </p:nvSpPr>
        <p:spPr bwMode="gray">
          <a:xfrm>
            <a:off x="2508250" y="1552575"/>
            <a:ext cx="0" cy="2957513"/>
          </a:xfrm>
          <a:prstGeom prst="line">
            <a:avLst/>
          </a:prstGeom>
          <a:noFill/>
          <a:ln w="19050">
            <a:solidFill>
              <a:schemeClr val="accent6">
                <a:lumMod val="50000"/>
              </a:schemeClr>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1">
              <a:ln>
                <a:noFill/>
              </a:ln>
              <a:solidFill>
                <a:prstClr val="black"/>
              </a:solidFill>
              <a:effectLst/>
              <a:uLnTx/>
              <a:uFillTx/>
              <a:latin typeface="等线" panose="02010600030101010101" charset="-122"/>
              <a:ea typeface="微软雅黑" panose="020B0503020204020204" charset="-122"/>
              <a:cs typeface="+mn-cs"/>
            </a:endParaRPr>
          </a:p>
        </p:txBody>
      </p:sp>
      <p:sp>
        <p:nvSpPr>
          <p:cNvPr id="13" name="Rectangle 6"/>
          <p:cNvSpPr/>
          <p:nvPr/>
        </p:nvSpPr>
        <p:spPr>
          <a:xfrm>
            <a:off x="87313" y="4457700"/>
            <a:ext cx="2349500" cy="215900"/>
          </a:xfrm>
          <a:prstGeom prst="rect">
            <a:avLst/>
          </a:prstGeom>
          <a:solidFill>
            <a:schemeClr val="bg2"/>
          </a:solidFill>
          <a:ln w="9525">
            <a:noFill/>
          </a:ln>
        </p:spPr>
        <p:txBody>
          <a:bodyPr wrap="none" anchor="ctr" anchorCtr="0"/>
          <a:lstStyle/>
          <a:p>
            <a:pPr defTabSz="1217930"/>
            <a:endParaRPr lang="zh-CN" altLang="en-US" sz="1400" dirty="0">
              <a:solidFill>
                <a:srgbClr val="000000"/>
              </a:solidFill>
              <a:latin typeface="Calibri" panose="020F0502020204030204" charset="0"/>
            </a:endParaRPr>
          </a:p>
        </p:txBody>
      </p:sp>
      <p:sp>
        <p:nvSpPr>
          <p:cNvPr id="14" name="Text Box 8"/>
          <p:cNvSpPr txBox="1">
            <a:spLocks noChangeArrowheads="1"/>
          </p:cNvSpPr>
          <p:nvPr/>
        </p:nvSpPr>
        <p:spPr bwMode="gray">
          <a:xfrm>
            <a:off x="-11112" y="4425950"/>
            <a:ext cx="2782888" cy="317500"/>
          </a:xfrm>
          <a:prstGeom prst="rect">
            <a:avLst/>
          </a:prstGeom>
          <a:noFill/>
          <a:ln>
            <a:noFill/>
          </a:ln>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fontAlgn="base">
              <a:spcBef>
                <a:spcPct val="0"/>
              </a:spcBef>
              <a:spcAft>
                <a:spcPct val="0"/>
              </a:spcAft>
              <a:defRPr>
                <a:solidFill>
                  <a:schemeClr val="tx1"/>
                </a:solidFill>
                <a:latin typeface="Calibri" panose="020F0502020204030204" charset="0"/>
              </a:defRPr>
            </a:lvl6pPr>
            <a:lvl7pPr marL="2971800" indent="-228600" defTabSz="457200" fontAlgn="base">
              <a:spcBef>
                <a:spcPct val="0"/>
              </a:spcBef>
              <a:spcAft>
                <a:spcPct val="0"/>
              </a:spcAft>
              <a:defRPr>
                <a:solidFill>
                  <a:schemeClr val="tx1"/>
                </a:solidFill>
                <a:latin typeface="Calibri" panose="020F0502020204030204" charset="0"/>
              </a:defRPr>
            </a:lvl7pPr>
            <a:lvl8pPr marL="3429000" indent="-228600" defTabSz="457200" fontAlgn="base">
              <a:spcBef>
                <a:spcPct val="0"/>
              </a:spcBef>
              <a:spcAft>
                <a:spcPct val="0"/>
              </a:spcAft>
              <a:defRPr>
                <a:solidFill>
                  <a:schemeClr val="tx1"/>
                </a:solidFill>
                <a:latin typeface="Calibri" panose="020F0502020204030204" charset="0"/>
              </a:defRPr>
            </a:lvl8pPr>
            <a:lvl9pPr marL="3886200" indent="-228600" defTabSz="4572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65" b="1" i="0" u="none" strike="noStrike" kern="1200" cap="none" spc="0" normalizeH="0" baseline="0" noProof="1">
                <a:ln>
                  <a:noFill/>
                </a:ln>
                <a:solidFill>
                  <a:srgbClr val="A6A6A6"/>
                </a:solidFill>
                <a:effectLst/>
                <a:uLnTx/>
                <a:uFillTx/>
                <a:latin typeface="Arial" panose="020B0604020202020204" pitchFamily="34" charset="0"/>
                <a:ea typeface="黑体" panose="02010609060101010101" pitchFamily="49" charset="-122"/>
                <a:cs typeface="Arial" panose="020B0604020202020204" pitchFamily="34" charset="0"/>
              </a:rPr>
              <a:t>www.xingshizhengce.com</a:t>
            </a:r>
            <a:endParaRPr kumimoji="0" lang="zh-CN" altLang="en-US" sz="1465" b="1" i="0" u="none" strike="noStrike" kern="1200" cap="none" spc="0" normalizeH="0" baseline="0" noProof="1">
              <a:ln>
                <a:noFill/>
              </a:ln>
              <a:solidFill>
                <a:srgbClr val="A6A6A6"/>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8205" name="图片 2" descr="章.tif"/>
          <p:cNvPicPr/>
          <p:nvPr/>
        </p:nvPicPr>
        <p:blipFill>
          <a:blip r:embed="rId1"/>
          <a:stretch>
            <a:fillRect/>
          </a:stretch>
        </p:blipFill>
        <p:spPr>
          <a:xfrm>
            <a:off x="481013" y="2336800"/>
            <a:ext cx="1535112" cy="1536700"/>
          </a:xfrm>
          <a:prstGeom prst="rect">
            <a:avLst/>
          </a:prstGeom>
          <a:noFill/>
          <a:ln w="9525">
            <a:noFill/>
          </a:ln>
        </p:spPr>
      </p:pic>
      <p:sp>
        <p:nvSpPr>
          <p:cNvPr id="16" name="Rectangle 40"/>
          <p:cNvSpPr txBox="1">
            <a:spLocks noChangeArrowheads="1"/>
          </p:cNvSpPr>
          <p:nvPr/>
        </p:nvSpPr>
        <p:spPr bwMode="white">
          <a:xfrm>
            <a:off x="2606675" y="2271713"/>
            <a:ext cx="8337550" cy="1025525"/>
          </a:xfrm>
          <a:prstGeom prst="rect">
            <a:avLst/>
          </a:prstGeom>
          <a:noFill/>
          <a:ln w="9525">
            <a:noFill/>
            <a:miter lim="800000"/>
          </a:ln>
        </p:spPr>
        <p:txBody>
          <a:bodyPr anchor="ctr"/>
          <a:lstStyle/>
          <a:p>
            <a:pPr marR="0" defTabSz="914400" fontAlgn="auto">
              <a:lnSpc>
                <a:spcPct val="70000"/>
              </a:lnSpc>
              <a:spcBef>
                <a:spcPts val="0"/>
              </a:spcBef>
              <a:spcAft>
                <a:spcPts val="0"/>
              </a:spcAft>
              <a:buClrTx/>
              <a:buSzTx/>
              <a:buFontTx/>
              <a:buNone/>
              <a:defRPr/>
            </a:pPr>
            <a:r>
              <a:rPr kumimoji="1" lang="en-US" altLang="zh-CN" sz="5330" b="1" kern="1200" cap="none" spc="0" normalizeH="0" baseline="0" noProof="1">
                <a:solidFill>
                  <a:prstClr val="black"/>
                </a:solidFill>
                <a:latin typeface="微软雅黑" panose="020B0503020204020204" charset="-122"/>
                <a:ea typeface="微软雅黑" panose="020B0503020204020204" charset="-122"/>
                <a:cs typeface="+mn-cs"/>
              </a:rPr>
              <a:t>《</a:t>
            </a:r>
            <a:r>
              <a:rPr kumimoji="1" lang="zh-CN" altLang="en-US" sz="5330" b="1" kern="1200" cap="none" spc="0" normalizeH="0" baseline="0" noProof="1">
                <a:solidFill>
                  <a:prstClr val="black"/>
                </a:solidFill>
                <a:latin typeface="微软雅黑" panose="020B0503020204020204" charset="-122"/>
                <a:ea typeface="微软雅黑" panose="020B0503020204020204" charset="-122"/>
                <a:cs typeface="+mn-cs"/>
              </a:rPr>
              <a:t>时事报告（大学生版）</a:t>
            </a:r>
            <a:r>
              <a:rPr kumimoji="1" lang="en-US" altLang="zh-CN" sz="5330" b="1" kern="1200" cap="none" spc="0" normalizeH="0" baseline="0" noProof="1">
                <a:solidFill>
                  <a:prstClr val="black"/>
                </a:solidFill>
                <a:latin typeface="微软雅黑" panose="020B0503020204020204" charset="-122"/>
                <a:ea typeface="微软雅黑" panose="020B0503020204020204" charset="-122"/>
                <a:cs typeface="+mn-cs"/>
              </a:rPr>
              <a:t>》</a:t>
            </a:r>
            <a:endParaRPr kumimoji="1" lang="en-US" altLang="zh-CN" sz="5330" b="1" kern="1200" cap="none" spc="0" normalizeH="0" baseline="0" noProof="1">
              <a:solidFill>
                <a:prstClr val="black"/>
              </a:solidFill>
              <a:latin typeface="微软雅黑" panose="020B0503020204020204" charset="-122"/>
              <a:ea typeface="微软雅黑" panose="020B0503020204020204" charset="-122"/>
              <a:cs typeface="+mn-cs"/>
            </a:endParaRPr>
          </a:p>
        </p:txBody>
      </p:sp>
      <p:sp>
        <p:nvSpPr>
          <p:cNvPr id="17" name="Rectangle 41"/>
          <p:cNvSpPr txBox="1">
            <a:spLocks noChangeArrowheads="1"/>
          </p:cNvSpPr>
          <p:nvPr/>
        </p:nvSpPr>
        <p:spPr bwMode="white">
          <a:xfrm>
            <a:off x="4268788" y="3370263"/>
            <a:ext cx="7297738" cy="431800"/>
          </a:xfrm>
          <a:prstGeom prst="rect">
            <a:avLst/>
          </a:prstGeom>
          <a:noFill/>
          <a:ln w="9525">
            <a:noFill/>
            <a:miter lim="800000"/>
          </a:ln>
        </p:spPr>
        <p:txBody>
          <a:bodyPr/>
          <a:lstStyle/>
          <a:p>
            <a:pPr marR="0" defTabSz="914400" fontAlgn="auto" latinLnBrk="1">
              <a:spcBef>
                <a:spcPct val="20000"/>
              </a:spcBef>
              <a:spcAft>
                <a:spcPts val="0"/>
              </a:spcAft>
              <a:buClrTx/>
              <a:buSzTx/>
              <a:buFontTx/>
              <a:buNone/>
              <a:defRPr/>
            </a:pPr>
            <a:r>
              <a:rPr kumimoji="1" lang="zh-CN" altLang="en-US" sz="3730" b="1" kern="1200" cap="none" spc="0" normalizeH="0" baseline="0" noProof="1">
                <a:solidFill>
                  <a:srgbClr val="C00000"/>
                </a:solidFill>
                <a:latin typeface="楷体" panose="02010609060101010101" pitchFamily="49" charset="-122"/>
                <a:ea typeface="楷体" panose="02010609060101010101" pitchFamily="49" charset="-122"/>
                <a:cs typeface="+mn-cs"/>
              </a:rPr>
              <a:t>高校“形势与政策”课专用</a:t>
            </a:r>
            <a:endParaRPr kumimoji="1" lang="ko-KR" altLang="en-US" sz="3730" b="1" kern="1200" cap="none" spc="0" normalizeH="0" baseline="0" noProof="1">
              <a:solidFill>
                <a:srgbClr val="C00000"/>
              </a:solidFill>
              <a:latin typeface="楷体" panose="02010609060101010101" pitchFamily="49" charset="-122"/>
              <a:ea typeface="楷体-简" charset="-122"/>
              <a:cs typeface="+mn-cs"/>
            </a:endParaRPr>
          </a:p>
        </p:txBody>
      </p:sp>
      <p:sp>
        <p:nvSpPr>
          <p:cNvPr id="18" name="Freeform 20"/>
          <p:cNvSpPr/>
          <p:nvPr/>
        </p:nvSpPr>
        <p:spPr>
          <a:xfrm>
            <a:off x="2498725" y="0"/>
            <a:ext cx="9896475" cy="6873875"/>
          </a:xfrm>
          <a:custGeom>
            <a:avLst/>
            <a:gdLst>
              <a:gd name="txL" fmla="*/ 0 w 4579"/>
              <a:gd name="txT" fmla="*/ 0 h 4338"/>
              <a:gd name="txR" fmla="*/ 4579 w 4579"/>
              <a:gd name="txB" fmla="*/ 4338 h 4338"/>
            </a:gdLst>
            <a:ahLst/>
            <a:cxnLst>
              <a:cxn ang="0">
                <a:pos x="2147483647" y="0"/>
              </a:cxn>
              <a:cxn ang="0">
                <a:pos x="2147483647" y="2147483647"/>
              </a:cxn>
              <a:cxn ang="0">
                <a:pos x="0" y="2147483647"/>
              </a:cxn>
              <a:cxn ang="0">
                <a:pos x="2147483647" y="2147483647"/>
              </a:cxn>
              <a:cxn ang="0">
                <a:pos x="2147483647" y="2147483647"/>
              </a:cxn>
              <a:cxn ang="0">
                <a:pos x="2147483647" y="0"/>
              </a:cxn>
              <a:cxn ang="0">
                <a:pos x="2147483647" y="0"/>
              </a:cxn>
            </a:cxnLst>
            <a:rect l="txL" t="txT" r="txR" b="txB"/>
            <a:pathLst>
              <a:path w="4579" h="4338">
                <a:moveTo>
                  <a:pt x="1471" y="0"/>
                </a:moveTo>
                <a:lnTo>
                  <a:pt x="1" y="1020"/>
                </a:lnTo>
                <a:lnTo>
                  <a:pt x="0" y="2805"/>
                </a:lnTo>
                <a:lnTo>
                  <a:pt x="2221" y="4338"/>
                </a:lnTo>
                <a:lnTo>
                  <a:pt x="4579" y="4332"/>
                </a:lnTo>
                <a:lnTo>
                  <a:pt x="4573" y="0"/>
                </a:lnTo>
                <a:lnTo>
                  <a:pt x="1471" y="0"/>
                </a:lnTo>
                <a:close/>
              </a:path>
            </a:pathLst>
          </a:custGeom>
          <a:solidFill>
            <a:srgbClr val="F4EFDE"/>
          </a:solidFill>
          <a:ln w="9525">
            <a:noFill/>
          </a:ln>
        </p:spPr>
        <p:txBody>
          <a:bodyPr/>
          <a:lstStyle/>
          <a:p>
            <a:endParaRPr lang="zh-CN" altLang="en-US" dirty="0">
              <a:solidFill>
                <a:srgbClr val="000000"/>
              </a:solidFill>
              <a:latin typeface="等线" panose="02010600030101010101"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Top)">
                                      <p:cBhvr>
                                        <p:cTn id="11" dur="500"/>
                                        <p:tgtEl>
                                          <p:spTgt spid="6"/>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1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Top)">
                                      <p:cBhvr>
                                        <p:cTn id="20" dur="500"/>
                                        <p:tgtEl>
                                          <p:spTgt spid="7"/>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Bottom)">
                                      <p:cBhvr>
                                        <p:cTn id="24" dur="500"/>
                                        <p:tgtEl>
                                          <p:spTgt spid="11"/>
                                        </p:tgtEl>
                                      </p:cBhvr>
                                    </p:animEffect>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lide(fromBottom)">
                                      <p:cBhvr>
                                        <p:cTn id="28" dur="500"/>
                                        <p:tgtEl>
                                          <p:spTgt spid="10"/>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12" presetClass="entr" presetSubtype="1"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lide(fromTop)">
                                      <p:cBhvr>
                                        <p:cTn id="37" dur="500"/>
                                        <p:tgtEl>
                                          <p:spTgt spid="8"/>
                                        </p:tgtEl>
                                      </p:cBhvr>
                                    </p:animEffect>
                                  </p:childTnLst>
                                </p:cTn>
                              </p:par>
                            </p:childTnLst>
                          </p:cTn>
                        </p:par>
                        <p:par>
                          <p:cTn id="38" fill="hold">
                            <p:stCondLst>
                              <p:cond delay="4000"/>
                            </p:stCondLst>
                            <p:childTnLst>
                              <p:par>
                                <p:cTn id="39" presetID="1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slide(fromBottom)">
                                      <p:cBhvr>
                                        <p:cTn id="41" dur="500"/>
                                        <p:tgtEl>
                                          <p:spTgt spid="9"/>
                                        </p:tgtEl>
                                      </p:cBhvr>
                                    </p:animEffect>
                                  </p:childTnLst>
                                </p:cTn>
                              </p:par>
                            </p:childTnLst>
                          </p:cTn>
                        </p:par>
                        <p:par>
                          <p:cTn id="42" fill="hold">
                            <p:stCondLst>
                              <p:cond delay="4500"/>
                            </p:stCondLst>
                            <p:childTnLst>
                              <p:par>
                                <p:cTn id="43" presetID="2" presetClass="entr" presetSubtype="1"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ppt_x</p:attrName>
                                        </p:attrNameLst>
                                      </p:cBhvr>
                                      <p:tavLst>
                                        <p:tav tm="0">
                                          <p:val>
                                            <p:strVal val="#ppt_x"/>
                                          </p:val>
                                        </p:tav>
                                        <p:tav tm="100000">
                                          <p:val>
                                            <p:strVal val="#ppt_x"/>
                                          </p:val>
                                        </p:tav>
                                      </p:tavLst>
                                    </p:anim>
                                    <p:anim calcmode="lin" valueType="num">
                                      <p:cBhvr>
                                        <p:cTn id="46" dur="500" fill="hold"/>
                                        <p:tgtEl>
                                          <p:spTgt spid="13"/>
                                        </p:tgtEl>
                                        <p:attrNameLst>
                                          <p:attrName>ppt_y</p:attrName>
                                        </p:attrNameLst>
                                      </p:cBhvr>
                                      <p:tavLst>
                                        <p:tav tm="0">
                                          <p:val>
                                            <p:strVal val="0-#ppt_h/2"/>
                                          </p:val>
                                        </p:tav>
                                        <p:tav tm="100000">
                                          <p:val>
                                            <p:strVal val="#ppt_y"/>
                                          </p:val>
                                        </p:tav>
                                      </p:tavLst>
                                    </p:anim>
                                  </p:child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childTnLst>
                          </p:cTn>
                        </p:par>
                        <p:par>
                          <p:cTn id="51" fill="hold">
                            <p:stCondLst>
                              <p:cond delay="5500"/>
                            </p:stCondLst>
                            <p:childTnLst>
                              <p:par>
                                <p:cTn id="52" presetID="3" presetClass="exit" presetSubtype="5" fill="hold" grpId="0" nodeType="afterEffect">
                                  <p:stCondLst>
                                    <p:cond delay="0"/>
                                  </p:stCondLst>
                                  <p:childTnLst>
                                    <p:animEffect transition="out" filter="blinds(vertical)">
                                      <p:cBhvr>
                                        <p:cTn id="53" dur="1000"/>
                                        <p:tgtEl>
                                          <p:spTgt spid="18"/>
                                        </p:tgtEl>
                                      </p:cBhvr>
                                    </p:animEffect>
                                    <p:set>
                                      <p:cBhvr>
                                        <p:cTn id="54"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1" grpId="0" bldLvl="0" animBg="1"/>
      <p:bldP spid="13" grpId="0" bldLvl="0" animBg="1"/>
      <p:bldP spid="14" grpId="0"/>
      <p:bldP spid="1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00125" y="1570355"/>
            <a:ext cx="3855085" cy="1247140"/>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p:txBody>
      </p:sp>
      <p:sp>
        <p:nvSpPr>
          <p:cNvPr id="8" name="文本框 7"/>
          <p:cNvSpPr txBox="1"/>
          <p:nvPr/>
        </p:nvSpPr>
        <p:spPr>
          <a:xfrm>
            <a:off x="6303645" y="1771650"/>
            <a:ext cx="4714240" cy="1078230"/>
          </a:xfrm>
          <a:prstGeom prst="rect">
            <a:avLst/>
          </a:prstGeom>
        </p:spPr>
        <p:txBody>
          <a:bodyPr wrap="square">
            <a:noAutofit/>
            <a:extLst>
              <a:ext uri="{4A0BC546-FE56-4ADE-93B0-CB8AF2F6F144}">
                <wpsdc:textFrameExt xmlns:wpsdc="http://www.wps.cn/officeDocument/2022/drawingmlCustomData" type="text"/>
              </a:ext>
            </a:extLst>
          </a:bodyPr>
          <a:lstStyle/>
          <a:p>
            <a:endParaRPr lang="zh-CN" altLang="en-US"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r>
              <a:rPr lang="en-US" altLang="zh-CN" sz="1800">
                <a:latin typeface="Arial" panose="020B0604020202020204" pitchFamily="34" charset="0"/>
                <a:ea typeface="微软雅黑" panose="020B0503020204020204" charset="-122"/>
              </a:rPr>
              <a:t>  </a:t>
            </a:r>
            <a:endParaRPr lang="en-US" altLang="zh-CN" sz="1800">
              <a:latin typeface="Arial" panose="020B0604020202020204" pitchFamily="34" charset="0"/>
              <a:ea typeface="微软雅黑" panose="020B0503020204020204" charset="-122"/>
            </a:endParaRPr>
          </a:p>
        </p:txBody>
      </p:sp>
      <p:sp>
        <p:nvSpPr>
          <p:cNvPr id="16" name="文本框 15"/>
          <p:cNvSpPr txBox="1"/>
          <p:nvPr/>
        </p:nvSpPr>
        <p:spPr>
          <a:xfrm>
            <a:off x="1236980" y="964565"/>
            <a:ext cx="9561195" cy="1343025"/>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latin typeface="楷体" panose="02010609060101010101" pitchFamily="49" charset="-122"/>
                <a:ea typeface="楷体" panose="02010609060101010101" pitchFamily="49" charset="-122"/>
              </a:rPr>
              <a:t>在对科学社会主义理论与实践的深邃思考、深刻总结，对坚持和发展中国特色社会主义的不断探索、砥砺前行中创立并不断丰富发展</a:t>
            </a:r>
            <a:endParaRPr lang="zh-CN" altLang="en-US" sz="2400" b="1" dirty="0">
              <a:latin typeface="楷体" panose="02010609060101010101" pitchFamily="49" charset="-122"/>
              <a:ea typeface="楷体" panose="02010609060101010101" pitchFamily="49" charset="-122"/>
            </a:endParaRPr>
          </a:p>
        </p:txBody>
      </p:sp>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pic>
        <p:nvPicPr>
          <p:cNvPr id="90" name="图片 89"/>
          <p:cNvPicPr>
            <a:picLocks noChangeAspect="1"/>
          </p:cNvPicPr>
          <p:nvPr/>
        </p:nvPicPr>
        <p:blipFill rotWithShape="1">
          <a:blip r:embed="rId2">
            <a:extLst>
              <a:ext uri="{28A0092B-C50C-407E-A947-70E740481C1C}">
                <a14:useLocalDpi xmlns:a14="http://schemas.microsoft.com/office/drawing/2010/main" val="0"/>
              </a:ext>
            </a:extLst>
          </a:blip>
          <a:srcRect l="78833" t="71270"/>
          <a:stretch>
            <a:fillRect/>
          </a:stretch>
        </p:blipFill>
        <p:spPr>
          <a:xfrm flipH="1">
            <a:off x="-2" y="4691940"/>
            <a:ext cx="2547776" cy="2162915"/>
          </a:xfrm>
          <a:prstGeom prst="rect">
            <a:avLst/>
          </a:prstGeom>
        </p:spPr>
      </p:pic>
      <p:sp>
        <p:nvSpPr>
          <p:cNvPr id="11" name="任意多边形: 形状 10"/>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文本框 55"/>
          <p:cNvSpPr txBox="1"/>
          <p:nvPr/>
        </p:nvSpPr>
        <p:spPr>
          <a:xfrm>
            <a:off x="2174243" y="3893475"/>
            <a:ext cx="2988828" cy="421643"/>
          </a:xfrm>
          <a:prstGeom prst="rect">
            <a:avLst/>
          </a:prstGeom>
        </p:spPr>
        <p:txBody>
          <a:bodyPr/>
          <a:lstStyle>
            <a:defPPr>
              <a:defRPr lang="zh-CN"/>
            </a:defPPr>
            <a:lvl1pPr>
              <a:lnSpc>
                <a:spcPct val="90000"/>
              </a:lnSpc>
              <a:spcBef>
                <a:spcPct val="0"/>
              </a:spcBef>
              <a:defRPr sz="2400" b="1">
                <a:gradFill>
                  <a:gsLst>
                    <a:gs pos="0">
                      <a:srgbClr val="A21110">
                        <a:lumMod val="60000"/>
                        <a:lumOff val="40000"/>
                      </a:srgbClr>
                    </a:gs>
                    <a:gs pos="100000">
                      <a:srgbClr val="A21110"/>
                    </a:gs>
                  </a:gsLst>
                  <a:lin ang="5400000" scaled="1"/>
                </a:gradFill>
                <a:latin typeface="+mn-ea"/>
              </a:defRPr>
            </a:lvl1pPr>
          </a:lstStyle>
          <a:p>
            <a:pPr algn="ctr"/>
            <a:endParaRPr lang="zh-CN" altLang="en-US" dirty="0"/>
          </a:p>
        </p:txBody>
      </p:sp>
      <p:sp>
        <p:nvSpPr>
          <p:cNvPr id="4" name="文本框 3"/>
          <p:cNvSpPr txBox="1"/>
          <p:nvPr/>
        </p:nvSpPr>
        <p:spPr>
          <a:xfrm>
            <a:off x="4299204" y="3200737"/>
            <a:ext cx="2383155" cy="922020"/>
          </a:xfrm>
          <a:prstGeom prst="rect">
            <a:avLst/>
          </a:prstGeom>
        </p:spPr>
        <p:txBody>
          <a:bodyPr wrap="square">
            <a:spAutoFit/>
            <a:extLst>
              <a:ext uri="{4A0BC546-FE56-4ADE-93B0-CB8AF2F6F144}">
                <wpsdc:textFrameExt xmlns:wpsdc="http://www.wps.cn/officeDocument/2022/drawingmlCustomData" type="text"/>
              </a:ext>
            </a:extLst>
          </a:bodyPr>
          <a:lstStyle/>
          <a:p>
            <a:pPr algn="ctr"/>
            <a:endParaRPr lang="zh-CN" altLang="en-US" sz="1800">
              <a:latin typeface="Arial" panose="020B0604020202020204" pitchFamily="34" charset="0"/>
              <a:ea typeface="微软雅黑" panose="020B0503020204020204" charset="-122"/>
            </a:endParaRPr>
          </a:p>
          <a:p>
            <a:pPr algn="ctr"/>
            <a:endParaRPr lang="zh-CN" altLang="en-US" sz="1800">
              <a:latin typeface="Arial" panose="020B0604020202020204" pitchFamily="34" charset="0"/>
              <a:ea typeface="微软雅黑" panose="020B0503020204020204" charset="-122"/>
            </a:endParaRPr>
          </a:p>
          <a:p>
            <a:pPr algn="ctr"/>
            <a:endParaRPr lang="zh-CN" altLang="en-US" sz="1800">
              <a:latin typeface="Arial" panose="020B0604020202020204" pitchFamily="34" charset="0"/>
              <a:ea typeface="微软雅黑" panose="020B0503020204020204" charset="-122"/>
            </a:endParaRPr>
          </a:p>
        </p:txBody>
      </p:sp>
      <p:grpSp>
        <p:nvGrpSpPr>
          <p:cNvPr id="21" name="组合 20"/>
          <p:cNvGrpSpPr/>
          <p:nvPr/>
        </p:nvGrpSpPr>
        <p:grpSpPr>
          <a:xfrm>
            <a:off x="3679810" y="4760381"/>
            <a:ext cx="5518373" cy="1123898"/>
            <a:chOff x="1546210" y="4760381"/>
            <a:chExt cx="5518373" cy="1123898"/>
          </a:xfrm>
        </p:grpSpPr>
        <p:sp>
          <p:nvSpPr>
            <p:cNvPr id="22" name="矩形: 圆角 21"/>
            <p:cNvSpPr/>
            <p:nvPr/>
          </p:nvSpPr>
          <p:spPr>
            <a:xfrm>
              <a:off x="1546210" y="4760381"/>
              <a:ext cx="5455295" cy="1123898"/>
            </a:xfrm>
            <a:prstGeom prst="roundRect">
              <a:avLst>
                <a:gd name="adj" fmla="val 0"/>
              </a:avLst>
            </a:prstGeom>
            <a:solidFill>
              <a:srgbClr val="ABDBD0">
                <a:alpha val="25000"/>
              </a:srgb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46" name="îṣḷïḓê"/>
            <p:cNvSpPr txBox="1"/>
            <p:nvPr/>
          </p:nvSpPr>
          <p:spPr>
            <a:xfrm>
              <a:off x="1740416" y="4929523"/>
              <a:ext cx="5324167" cy="830997"/>
            </a:xfrm>
            <a:prstGeom prst="rect">
              <a:avLst/>
            </a:prstGeom>
            <a:noFill/>
          </p:spPr>
          <p:txBody>
            <a:bodyPr wrap="square" rtlCol="0">
              <a:spAutoFit/>
            </a:bodyPr>
            <a:lstStyle/>
            <a:p>
              <a:r>
                <a:rPr lang="zh-CN" altLang="en-US" sz="2400" b="1" dirty="0">
                  <a:solidFill>
                    <a:schemeClr val="tx1">
                      <a:lumMod val="95000"/>
                      <a:lumOff val="5000"/>
                    </a:schemeClr>
                  </a:solidFill>
                  <a:latin typeface="楷体" panose="02010609060101010101" pitchFamily="49" charset="-122"/>
                  <a:ea typeface="楷体" panose="02010609060101010101" pitchFamily="49" charset="-122"/>
                </a:rPr>
                <a:t>完成脱贫攻坚、全面建成小康社会的历史任务，实现第一个百年奋斗目标</a:t>
              </a:r>
              <a:endParaRPr lang="en-US" altLang="zh-CN" sz="2400" b="1" dirty="0">
                <a:solidFill>
                  <a:schemeClr val="tx1">
                    <a:lumMod val="95000"/>
                    <a:lumOff val="5000"/>
                  </a:schemeClr>
                </a:solidFill>
                <a:latin typeface="楷体" panose="02010609060101010101" pitchFamily="49" charset="-122"/>
                <a:ea typeface="楷体" panose="02010609060101010101" pitchFamily="49" charset="-122"/>
              </a:endParaRPr>
            </a:p>
          </p:txBody>
        </p:sp>
      </p:grpSp>
      <p:grpSp>
        <p:nvGrpSpPr>
          <p:cNvPr id="17" name="组合 16"/>
          <p:cNvGrpSpPr/>
          <p:nvPr/>
        </p:nvGrpSpPr>
        <p:grpSpPr>
          <a:xfrm>
            <a:off x="3679810" y="2690229"/>
            <a:ext cx="5455295" cy="842205"/>
            <a:chOff x="1546210" y="2690229"/>
            <a:chExt cx="5455295" cy="842205"/>
          </a:xfrm>
        </p:grpSpPr>
        <p:sp>
          <p:nvSpPr>
            <p:cNvPr id="28" name="矩形: 圆角 27"/>
            <p:cNvSpPr/>
            <p:nvPr/>
          </p:nvSpPr>
          <p:spPr>
            <a:xfrm>
              <a:off x="1546210" y="2690229"/>
              <a:ext cx="5455295" cy="842205"/>
            </a:xfrm>
            <a:prstGeom prst="roundRect">
              <a:avLst>
                <a:gd name="adj" fmla="val 0"/>
              </a:avLst>
            </a:prstGeom>
            <a:solidFill>
              <a:srgbClr val="FF9966">
                <a:alpha val="15000"/>
              </a:srgb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6" name="îṣḷïḓê"/>
            <p:cNvSpPr txBox="1"/>
            <p:nvPr/>
          </p:nvSpPr>
          <p:spPr>
            <a:xfrm>
              <a:off x="1687560" y="2887638"/>
              <a:ext cx="5288391" cy="461665"/>
            </a:xfrm>
            <a:prstGeom prst="rect">
              <a:avLst/>
            </a:prstGeom>
            <a:noFill/>
          </p:spPr>
          <p:txBody>
            <a:bodyPr wrap="square" rtlCol="0">
              <a:spAutoFit/>
            </a:bodyPr>
            <a:lstStyle/>
            <a:p>
              <a:r>
                <a:rPr lang="zh-CN" altLang="en-US" sz="2400" b="1" dirty="0">
                  <a:solidFill>
                    <a:schemeClr val="tx1">
                      <a:lumMod val="95000"/>
                      <a:lumOff val="5000"/>
                    </a:schemeClr>
                  </a:solidFill>
                  <a:latin typeface="楷体" panose="02010609060101010101" pitchFamily="49" charset="-122"/>
                  <a:ea typeface="楷体" panose="02010609060101010101" pitchFamily="49" charset="-122"/>
                </a:rPr>
                <a:t>迎来中国共产党成立一百周年</a:t>
              </a:r>
              <a:endParaRPr lang="en-US" altLang="zh-CN" sz="2400" b="1" dirty="0">
                <a:solidFill>
                  <a:schemeClr val="tx1">
                    <a:lumMod val="95000"/>
                    <a:lumOff val="5000"/>
                  </a:schemeClr>
                </a:solidFill>
                <a:latin typeface="楷体" panose="02010609060101010101" pitchFamily="49" charset="-122"/>
                <a:ea typeface="楷体" panose="02010609060101010101" pitchFamily="49" charset="-122"/>
              </a:endParaRPr>
            </a:p>
          </p:txBody>
        </p:sp>
      </p:grpSp>
      <p:grpSp>
        <p:nvGrpSpPr>
          <p:cNvPr id="18" name="组合 17"/>
          <p:cNvGrpSpPr/>
          <p:nvPr/>
        </p:nvGrpSpPr>
        <p:grpSpPr>
          <a:xfrm>
            <a:off x="3679810" y="3726982"/>
            <a:ext cx="5596645" cy="842205"/>
            <a:chOff x="1546210" y="3726982"/>
            <a:chExt cx="5596645" cy="842205"/>
          </a:xfrm>
        </p:grpSpPr>
        <p:sp>
          <p:nvSpPr>
            <p:cNvPr id="24" name="矩形: 圆角 23"/>
            <p:cNvSpPr/>
            <p:nvPr/>
          </p:nvSpPr>
          <p:spPr>
            <a:xfrm>
              <a:off x="1546210" y="3726982"/>
              <a:ext cx="5455295" cy="842205"/>
            </a:xfrm>
            <a:prstGeom prst="roundRect">
              <a:avLst>
                <a:gd name="adj" fmla="val 0"/>
              </a:avLst>
            </a:prstGeom>
            <a:solidFill>
              <a:schemeClr val="accent3">
                <a:alpha val="1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7" name="îṣḷïḓê"/>
            <p:cNvSpPr txBox="1"/>
            <p:nvPr/>
          </p:nvSpPr>
          <p:spPr>
            <a:xfrm>
              <a:off x="1687560" y="3884240"/>
              <a:ext cx="5455295" cy="461665"/>
            </a:xfrm>
            <a:prstGeom prst="rect">
              <a:avLst/>
            </a:prstGeom>
            <a:noFill/>
          </p:spPr>
          <p:txBody>
            <a:bodyPr wrap="square" rtlCol="0">
              <a:spAutoFit/>
            </a:bodyPr>
            <a:lstStyle/>
            <a:p>
              <a:r>
                <a:rPr lang="zh-CN" altLang="en-US" sz="2400" b="1" dirty="0">
                  <a:solidFill>
                    <a:schemeClr val="tx1">
                      <a:lumMod val="95000"/>
                      <a:lumOff val="5000"/>
                    </a:schemeClr>
                  </a:solidFill>
                  <a:latin typeface="楷体" panose="02010609060101010101" pitchFamily="49" charset="-122"/>
                  <a:ea typeface="楷体" panose="02010609060101010101" pitchFamily="49" charset="-122"/>
                </a:rPr>
                <a:t>中国特色社会主义进入新时代</a:t>
              </a:r>
              <a:endParaRPr lang="en-US" altLang="zh-CN" sz="2400" b="1" dirty="0">
                <a:solidFill>
                  <a:schemeClr val="tx1">
                    <a:lumMod val="95000"/>
                    <a:lumOff val="5000"/>
                  </a:schemeClr>
                </a:solidFill>
                <a:latin typeface="楷体" panose="02010609060101010101" pitchFamily="49" charset="-122"/>
                <a:ea typeface="楷体" panose="02010609060101010101" pitchFamily="49" charset="-122"/>
              </a:endParaRPr>
            </a:p>
          </p:txBody>
        </p:sp>
      </p:grpSp>
      <p:sp>
        <p:nvSpPr>
          <p:cNvPr id="38" name="文本框 37"/>
          <p:cNvSpPr txBox="1"/>
          <p:nvPr/>
        </p:nvSpPr>
        <p:spPr>
          <a:xfrm>
            <a:off x="2928919" y="2677381"/>
            <a:ext cx="566541" cy="2918406"/>
          </a:xfrm>
          <a:prstGeom prst="rect">
            <a:avLst/>
          </a:prstGeom>
        </p:spPr>
        <p:txBody>
          <a:bodyPr/>
          <a:lstStyle>
            <a:defPPr>
              <a:defRPr lang="zh-CN"/>
            </a:defPPr>
            <a:lvl1pPr algn="ctr">
              <a:lnSpc>
                <a:spcPct val="90000"/>
              </a:lnSpc>
              <a:spcBef>
                <a:spcPct val="0"/>
              </a:spcBef>
              <a:defRPr sz="2400" b="1">
                <a:gradFill>
                  <a:gsLst>
                    <a:gs pos="0">
                      <a:srgbClr val="A21110">
                        <a:lumMod val="60000"/>
                        <a:lumOff val="40000"/>
                      </a:srgbClr>
                    </a:gs>
                    <a:gs pos="100000">
                      <a:srgbClr val="A21110"/>
                    </a:gs>
                  </a:gsLst>
                  <a:lin ang="5400000" scaled="1"/>
                </a:gradFill>
                <a:latin typeface="+mn-ea"/>
              </a:defRPr>
            </a:lvl1pPr>
          </a:lstStyle>
          <a:p>
            <a:r>
              <a:rPr lang="zh-CN" altLang="en-US" sz="2600" dirty="0"/>
              <a:t>新时代十年</a:t>
            </a:r>
            <a:endParaRPr lang="en-US" altLang="zh-CN" sz="2600" dirty="0"/>
          </a:p>
          <a:p>
            <a:r>
              <a:rPr lang="zh-CN" altLang="en-US" sz="2600" dirty="0"/>
              <a:t>三件大事</a:t>
            </a:r>
            <a:endParaRPr lang="zh-CN" altLang="en-US" sz="2600" dirty="0"/>
          </a:p>
        </p:txBody>
      </p:sp>
      <p:sp>
        <p:nvSpPr>
          <p:cNvPr id="40" name="箭头: 右 39"/>
          <p:cNvSpPr/>
          <p:nvPr/>
        </p:nvSpPr>
        <p:spPr>
          <a:xfrm>
            <a:off x="3516280" y="2991470"/>
            <a:ext cx="327059" cy="247523"/>
          </a:xfrm>
          <a:prstGeom prst="rightArrow">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41" name="箭头: 右 40"/>
          <p:cNvSpPr/>
          <p:nvPr/>
        </p:nvSpPr>
        <p:spPr>
          <a:xfrm>
            <a:off x="3516280" y="4012822"/>
            <a:ext cx="327059" cy="247523"/>
          </a:xfrm>
          <a:prstGeom prst="rightArrow">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42" name="箭头: 右 41"/>
          <p:cNvSpPr/>
          <p:nvPr/>
        </p:nvSpPr>
        <p:spPr>
          <a:xfrm>
            <a:off x="3516280" y="5225501"/>
            <a:ext cx="327059" cy="247523"/>
          </a:xfrm>
          <a:prstGeom prst="rightArrow">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5" name="文本框 4"/>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pc="300" dirty="0">
                <a:solidFill>
                  <a:srgbClr val="C00000"/>
                </a:solidFill>
              </a:rPr>
              <a:t>1.</a:t>
            </a:r>
            <a:r>
              <a:rPr lang="zh-CN" altLang="zh-CN" spc="300" dirty="0">
                <a:solidFill>
                  <a:srgbClr val="C00000"/>
                </a:solidFill>
              </a:rPr>
              <a:t>习近平新时代中国特色社会主义思想创立和发展的时代背景</a:t>
            </a:r>
            <a:endParaRPr lang="zh-CN" altLang="zh-CN" spc="300" dirty="0">
              <a:solidFill>
                <a:srgbClr val="C00000"/>
              </a:solidFill>
            </a:endParaRPr>
          </a:p>
        </p:txBody>
      </p:sp>
      <p:cxnSp>
        <p:nvCxnSpPr>
          <p:cNvPr id="6" name="直接连接符 5"/>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0288647" y="137373"/>
            <a:ext cx="1211764" cy="334606"/>
            <a:chOff x="10267957" y="861396"/>
            <a:chExt cx="1211764" cy="334606"/>
          </a:xfrm>
        </p:grpSpPr>
        <p:sp>
          <p:nvSpPr>
            <p:cNvPr id="10" name="任意多边形: 形状 9"/>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3" name="任意多边形: 形状 12"/>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4" name="任意多边形: 形状 13"/>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5" name="任意多边形: 形状 14"/>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9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1100"/>
                                        <p:tgtEl>
                                          <p:spTgt spid="3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1000"/>
                                        <p:tgtEl>
                                          <p:spTgt spid="40"/>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200"/>
                                        <p:tgtEl>
                                          <p:spTgt spid="17"/>
                                        </p:tgtEl>
                                      </p:cBhvr>
                                    </p:animEffect>
                                  </p:childTnLst>
                                </p:cTn>
                              </p:par>
                            </p:childTnLst>
                          </p:cTn>
                        </p:par>
                        <p:par>
                          <p:cTn id="20" fill="hold">
                            <p:stCondLst>
                              <p:cond delay="5000"/>
                            </p:stCondLst>
                            <p:childTnLst>
                              <p:par>
                                <p:cTn id="21" presetID="22" presetClass="entr" presetSubtype="8"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1100"/>
                                        <p:tgtEl>
                                          <p:spTgt spid="41"/>
                                        </p:tgtEl>
                                      </p:cBhvr>
                                    </p:animEffect>
                                  </p:childTnLst>
                                </p:cTn>
                              </p:par>
                            </p:childTnLst>
                          </p:cTn>
                        </p:par>
                        <p:par>
                          <p:cTn id="24" fill="hold">
                            <p:stCondLst>
                              <p:cond delay="6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200"/>
                                        <p:tgtEl>
                                          <p:spTgt spid="18"/>
                                        </p:tgtEl>
                                      </p:cBhvr>
                                    </p:animEffect>
                                  </p:childTnLst>
                                </p:cTn>
                              </p:par>
                            </p:childTnLst>
                          </p:cTn>
                        </p:par>
                        <p:par>
                          <p:cTn id="28" fill="hold">
                            <p:stCondLst>
                              <p:cond delay="8000"/>
                            </p:stCondLst>
                            <p:childTnLst>
                              <p:par>
                                <p:cTn id="29" presetID="22" presetClass="entr" presetSubtype="8"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1000"/>
                                        <p:tgtEl>
                                          <p:spTgt spid="42"/>
                                        </p:tgtEl>
                                      </p:cBhvr>
                                    </p:animEffect>
                                  </p:childTnLst>
                                </p:cTn>
                              </p:par>
                            </p:childTnLst>
                          </p:cTn>
                        </p:par>
                        <p:par>
                          <p:cTn id="32" fill="hold">
                            <p:stCondLst>
                              <p:cond delay="90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03931" y="3809260"/>
            <a:ext cx="5974553" cy="4353366"/>
          </a:xfrm>
          <a:prstGeom prst="rect">
            <a:avLst/>
          </a:prstGeom>
          <a:solidFill>
            <a:srgbClr val="F84D4D"/>
          </a:solidFill>
          <a:ln>
            <a:noFill/>
          </a:ln>
          <a:effectLst>
            <a:outerShdw blurRad="317500" dist="38100" dir="5400000" sx="103000" sy="103000" algn="t" rotWithShape="0">
              <a:srgbClr val="F64C33">
                <a:alpha val="40000"/>
              </a:srgbClr>
            </a:outerShdw>
          </a:effectLst>
          <a:scene3d>
            <a:camera prst="perspectiveRelaxedModerately">
              <a:rot lat="1739062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6553D"/>
              </a:solidFill>
              <a:effectLst/>
              <a:uLnTx/>
              <a:uFillTx/>
              <a:latin typeface="Arial" panose="020B0604020202020204"/>
              <a:ea typeface="微软雅黑 Light" panose="020B0502040204020203" charset="-122"/>
              <a:cs typeface="+mn-ea"/>
              <a:sym typeface="+mn-lt"/>
            </a:endParaRPr>
          </a:p>
        </p:txBody>
      </p:sp>
      <p:sp>
        <p:nvSpPr>
          <p:cNvPr id="3" name="文本框 2"/>
          <p:cNvSpPr txBox="1"/>
          <p:nvPr/>
        </p:nvSpPr>
        <p:spPr>
          <a:xfrm>
            <a:off x="1000125" y="1570355"/>
            <a:ext cx="3855085" cy="1247140"/>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p:txBody>
      </p:sp>
      <p:sp>
        <p:nvSpPr>
          <p:cNvPr id="8" name="文本框 7"/>
          <p:cNvSpPr txBox="1"/>
          <p:nvPr/>
        </p:nvSpPr>
        <p:spPr>
          <a:xfrm>
            <a:off x="6303645" y="1771650"/>
            <a:ext cx="4714240" cy="1078230"/>
          </a:xfrm>
          <a:prstGeom prst="rect">
            <a:avLst/>
          </a:prstGeom>
        </p:spPr>
        <p:txBody>
          <a:bodyPr wrap="square">
            <a:noAutofit/>
            <a:extLst>
              <a:ext uri="{4A0BC546-FE56-4ADE-93B0-CB8AF2F6F144}">
                <wpsdc:textFrameExt xmlns:wpsdc="http://www.wps.cn/officeDocument/2022/drawingmlCustomData" type="text"/>
              </a:ext>
            </a:extLst>
          </a:bodyPr>
          <a:lstStyle/>
          <a:p>
            <a:endParaRPr lang="zh-CN" altLang="en-US"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r>
              <a:rPr lang="en-US" altLang="zh-CN" sz="1800">
                <a:latin typeface="Arial" panose="020B0604020202020204" pitchFamily="34" charset="0"/>
                <a:ea typeface="微软雅黑" panose="020B0503020204020204" charset="-122"/>
              </a:rPr>
              <a:t>  </a:t>
            </a:r>
            <a:endParaRPr lang="en-US" altLang="zh-CN" sz="1800">
              <a:latin typeface="Arial" panose="020B0604020202020204" pitchFamily="34" charset="0"/>
              <a:ea typeface="微软雅黑" panose="020B0503020204020204" charset="-122"/>
            </a:endParaRPr>
          </a:p>
        </p:txBody>
      </p:sp>
      <p:sp>
        <p:nvSpPr>
          <p:cNvPr id="16" name="文本框 15"/>
          <p:cNvSpPr txBox="1"/>
          <p:nvPr/>
        </p:nvSpPr>
        <p:spPr>
          <a:xfrm>
            <a:off x="680085" y="1094740"/>
            <a:ext cx="10574655" cy="1289050"/>
          </a:xfrm>
          <a:prstGeom prst="rect">
            <a:avLst/>
          </a:prstGeom>
        </p:spPr>
        <p:txBody>
          <a:bodyPr>
            <a:noAutofit/>
            <a:extLst>
              <a:ext uri="{4A0BC546-FE56-4ADE-93B0-CB8AF2F6F144}">
                <wpsdc:textFrameExt xmlns:wpsdc="http://www.wps.cn/officeDocument/2022/drawingmlCustomData" type="text"/>
              </a:ext>
            </a:extLst>
          </a:bodyPr>
          <a:lstStyle/>
          <a:p>
            <a:pPr algn="ctr">
              <a:lnSpc>
                <a:spcPct val="120000"/>
              </a:lnSpc>
            </a:pPr>
            <a:r>
              <a:rPr lang="zh-CN" altLang="en-US" sz="2400" b="1" dirty="0">
                <a:latin typeface="楷体" panose="02010609060101010101" pitchFamily="49" charset="-122"/>
                <a:ea typeface="楷体" panose="02010609060101010101" pitchFamily="49" charset="-122"/>
              </a:rPr>
              <a:t>在党不断实现自我净化、自我完善、自我革新、自我提高，</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以伟大自我革命引领伟大社会革命的过程中创立并不断丰富发展</a:t>
            </a:r>
            <a:endParaRPr lang="zh-CN" altLang="en-US" sz="2400" b="1" dirty="0">
              <a:latin typeface="楷体" panose="02010609060101010101" pitchFamily="49" charset="-122"/>
              <a:ea typeface="楷体" panose="02010609060101010101" pitchFamily="49" charset="-122"/>
            </a:endParaRPr>
          </a:p>
        </p:txBody>
      </p:sp>
      <p:sp>
        <p:nvSpPr>
          <p:cNvPr id="51" name="文本框 50"/>
          <p:cNvSpPr txBox="1"/>
          <p:nvPr/>
        </p:nvSpPr>
        <p:spPr>
          <a:xfrm>
            <a:off x="7397476" y="4813467"/>
            <a:ext cx="3728085" cy="1473835"/>
          </a:xfrm>
          <a:prstGeom prst="rect">
            <a:avLst/>
          </a:prstGeom>
        </p:spPr>
        <p:txBody>
          <a:bodyPr>
            <a:noAutofit/>
            <a:extLst>
              <a:ext uri="{4A0BC546-FE56-4ADE-93B0-CB8AF2F6F144}">
                <wpsdc:textFrameExt xmlns:wpsdc="http://www.wps.cn/officeDocument/2022/drawingmlCustomData" type="text"/>
              </a:ext>
            </a:extLst>
          </a:bodyPr>
          <a:lstStyle/>
          <a:p>
            <a:pPr algn="l"/>
            <a:endParaRPr lang="zh-CN" altLang="en-US" sz="1800" dirty="0">
              <a:latin typeface="Arial" panose="020B0604020202020204" pitchFamily="34" charset="0"/>
              <a:ea typeface="微软雅黑" panose="020B0503020204020204" charset="-122"/>
            </a:endParaRPr>
          </a:p>
        </p:txBody>
      </p:sp>
      <p:pic>
        <p:nvPicPr>
          <p:cNvPr id="90" name="图片 89"/>
          <p:cNvPicPr>
            <a:picLocks noChangeAspect="1"/>
          </p:cNvPicPr>
          <p:nvPr/>
        </p:nvPicPr>
        <p:blipFill rotWithShape="1">
          <a:blip r:embed="rId1">
            <a:extLst>
              <a:ext uri="{28A0092B-C50C-407E-A947-70E740481C1C}">
                <a14:useLocalDpi xmlns:a14="http://schemas.microsoft.com/office/drawing/2010/main" val="0"/>
              </a:ext>
            </a:extLst>
          </a:blip>
          <a:srcRect l="78833" t="71270"/>
          <a:stretch>
            <a:fillRect/>
          </a:stretch>
        </p:blipFill>
        <p:spPr>
          <a:xfrm flipH="1">
            <a:off x="-2" y="4691940"/>
            <a:ext cx="2547776" cy="2162915"/>
          </a:xfrm>
          <a:prstGeom prst="rect">
            <a:avLst/>
          </a:prstGeom>
        </p:spPr>
      </p:pic>
      <p:pic>
        <p:nvPicPr>
          <p:cNvPr id="2" name="Picture 3" descr="C:\Users\416\Desktop\课件2022春\反腐败.jpeg"/>
          <p:cNvPicPr>
            <a:picLocks noChangeAspect="1" noChangeArrowheads="1"/>
          </p:cNvPicPr>
          <p:nvPr>
            <p:custDataLst>
              <p:tags r:id="rId2"/>
            </p:custDataLst>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7910"/>
          <a:stretch>
            <a:fillRect/>
          </a:stretch>
        </p:blipFill>
        <p:spPr bwMode="auto">
          <a:xfrm>
            <a:off x="3666910" y="2782729"/>
            <a:ext cx="5009674" cy="3164216"/>
          </a:xfrm>
          <a:prstGeom prst="rect">
            <a:avLst/>
          </a:prstGeom>
          <a:solidFill>
            <a:srgbClr val="FFFFFF">
              <a:shade val="85000"/>
            </a:srgbClr>
          </a:solidFill>
          <a:ln w="88900" cap="sq">
            <a:solidFill>
              <a:srgbClr val="FFFFFF"/>
            </a:solidFill>
            <a:miter lim="800000"/>
            <a:headEnd/>
            <a:tailEnd/>
          </a:ln>
          <a:effectLst>
            <a:reflection blurRad="6350" stA="27000" endPos="20000" dir="5400000" sy="-100000" algn="bl" rotWithShape="0"/>
          </a:effectLst>
          <a:scene3d>
            <a:camera prst="orthographicFront"/>
            <a:lightRig rig="twoPt" dir="t">
              <a:rot lat="0" lon="0" rev="7200000"/>
            </a:lightRig>
          </a:scene3d>
          <a:sp3d>
            <a:bevelT w="25400" h="19050"/>
            <a:contourClr>
              <a:srgbClr val="FFFFFF"/>
            </a:contourClr>
          </a:sp3d>
        </p:spPr>
      </p:pic>
      <p:grpSp>
        <p:nvGrpSpPr>
          <p:cNvPr id="4" name="组合 3"/>
          <p:cNvGrpSpPr/>
          <p:nvPr/>
        </p:nvGrpSpPr>
        <p:grpSpPr>
          <a:xfrm>
            <a:off x="-646916" y="3687124"/>
            <a:ext cx="5154295" cy="1515208"/>
            <a:chOff x="-646916" y="3687124"/>
            <a:chExt cx="5154295" cy="1515208"/>
          </a:xfrm>
        </p:grpSpPr>
        <p:sp>
          <p:nvSpPr>
            <p:cNvPr id="10" name="任意多边形: 形状 9"/>
            <p:cNvSpPr/>
            <p:nvPr/>
          </p:nvSpPr>
          <p:spPr bwMode="auto">
            <a:xfrm>
              <a:off x="640984" y="3687124"/>
              <a:ext cx="2677653" cy="1515208"/>
            </a:xfrm>
            <a:custGeom>
              <a:avLst/>
              <a:gdLst>
                <a:gd name="T0" fmla="*/ 1013 w 1060"/>
                <a:gd name="T1" fmla="*/ 0 h 626"/>
                <a:gd name="T2" fmla="*/ 47 w 1060"/>
                <a:gd name="T3" fmla="*/ 0 h 626"/>
                <a:gd name="T4" fmla="*/ 0 w 1060"/>
                <a:gd name="T5" fmla="*/ 48 h 626"/>
                <a:gd name="T6" fmla="*/ 0 w 1060"/>
                <a:gd name="T7" fmla="*/ 474 h 626"/>
                <a:gd name="T8" fmla="*/ 47 w 1060"/>
                <a:gd name="T9" fmla="*/ 521 h 626"/>
                <a:gd name="T10" fmla="*/ 800 w 1060"/>
                <a:gd name="T11" fmla="*/ 521 h 626"/>
                <a:gd name="T12" fmla="*/ 898 w 1060"/>
                <a:gd name="T13" fmla="*/ 626 h 626"/>
                <a:gd name="T14" fmla="*/ 898 w 1060"/>
                <a:gd name="T15" fmla="*/ 521 h 626"/>
                <a:gd name="T16" fmla="*/ 1013 w 1060"/>
                <a:gd name="T17" fmla="*/ 521 h 626"/>
                <a:gd name="T18" fmla="*/ 1060 w 1060"/>
                <a:gd name="T19" fmla="*/ 474 h 626"/>
                <a:gd name="T20" fmla="*/ 1060 w 1060"/>
                <a:gd name="T21" fmla="*/ 48 h 626"/>
                <a:gd name="T22" fmla="*/ 1013 w 1060"/>
                <a:gd name="T23"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0" h="626">
                  <a:moveTo>
                    <a:pt x="1013" y="0"/>
                  </a:moveTo>
                  <a:cubicBezTo>
                    <a:pt x="47" y="0"/>
                    <a:pt x="47" y="0"/>
                    <a:pt x="47" y="0"/>
                  </a:cubicBezTo>
                  <a:cubicBezTo>
                    <a:pt x="21" y="0"/>
                    <a:pt x="0" y="21"/>
                    <a:pt x="0" y="48"/>
                  </a:cubicBezTo>
                  <a:cubicBezTo>
                    <a:pt x="0" y="474"/>
                    <a:pt x="0" y="474"/>
                    <a:pt x="0" y="474"/>
                  </a:cubicBezTo>
                  <a:cubicBezTo>
                    <a:pt x="0" y="500"/>
                    <a:pt x="21" y="521"/>
                    <a:pt x="47" y="521"/>
                  </a:cubicBezTo>
                  <a:cubicBezTo>
                    <a:pt x="800" y="521"/>
                    <a:pt x="800" y="521"/>
                    <a:pt x="800" y="521"/>
                  </a:cubicBezTo>
                  <a:cubicBezTo>
                    <a:pt x="898" y="626"/>
                    <a:pt x="898" y="626"/>
                    <a:pt x="898" y="626"/>
                  </a:cubicBezTo>
                  <a:cubicBezTo>
                    <a:pt x="898" y="521"/>
                    <a:pt x="898" y="521"/>
                    <a:pt x="898" y="521"/>
                  </a:cubicBezTo>
                  <a:cubicBezTo>
                    <a:pt x="1013" y="521"/>
                    <a:pt x="1013" y="521"/>
                    <a:pt x="1013" y="521"/>
                  </a:cubicBezTo>
                  <a:cubicBezTo>
                    <a:pt x="1039" y="521"/>
                    <a:pt x="1060" y="500"/>
                    <a:pt x="1060" y="474"/>
                  </a:cubicBezTo>
                  <a:cubicBezTo>
                    <a:pt x="1060" y="48"/>
                    <a:pt x="1060" y="48"/>
                    <a:pt x="1060" y="48"/>
                  </a:cubicBezTo>
                  <a:cubicBezTo>
                    <a:pt x="1060" y="21"/>
                    <a:pt x="1039" y="0"/>
                    <a:pt x="1013" y="0"/>
                  </a:cubicBezTo>
                  <a:close/>
                </a:path>
              </a:pathLst>
            </a:custGeom>
            <a:solidFill>
              <a:schemeClr val="accent1"/>
            </a:solidFill>
            <a:ln w="9525"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7" name="文本框 6"/>
            <p:cNvSpPr txBox="1"/>
            <p:nvPr/>
          </p:nvSpPr>
          <p:spPr>
            <a:xfrm>
              <a:off x="-646916" y="3865817"/>
              <a:ext cx="5154295" cy="1240155"/>
            </a:xfrm>
            <a:prstGeom prst="rect">
              <a:avLst/>
            </a:prstGeom>
          </p:spPr>
          <p:txBody>
            <a:bodyPr>
              <a:noAutofit/>
              <a:extLst>
                <a:ext uri="{4A0BC546-FE56-4ADE-93B0-CB8AF2F6F144}">
                  <wpsdc:textFrameExt xmlns:wpsdc="http://www.wps.cn/officeDocument/2022/drawingmlCustomData" type="text"/>
                </a:ext>
              </a:extLst>
            </a:bodyPr>
            <a:lstStyle/>
            <a:p>
              <a:pPr algn="ctr"/>
              <a:r>
                <a:rPr lang="zh-CN" altLang="en-US"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坚持和加强</a:t>
              </a:r>
              <a:endParaRPr lang="en-US" altLang="zh-CN"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algn="ctr"/>
              <a:r>
                <a:rPr lang="zh-CN" altLang="en-US"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党的全面领导</a:t>
              </a:r>
              <a:endParaRPr lang="zh-CN" altLang="en-US"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grpSp>
      <p:grpSp>
        <p:nvGrpSpPr>
          <p:cNvPr id="6" name="组合 5"/>
          <p:cNvGrpSpPr/>
          <p:nvPr/>
        </p:nvGrpSpPr>
        <p:grpSpPr>
          <a:xfrm>
            <a:off x="7771508" y="3263089"/>
            <a:ext cx="5154295" cy="1631854"/>
            <a:chOff x="7771508" y="3263089"/>
            <a:chExt cx="5154295" cy="1631854"/>
          </a:xfrm>
        </p:grpSpPr>
        <p:sp>
          <p:nvSpPr>
            <p:cNvPr id="13" name="任意多边形: 形状 12"/>
            <p:cNvSpPr/>
            <p:nvPr/>
          </p:nvSpPr>
          <p:spPr bwMode="auto">
            <a:xfrm flipH="1">
              <a:off x="9024857" y="3263089"/>
              <a:ext cx="2492422" cy="1631854"/>
            </a:xfrm>
            <a:custGeom>
              <a:avLst/>
              <a:gdLst>
                <a:gd name="T0" fmla="*/ 841 w 881"/>
                <a:gd name="T1" fmla="*/ 0 h 480"/>
                <a:gd name="T2" fmla="*/ 39 w 881"/>
                <a:gd name="T3" fmla="*/ 0 h 480"/>
                <a:gd name="T4" fmla="*/ 0 w 881"/>
                <a:gd name="T5" fmla="*/ 39 h 480"/>
                <a:gd name="T6" fmla="*/ 0 w 881"/>
                <a:gd name="T7" fmla="*/ 318 h 480"/>
                <a:gd name="T8" fmla="*/ 39 w 881"/>
                <a:gd name="T9" fmla="*/ 357 h 480"/>
                <a:gd name="T10" fmla="*/ 612 w 881"/>
                <a:gd name="T11" fmla="*/ 357 h 480"/>
                <a:gd name="T12" fmla="*/ 746 w 881"/>
                <a:gd name="T13" fmla="*/ 480 h 480"/>
                <a:gd name="T14" fmla="*/ 746 w 881"/>
                <a:gd name="T15" fmla="*/ 357 h 480"/>
                <a:gd name="T16" fmla="*/ 841 w 881"/>
                <a:gd name="T17" fmla="*/ 357 h 480"/>
                <a:gd name="T18" fmla="*/ 881 w 881"/>
                <a:gd name="T19" fmla="*/ 318 h 480"/>
                <a:gd name="T20" fmla="*/ 881 w 881"/>
                <a:gd name="T21" fmla="*/ 39 h 480"/>
                <a:gd name="T22" fmla="*/ 841 w 881"/>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480">
                  <a:moveTo>
                    <a:pt x="841" y="0"/>
                  </a:moveTo>
                  <a:cubicBezTo>
                    <a:pt x="39" y="0"/>
                    <a:pt x="39" y="0"/>
                    <a:pt x="39" y="0"/>
                  </a:cubicBezTo>
                  <a:cubicBezTo>
                    <a:pt x="18" y="0"/>
                    <a:pt x="0" y="18"/>
                    <a:pt x="0" y="39"/>
                  </a:cubicBezTo>
                  <a:cubicBezTo>
                    <a:pt x="0" y="318"/>
                    <a:pt x="0" y="318"/>
                    <a:pt x="0" y="318"/>
                  </a:cubicBezTo>
                  <a:cubicBezTo>
                    <a:pt x="0" y="339"/>
                    <a:pt x="18" y="357"/>
                    <a:pt x="39" y="357"/>
                  </a:cubicBezTo>
                  <a:cubicBezTo>
                    <a:pt x="612" y="357"/>
                    <a:pt x="612" y="357"/>
                    <a:pt x="612" y="357"/>
                  </a:cubicBezTo>
                  <a:cubicBezTo>
                    <a:pt x="746" y="480"/>
                    <a:pt x="746" y="480"/>
                    <a:pt x="746" y="480"/>
                  </a:cubicBezTo>
                  <a:cubicBezTo>
                    <a:pt x="746" y="357"/>
                    <a:pt x="746" y="357"/>
                    <a:pt x="746" y="357"/>
                  </a:cubicBezTo>
                  <a:cubicBezTo>
                    <a:pt x="841" y="357"/>
                    <a:pt x="841" y="357"/>
                    <a:pt x="841" y="357"/>
                  </a:cubicBezTo>
                  <a:cubicBezTo>
                    <a:pt x="863" y="357"/>
                    <a:pt x="881" y="339"/>
                    <a:pt x="881" y="318"/>
                  </a:cubicBezTo>
                  <a:cubicBezTo>
                    <a:pt x="881" y="39"/>
                    <a:pt x="881" y="39"/>
                    <a:pt x="881" y="39"/>
                  </a:cubicBezTo>
                  <a:cubicBezTo>
                    <a:pt x="881" y="18"/>
                    <a:pt x="863" y="0"/>
                    <a:pt x="841" y="0"/>
                  </a:cubicBezTo>
                  <a:close/>
                </a:path>
              </a:pathLst>
            </a:custGeom>
            <a:solidFill>
              <a:schemeClr val="accent2">
                <a:lumMod val="50000"/>
              </a:schemeClr>
            </a:solidFill>
            <a:ln w="952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9" name="文本框 8"/>
            <p:cNvSpPr txBox="1"/>
            <p:nvPr/>
          </p:nvSpPr>
          <p:spPr>
            <a:xfrm>
              <a:off x="7771508" y="3442203"/>
              <a:ext cx="5154295" cy="541988"/>
            </a:xfrm>
            <a:prstGeom prst="rect">
              <a:avLst/>
            </a:prstGeom>
          </p:spPr>
          <p:txBody>
            <a:bodyPr>
              <a:noAutofit/>
              <a:extLst>
                <a:ext uri="{4A0BC546-FE56-4ADE-93B0-CB8AF2F6F144}">
                  <wpsdc:textFrameExt xmlns:wpsdc="http://www.wps.cn/officeDocument/2022/drawingmlCustomData" type="text"/>
                </a:ext>
              </a:extLst>
            </a:bodyPr>
            <a:lstStyle/>
            <a:p>
              <a:pPr algn="ctr"/>
              <a:r>
                <a:rPr lang="zh-CN" altLang="en-US"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坚定不移推进</a:t>
              </a:r>
              <a:endParaRPr lang="en-US" altLang="zh-CN"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algn="ctr"/>
              <a:r>
                <a:rPr lang="zh-CN" altLang="en-US"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全面从严治党 </a:t>
              </a:r>
              <a:endParaRPr lang="zh-CN" altLang="en-US" sz="24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gr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31" name="文本框 30"/>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pc="300" dirty="0">
                <a:solidFill>
                  <a:srgbClr val="C00000"/>
                </a:solidFill>
              </a:rPr>
              <a:t>1.</a:t>
            </a:r>
            <a:r>
              <a:rPr lang="zh-CN" altLang="zh-CN" spc="300" dirty="0">
                <a:solidFill>
                  <a:srgbClr val="C00000"/>
                </a:solidFill>
              </a:rPr>
              <a:t>习近平新时代中国特色社会主义思想创立和发展的时代背景</a:t>
            </a:r>
            <a:endParaRPr lang="zh-CN" altLang="zh-CN" spc="300" dirty="0">
              <a:solidFill>
                <a:srgbClr val="C00000"/>
              </a:solidFill>
            </a:endParaRPr>
          </a:p>
        </p:txBody>
      </p:sp>
      <p:cxnSp>
        <p:nvCxnSpPr>
          <p:cNvPr id="32" name="直接连接符 31"/>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10288647" y="137373"/>
            <a:ext cx="1211764" cy="334606"/>
            <a:chOff x="10267957" y="861396"/>
            <a:chExt cx="1211764" cy="334606"/>
          </a:xfrm>
        </p:grpSpPr>
        <p:sp>
          <p:nvSpPr>
            <p:cNvPr id="35" name="任意多边形: 形状 34"/>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6" name="任意多边形: 形状 35"/>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7" name="任意多边形: 形状 36"/>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8" name="任意多边形: 形状 37"/>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89000" y="1340694"/>
            <a:ext cx="10858500" cy="3921569"/>
            <a:chOff x="660400" y="1340694"/>
            <a:chExt cx="10858500" cy="3921569"/>
          </a:xfrm>
        </p:grpSpPr>
        <p:sp>
          <p:nvSpPr>
            <p:cNvPr id="25" name="矩形: 折角 24"/>
            <p:cNvSpPr/>
            <p:nvPr/>
          </p:nvSpPr>
          <p:spPr>
            <a:xfrm>
              <a:off x="894002" y="1595737"/>
              <a:ext cx="10624898" cy="3370608"/>
            </a:xfrm>
            <a:prstGeom prst="foldedCorner">
              <a:avLst>
                <a:gd name="adj" fmla="val 0"/>
              </a:avLst>
            </a:prstGeom>
            <a:solidFill>
              <a:schemeClr val="accent2">
                <a:alpha val="15000"/>
              </a:schemeClr>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26" name="矩形: 折角 25"/>
            <p:cNvSpPr/>
            <p:nvPr/>
          </p:nvSpPr>
          <p:spPr>
            <a:xfrm>
              <a:off x="660400" y="1891655"/>
              <a:ext cx="10624898" cy="3370608"/>
            </a:xfrm>
            <a:prstGeom prst="foldedCorner">
              <a:avLst/>
            </a:prstGeom>
            <a:solidFill>
              <a:schemeClr val="bg1"/>
            </a:solidFill>
            <a:ln w="38100">
              <a:noFill/>
              <a:round/>
            </a:ln>
            <a:effectLst>
              <a:outerShdw blurRad="50800" dist="50800" dir="5400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grpSp>
          <p:nvGrpSpPr>
            <p:cNvPr id="13" name="组合 12"/>
            <p:cNvGrpSpPr/>
            <p:nvPr/>
          </p:nvGrpSpPr>
          <p:grpSpPr>
            <a:xfrm>
              <a:off x="9661839" y="1340694"/>
              <a:ext cx="1664751" cy="459690"/>
              <a:chOff x="10267957" y="861396"/>
              <a:chExt cx="1211764" cy="334606"/>
            </a:xfrm>
          </p:grpSpPr>
          <p:sp>
            <p:nvSpPr>
              <p:cNvPr id="14" name="任意多边形: 形状 13"/>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5" name="任意多边形: 形状 14"/>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6" name="任意多边形: 形状 15"/>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7" name="任意多边形: 形状 16"/>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sp>
        <p:nvSpPr>
          <p:cNvPr id="8" name="任意多边形: 形状 7"/>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7" name="文本框 6"/>
          <p:cNvSpPr txBox="1"/>
          <p:nvPr/>
        </p:nvSpPr>
        <p:spPr>
          <a:xfrm>
            <a:off x="2349400" y="2379345"/>
            <a:ext cx="7704098" cy="1834515"/>
          </a:xfrm>
          <a:prstGeom prst="rect">
            <a:avLst/>
          </a:prstGeom>
        </p:spPr>
        <p:txBody>
          <a:bodyPr>
            <a:noAutofit/>
            <a:extLst>
              <a:ext uri="{4A0BC546-FE56-4ADE-93B0-CB8AF2F6F144}">
                <wpsdc:textFrameExt xmlns:wpsdc="http://www.wps.cn/officeDocument/2022/drawingmlCustomData" type="text"/>
              </a:ext>
            </a:extLst>
          </a:bodyPr>
          <a:lstStyle>
            <a:defPPr>
              <a:defRPr lang="zh-CN"/>
            </a:defPPr>
            <a:lvl1pPr algn="ctr">
              <a:lnSpc>
                <a:spcPct val="120000"/>
              </a:lnSpc>
              <a:defRPr sz="2400" b="1">
                <a:latin typeface="Arial" panose="020B0604020202020204" pitchFamily="34" charset="0"/>
                <a:ea typeface="微软雅黑" panose="020B0503020204020204" charset="-122"/>
              </a:defRPr>
            </a:lvl1pPr>
          </a:lstStyle>
          <a:p>
            <a:pPr algn="l">
              <a:lnSpc>
                <a:spcPct val="150000"/>
              </a:lnSpc>
            </a:pPr>
            <a:r>
              <a:rPr lang="zh-CN" altLang="zh-CN" sz="2800" dirty="0"/>
              <a:t>一切划时代的理论，都是满足时代需要的产物。</a:t>
            </a:r>
            <a:r>
              <a:rPr lang="zh-CN" altLang="zh-CN" sz="2800" dirty="0">
                <a:solidFill>
                  <a:schemeClr val="accent1"/>
                </a:solidFill>
                <a:latin typeface="+mn-ea"/>
                <a:ea typeface="+mn-ea"/>
              </a:rPr>
              <a:t>习近平新时代中国特色社会主义思想</a:t>
            </a:r>
            <a:r>
              <a:rPr lang="zh-CN" altLang="zh-CN" sz="2800" dirty="0"/>
              <a:t>是如何及时科学解答时代新课题的？</a:t>
            </a:r>
            <a:endParaRPr lang="zh-CN" altLang="zh-CN" sz="2800" dirty="0"/>
          </a:p>
        </p:txBody>
      </p:sp>
      <p:grpSp>
        <p:nvGrpSpPr>
          <p:cNvPr id="188" name="组合 187"/>
          <p:cNvGrpSpPr/>
          <p:nvPr/>
        </p:nvGrpSpPr>
        <p:grpSpPr>
          <a:xfrm>
            <a:off x="198535" y="639621"/>
            <a:ext cx="4012706" cy="2156531"/>
            <a:chOff x="198535" y="639621"/>
            <a:chExt cx="4012706" cy="2156531"/>
          </a:xfrm>
        </p:grpSpPr>
        <p:sp>
          <p:nvSpPr>
            <p:cNvPr id="187" name="对话气泡: 矩形 186"/>
            <p:cNvSpPr/>
            <p:nvPr/>
          </p:nvSpPr>
          <p:spPr>
            <a:xfrm>
              <a:off x="1725020" y="1308621"/>
              <a:ext cx="2252619" cy="964014"/>
            </a:xfrm>
            <a:custGeom>
              <a:avLst/>
              <a:gdLst>
                <a:gd name="connsiteX0" fmla="*/ 0 w 1998619"/>
                <a:gd name="connsiteY0" fmla="*/ 0 h 643541"/>
                <a:gd name="connsiteX1" fmla="*/ 333103 w 1998619"/>
                <a:gd name="connsiteY1" fmla="*/ 0 h 643541"/>
                <a:gd name="connsiteX2" fmla="*/ 333103 w 1998619"/>
                <a:gd name="connsiteY2" fmla="*/ 0 h 643541"/>
                <a:gd name="connsiteX3" fmla="*/ 832758 w 1998619"/>
                <a:gd name="connsiteY3" fmla="*/ 0 h 643541"/>
                <a:gd name="connsiteX4" fmla="*/ 1998619 w 1998619"/>
                <a:gd name="connsiteY4" fmla="*/ 0 h 643541"/>
                <a:gd name="connsiteX5" fmla="*/ 1998619 w 1998619"/>
                <a:gd name="connsiteY5" fmla="*/ 375399 h 643541"/>
                <a:gd name="connsiteX6" fmla="*/ 1998619 w 1998619"/>
                <a:gd name="connsiteY6" fmla="*/ 375399 h 643541"/>
                <a:gd name="connsiteX7" fmla="*/ 1998619 w 1998619"/>
                <a:gd name="connsiteY7" fmla="*/ 536284 h 643541"/>
                <a:gd name="connsiteX8" fmla="*/ 1998619 w 1998619"/>
                <a:gd name="connsiteY8" fmla="*/ 643541 h 643541"/>
                <a:gd name="connsiteX9" fmla="*/ 832758 w 1998619"/>
                <a:gd name="connsiteY9" fmla="*/ 643541 h 643541"/>
                <a:gd name="connsiteX10" fmla="*/ 135906 w 1998619"/>
                <a:gd name="connsiteY10" fmla="*/ 896704 h 643541"/>
                <a:gd name="connsiteX11" fmla="*/ 333103 w 1998619"/>
                <a:gd name="connsiteY11" fmla="*/ 643541 h 643541"/>
                <a:gd name="connsiteX12" fmla="*/ 0 w 1998619"/>
                <a:gd name="connsiteY12" fmla="*/ 643541 h 643541"/>
                <a:gd name="connsiteX13" fmla="*/ 0 w 1998619"/>
                <a:gd name="connsiteY13" fmla="*/ 536284 h 643541"/>
                <a:gd name="connsiteX14" fmla="*/ 0 w 1998619"/>
                <a:gd name="connsiteY14" fmla="*/ 375399 h 643541"/>
                <a:gd name="connsiteX15" fmla="*/ 0 w 1998619"/>
                <a:gd name="connsiteY15" fmla="*/ 375399 h 643541"/>
                <a:gd name="connsiteX16" fmla="*/ 0 w 1998619"/>
                <a:gd name="connsiteY16" fmla="*/ 0 h 643541"/>
                <a:gd name="connsiteX0-1" fmla="*/ 0 w 1998619"/>
                <a:gd name="connsiteY0-2" fmla="*/ 0 h 896704"/>
                <a:gd name="connsiteX1-3" fmla="*/ 333103 w 1998619"/>
                <a:gd name="connsiteY1-4" fmla="*/ 0 h 896704"/>
                <a:gd name="connsiteX2-5" fmla="*/ 333103 w 1998619"/>
                <a:gd name="connsiteY2-6" fmla="*/ 0 h 896704"/>
                <a:gd name="connsiteX3-7" fmla="*/ 832758 w 1998619"/>
                <a:gd name="connsiteY3-8" fmla="*/ 0 h 896704"/>
                <a:gd name="connsiteX4-9" fmla="*/ 1998619 w 1998619"/>
                <a:gd name="connsiteY4-10" fmla="*/ 0 h 896704"/>
                <a:gd name="connsiteX5-11" fmla="*/ 1998619 w 1998619"/>
                <a:gd name="connsiteY5-12" fmla="*/ 375399 h 896704"/>
                <a:gd name="connsiteX6-13" fmla="*/ 1998619 w 1998619"/>
                <a:gd name="connsiteY6-14" fmla="*/ 536284 h 896704"/>
                <a:gd name="connsiteX7-15" fmla="*/ 1998619 w 1998619"/>
                <a:gd name="connsiteY7-16" fmla="*/ 643541 h 896704"/>
                <a:gd name="connsiteX8-17" fmla="*/ 832758 w 1998619"/>
                <a:gd name="connsiteY8-18" fmla="*/ 643541 h 896704"/>
                <a:gd name="connsiteX9-19" fmla="*/ 135906 w 1998619"/>
                <a:gd name="connsiteY9-20" fmla="*/ 896704 h 896704"/>
                <a:gd name="connsiteX10-21" fmla="*/ 333103 w 1998619"/>
                <a:gd name="connsiteY10-22" fmla="*/ 643541 h 896704"/>
                <a:gd name="connsiteX11-23" fmla="*/ 0 w 1998619"/>
                <a:gd name="connsiteY11-24" fmla="*/ 643541 h 896704"/>
                <a:gd name="connsiteX12-25" fmla="*/ 0 w 1998619"/>
                <a:gd name="connsiteY12-26" fmla="*/ 536284 h 896704"/>
                <a:gd name="connsiteX13-27" fmla="*/ 0 w 1998619"/>
                <a:gd name="connsiteY13-28" fmla="*/ 375399 h 896704"/>
                <a:gd name="connsiteX14-29" fmla="*/ 0 w 1998619"/>
                <a:gd name="connsiteY14-30" fmla="*/ 375399 h 896704"/>
                <a:gd name="connsiteX15-31" fmla="*/ 0 w 1998619"/>
                <a:gd name="connsiteY15-32" fmla="*/ 0 h 896704"/>
                <a:gd name="connsiteX0-33" fmla="*/ 0 w 1998619"/>
                <a:gd name="connsiteY0-34" fmla="*/ 0 h 896704"/>
                <a:gd name="connsiteX1-35" fmla="*/ 333103 w 1998619"/>
                <a:gd name="connsiteY1-36" fmla="*/ 0 h 896704"/>
                <a:gd name="connsiteX2-37" fmla="*/ 333103 w 1998619"/>
                <a:gd name="connsiteY2-38" fmla="*/ 0 h 896704"/>
                <a:gd name="connsiteX3-39" fmla="*/ 832758 w 1998619"/>
                <a:gd name="connsiteY3-40" fmla="*/ 0 h 896704"/>
                <a:gd name="connsiteX4-41" fmla="*/ 1998619 w 1998619"/>
                <a:gd name="connsiteY4-42" fmla="*/ 0 h 896704"/>
                <a:gd name="connsiteX5-43" fmla="*/ 1998619 w 1998619"/>
                <a:gd name="connsiteY5-44" fmla="*/ 536284 h 896704"/>
                <a:gd name="connsiteX6-45" fmla="*/ 1998619 w 1998619"/>
                <a:gd name="connsiteY6-46" fmla="*/ 643541 h 896704"/>
                <a:gd name="connsiteX7-47" fmla="*/ 832758 w 1998619"/>
                <a:gd name="connsiteY7-48" fmla="*/ 643541 h 896704"/>
                <a:gd name="connsiteX8-49" fmla="*/ 135906 w 1998619"/>
                <a:gd name="connsiteY8-50" fmla="*/ 896704 h 896704"/>
                <a:gd name="connsiteX9-51" fmla="*/ 333103 w 1998619"/>
                <a:gd name="connsiteY9-52" fmla="*/ 643541 h 896704"/>
                <a:gd name="connsiteX10-53" fmla="*/ 0 w 1998619"/>
                <a:gd name="connsiteY10-54" fmla="*/ 643541 h 896704"/>
                <a:gd name="connsiteX11-55" fmla="*/ 0 w 1998619"/>
                <a:gd name="connsiteY11-56" fmla="*/ 536284 h 896704"/>
                <a:gd name="connsiteX12-57" fmla="*/ 0 w 1998619"/>
                <a:gd name="connsiteY12-58" fmla="*/ 375399 h 896704"/>
                <a:gd name="connsiteX13-59" fmla="*/ 0 w 1998619"/>
                <a:gd name="connsiteY13-60" fmla="*/ 375399 h 896704"/>
                <a:gd name="connsiteX14-61" fmla="*/ 0 w 1998619"/>
                <a:gd name="connsiteY14-62" fmla="*/ 0 h 896704"/>
                <a:gd name="connsiteX0-63" fmla="*/ 0 w 1998619"/>
                <a:gd name="connsiteY0-64" fmla="*/ 0 h 896704"/>
                <a:gd name="connsiteX1-65" fmla="*/ 333103 w 1998619"/>
                <a:gd name="connsiteY1-66" fmla="*/ 0 h 896704"/>
                <a:gd name="connsiteX2-67" fmla="*/ 333103 w 1998619"/>
                <a:gd name="connsiteY2-68" fmla="*/ 0 h 896704"/>
                <a:gd name="connsiteX3-69" fmla="*/ 832758 w 1998619"/>
                <a:gd name="connsiteY3-70" fmla="*/ 0 h 896704"/>
                <a:gd name="connsiteX4-71" fmla="*/ 1998619 w 1998619"/>
                <a:gd name="connsiteY4-72" fmla="*/ 0 h 896704"/>
                <a:gd name="connsiteX5-73" fmla="*/ 1998619 w 1998619"/>
                <a:gd name="connsiteY5-74" fmla="*/ 643541 h 896704"/>
                <a:gd name="connsiteX6-75" fmla="*/ 832758 w 1998619"/>
                <a:gd name="connsiteY6-76" fmla="*/ 643541 h 896704"/>
                <a:gd name="connsiteX7-77" fmla="*/ 135906 w 1998619"/>
                <a:gd name="connsiteY7-78" fmla="*/ 896704 h 896704"/>
                <a:gd name="connsiteX8-79" fmla="*/ 333103 w 1998619"/>
                <a:gd name="connsiteY8-80" fmla="*/ 643541 h 896704"/>
                <a:gd name="connsiteX9-81" fmla="*/ 0 w 1998619"/>
                <a:gd name="connsiteY9-82" fmla="*/ 643541 h 896704"/>
                <a:gd name="connsiteX10-83" fmla="*/ 0 w 1998619"/>
                <a:gd name="connsiteY10-84" fmla="*/ 536284 h 896704"/>
                <a:gd name="connsiteX11-85" fmla="*/ 0 w 1998619"/>
                <a:gd name="connsiteY11-86" fmla="*/ 375399 h 896704"/>
                <a:gd name="connsiteX12-87" fmla="*/ 0 w 1998619"/>
                <a:gd name="connsiteY12-88" fmla="*/ 375399 h 896704"/>
                <a:gd name="connsiteX13-89" fmla="*/ 0 w 1998619"/>
                <a:gd name="connsiteY13-90" fmla="*/ 0 h 896704"/>
                <a:gd name="connsiteX0-91" fmla="*/ 0 w 2161179"/>
                <a:gd name="connsiteY0-92" fmla="*/ 10160 h 906864"/>
                <a:gd name="connsiteX1-93" fmla="*/ 333103 w 2161179"/>
                <a:gd name="connsiteY1-94" fmla="*/ 10160 h 906864"/>
                <a:gd name="connsiteX2-95" fmla="*/ 333103 w 2161179"/>
                <a:gd name="connsiteY2-96" fmla="*/ 10160 h 906864"/>
                <a:gd name="connsiteX3-97" fmla="*/ 832758 w 2161179"/>
                <a:gd name="connsiteY3-98" fmla="*/ 10160 h 906864"/>
                <a:gd name="connsiteX4-99" fmla="*/ 2161179 w 2161179"/>
                <a:gd name="connsiteY4-100" fmla="*/ 0 h 906864"/>
                <a:gd name="connsiteX5-101" fmla="*/ 1998619 w 2161179"/>
                <a:gd name="connsiteY5-102" fmla="*/ 653701 h 906864"/>
                <a:gd name="connsiteX6-103" fmla="*/ 832758 w 2161179"/>
                <a:gd name="connsiteY6-104" fmla="*/ 653701 h 906864"/>
                <a:gd name="connsiteX7-105" fmla="*/ 135906 w 2161179"/>
                <a:gd name="connsiteY7-106" fmla="*/ 906864 h 906864"/>
                <a:gd name="connsiteX8-107" fmla="*/ 333103 w 2161179"/>
                <a:gd name="connsiteY8-108" fmla="*/ 653701 h 906864"/>
                <a:gd name="connsiteX9-109" fmla="*/ 0 w 2161179"/>
                <a:gd name="connsiteY9-110" fmla="*/ 653701 h 906864"/>
                <a:gd name="connsiteX10-111" fmla="*/ 0 w 2161179"/>
                <a:gd name="connsiteY10-112" fmla="*/ 546444 h 906864"/>
                <a:gd name="connsiteX11-113" fmla="*/ 0 w 2161179"/>
                <a:gd name="connsiteY11-114" fmla="*/ 385559 h 906864"/>
                <a:gd name="connsiteX12-115" fmla="*/ 0 w 2161179"/>
                <a:gd name="connsiteY12-116" fmla="*/ 385559 h 906864"/>
                <a:gd name="connsiteX13-117" fmla="*/ 0 w 2161179"/>
                <a:gd name="connsiteY13-118" fmla="*/ 10160 h 906864"/>
                <a:gd name="connsiteX0-119" fmla="*/ 0 w 2161179"/>
                <a:gd name="connsiteY0-120" fmla="*/ 10160 h 906864"/>
                <a:gd name="connsiteX1-121" fmla="*/ 333103 w 2161179"/>
                <a:gd name="connsiteY1-122" fmla="*/ 10160 h 906864"/>
                <a:gd name="connsiteX2-123" fmla="*/ 333103 w 2161179"/>
                <a:gd name="connsiteY2-124" fmla="*/ 10160 h 906864"/>
                <a:gd name="connsiteX3-125" fmla="*/ 832758 w 2161179"/>
                <a:gd name="connsiteY3-126" fmla="*/ 10160 h 906864"/>
                <a:gd name="connsiteX4-127" fmla="*/ 2161179 w 2161179"/>
                <a:gd name="connsiteY4-128" fmla="*/ 0 h 906864"/>
                <a:gd name="connsiteX5-129" fmla="*/ 1866539 w 2161179"/>
                <a:gd name="connsiteY5-130" fmla="*/ 663861 h 906864"/>
                <a:gd name="connsiteX6-131" fmla="*/ 832758 w 2161179"/>
                <a:gd name="connsiteY6-132" fmla="*/ 653701 h 906864"/>
                <a:gd name="connsiteX7-133" fmla="*/ 135906 w 2161179"/>
                <a:gd name="connsiteY7-134" fmla="*/ 906864 h 906864"/>
                <a:gd name="connsiteX8-135" fmla="*/ 333103 w 2161179"/>
                <a:gd name="connsiteY8-136" fmla="*/ 653701 h 906864"/>
                <a:gd name="connsiteX9-137" fmla="*/ 0 w 2161179"/>
                <a:gd name="connsiteY9-138" fmla="*/ 653701 h 906864"/>
                <a:gd name="connsiteX10-139" fmla="*/ 0 w 2161179"/>
                <a:gd name="connsiteY10-140" fmla="*/ 546444 h 906864"/>
                <a:gd name="connsiteX11-141" fmla="*/ 0 w 2161179"/>
                <a:gd name="connsiteY11-142" fmla="*/ 385559 h 906864"/>
                <a:gd name="connsiteX12-143" fmla="*/ 0 w 2161179"/>
                <a:gd name="connsiteY12-144" fmla="*/ 385559 h 906864"/>
                <a:gd name="connsiteX13-145" fmla="*/ 0 w 2161179"/>
                <a:gd name="connsiteY13-146" fmla="*/ 10160 h 906864"/>
                <a:gd name="connsiteX0-147" fmla="*/ 0 w 2161179"/>
                <a:gd name="connsiteY0-148" fmla="*/ 10160 h 906864"/>
                <a:gd name="connsiteX1-149" fmla="*/ 333103 w 2161179"/>
                <a:gd name="connsiteY1-150" fmla="*/ 10160 h 906864"/>
                <a:gd name="connsiteX2-151" fmla="*/ 333103 w 2161179"/>
                <a:gd name="connsiteY2-152" fmla="*/ 10160 h 906864"/>
                <a:gd name="connsiteX3-153" fmla="*/ 832758 w 2161179"/>
                <a:gd name="connsiteY3-154" fmla="*/ 10160 h 906864"/>
                <a:gd name="connsiteX4-155" fmla="*/ 2161179 w 2161179"/>
                <a:gd name="connsiteY4-156" fmla="*/ 0 h 906864"/>
                <a:gd name="connsiteX5-157" fmla="*/ 1866539 w 2161179"/>
                <a:gd name="connsiteY5-158" fmla="*/ 663861 h 906864"/>
                <a:gd name="connsiteX6-159" fmla="*/ 832758 w 2161179"/>
                <a:gd name="connsiteY6-160" fmla="*/ 653701 h 906864"/>
                <a:gd name="connsiteX7-161" fmla="*/ 135906 w 2161179"/>
                <a:gd name="connsiteY7-162" fmla="*/ 906864 h 906864"/>
                <a:gd name="connsiteX8-163" fmla="*/ 333103 w 2161179"/>
                <a:gd name="connsiteY8-164" fmla="*/ 653701 h 906864"/>
                <a:gd name="connsiteX9-165" fmla="*/ 0 w 2161179"/>
                <a:gd name="connsiteY9-166" fmla="*/ 653701 h 906864"/>
                <a:gd name="connsiteX10-167" fmla="*/ 0 w 2161179"/>
                <a:gd name="connsiteY10-168" fmla="*/ 546444 h 906864"/>
                <a:gd name="connsiteX11-169" fmla="*/ 0 w 2161179"/>
                <a:gd name="connsiteY11-170" fmla="*/ 385559 h 906864"/>
                <a:gd name="connsiteX12-171" fmla="*/ 0 w 2161179"/>
                <a:gd name="connsiteY12-172" fmla="*/ 10160 h 906864"/>
                <a:gd name="connsiteX0-173" fmla="*/ 0 w 2161179"/>
                <a:gd name="connsiteY0-174" fmla="*/ 10160 h 906864"/>
                <a:gd name="connsiteX1-175" fmla="*/ 333103 w 2161179"/>
                <a:gd name="connsiteY1-176" fmla="*/ 10160 h 906864"/>
                <a:gd name="connsiteX2-177" fmla="*/ 333103 w 2161179"/>
                <a:gd name="connsiteY2-178" fmla="*/ 10160 h 906864"/>
                <a:gd name="connsiteX3-179" fmla="*/ 832758 w 2161179"/>
                <a:gd name="connsiteY3-180" fmla="*/ 10160 h 906864"/>
                <a:gd name="connsiteX4-181" fmla="*/ 2161179 w 2161179"/>
                <a:gd name="connsiteY4-182" fmla="*/ 0 h 906864"/>
                <a:gd name="connsiteX5-183" fmla="*/ 1866539 w 2161179"/>
                <a:gd name="connsiteY5-184" fmla="*/ 663861 h 906864"/>
                <a:gd name="connsiteX6-185" fmla="*/ 832758 w 2161179"/>
                <a:gd name="connsiteY6-186" fmla="*/ 653701 h 906864"/>
                <a:gd name="connsiteX7-187" fmla="*/ 135906 w 2161179"/>
                <a:gd name="connsiteY7-188" fmla="*/ 906864 h 906864"/>
                <a:gd name="connsiteX8-189" fmla="*/ 333103 w 2161179"/>
                <a:gd name="connsiteY8-190" fmla="*/ 653701 h 906864"/>
                <a:gd name="connsiteX9-191" fmla="*/ 0 w 2161179"/>
                <a:gd name="connsiteY9-192" fmla="*/ 653701 h 906864"/>
                <a:gd name="connsiteX10-193" fmla="*/ 0 w 2161179"/>
                <a:gd name="connsiteY10-194" fmla="*/ 546444 h 906864"/>
                <a:gd name="connsiteX11-195" fmla="*/ 0 w 2161179"/>
                <a:gd name="connsiteY11-196" fmla="*/ 10160 h 906864"/>
                <a:gd name="connsiteX0-197" fmla="*/ 0 w 2161179"/>
                <a:gd name="connsiteY0-198" fmla="*/ 10160 h 906864"/>
                <a:gd name="connsiteX1-199" fmla="*/ 333103 w 2161179"/>
                <a:gd name="connsiteY1-200" fmla="*/ 10160 h 906864"/>
                <a:gd name="connsiteX2-201" fmla="*/ 333103 w 2161179"/>
                <a:gd name="connsiteY2-202" fmla="*/ 10160 h 906864"/>
                <a:gd name="connsiteX3-203" fmla="*/ 832758 w 2161179"/>
                <a:gd name="connsiteY3-204" fmla="*/ 10160 h 906864"/>
                <a:gd name="connsiteX4-205" fmla="*/ 2161179 w 2161179"/>
                <a:gd name="connsiteY4-206" fmla="*/ 0 h 906864"/>
                <a:gd name="connsiteX5-207" fmla="*/ 1866539 w 2161179"/>
                <a:gd name="connsiteY5-208" fmla="*/ 663861 h 906864"/>
                <a:gd name="connsiteX6-209" fmla="*/ 832758 w 2161179"/>
                <a:gd name="connsiteY6-210" fmla="*/ 653701 h 906864"/>
                <a:gd name="connsiteX7-211" fmla="*/ 135906 w 2161179"/>
                <a:gd name="connsiteY7-212" fmla="*/ 906864 h 906864"/>
                <a:gd name="connsiteX8-213" fmla="*/ 333103 w 2161179"/>
                <a:gd name="connsiteY8-214" fmla="*/ 653701 h 906864"/>
                <a:gd name="connsiteX9-215" fmla="*/ 0 w 2161179"/>
                <a:gd name="connsiteY9-216" fmla="*/ 653701 h 906864"/>
                <a:gd name="connsiteX10-217" fmla="*/ 0 w 2161179"/>
                <a:gd name="connsiteY10-218" fmla="*/ 10160 h 906864"/>
                <a:gd name="connsiteX0-219" fmla="*/ 0 w 2161179"/>
                <a:gd name="connsiteY0-220" fmla="*/ 10160 h 906864"/>
                <a:gd name="connsiteX1-221" fmla="*/ 333103 w 2161179"/>
                <a:gd name="connsiteY1-222" fmla="*/ 10160 h 906864"/>
                <a:gd name="connsiteX2-223" fmla="*/ 333103 w 2161179"/>
                <a:gd name="connsiteY2-224" fmla="*/ 10160 h 906864"/>
                <a:gd name="connsiteX3-225" fmla="*/ 2161179 w 2161179"/>
                <a:gd name="connsiteY3-226" fmla="*/ 0 h 906864"/>
                <a:gd name="connsiteX4-227" fmla="*/ 1866539 w 2161179"/>
                <a:gd name="connsiteY4-228" fmla="*/ 663861 h 906864"/>
                <a:gd name="connsiteX5-229" fmla="*/ 832758 w 2161179"/>
                <a:gd name="connsiteY5-230" fmla="*/ 653701 h 906864"/>
                <a:gd name="connsiteX6-231" fmla="*/ 135906 w 2161179"/>
                <a:gd name="connsiteY6-232" fmla="*/ 906864 h 906864"/>
                <a:gd name="connsiteX7-233" fmla="*/ 333103 w 2161179"/>
                <a:gd name="connsiteY7-234" fmla="*/ 653701 h 906864"/>
                <a:gd name="connsiteX8-235" fmla="*/ 0 w 2161179"/>
                <a:gd name="connsiteY8-236" fmla="*/ 653701 h 906864"/>
                <a:gd name="connsiteX9-237" fmla="*/ 0 w 2161179"/>
                <a:gd name="connsiteY9-238" fmla="*/ 10160 h 906864"/>
                <a:gd name="connsiteX0-239" fmla="*/ 0 w 2161179"/>
                <a:gd name="connsiteY0-240" fmla="*/ 10160 h 906864"/>
                <a:gd name="connsiteX1-241" fmla="*/ 333103 w 2161179"/>
                <a:gd name="connsiteY1-242" fmla="*/ 10160 h 906864"/>
                <a:gd name="connsiteX2-243" fmla="*/ 2161179 w 2161179"/>
                <a:gd name="connsiteY2-244" fmla="*/ 0 h 906864"/>
                <a:gd name="connsiteX3-245" fmla="*/ 1866539 w 2161179"/>
                <a:gd name="connsiteY3-246" fmla="*/ 663861 h 906864"/>
                <a:gd name="connsiteX4-247" fmla="*/ 832758 w 2161179"/>
                <a:gd name="connsiteY4-248" fmla="*/ 653701 h 906864"/>
                <a:gd name="connsiteX5-249" fmla="*/ 135906 w 2161179"/>
                <a:gd name="connsiteY5-250" fmla="*/ 906864 h 906864"/>
                <a:gd name="connsiteX6-251" fmla="*/ 333103 w 2161179"/>
                <a:gd name="connsiteY6-252" fmla="*/ 653701 h 906864"/>
                <a:gd name="connsiteX7-253" fmla="*/ 0 w 2161179"/>
                <a:gd name="connsiteY7-254" fmla="*/ 653701 h 906864"/>
                <a:gd name="connsiteX8-255" fmla="*/ 0 w 2161179"/>
                <a:gd name="connsiteY8-256" fmla="*/ 10160 h 906864"/>
                <a:gd name="connsiteX0-257" fmla="*/ 0 w 2161179"/>
                <a:gd name="connsiteY0-258" fmla="*/ 10160 h 906864"/>
                <a:gd name="connsiteX1-259" fmla="*/ 2161179 w 2161179"/>
                <a:gd name="connsiteY1-260" fmla="*/ 0 h 906864"/>
                <a:gd name="connsiteX2-261" fmla="*/ 1866539 w 2161179"/>
                <a:gd name="connsiteY2-262" fmla="*/ 663861 h 906864"/>
                <a:gd name="connsiteX3-263" fmla="*/ 832758 w 2161179"/>
                <a:gd name="connsiteY3-264" fmla="*/ 653701 h 906864"/>
                <a:gd name="connsiteX4-265" fmla="*/ 135906 w 2161179"/>
                <a:gd name="connsiteY4-266" fmla="*/ 906864 h 906864"/>
                <a:gd name="connsiteX5-267" fmla="*/ 333103 w 2161179"/>
                <a:gd name="connsiteY5-268" fmla="*/ 653701 h 906864"/>
                <a:gd name="connsiteX6-269" fmla="*/ 0 w 2161179"/>
                <a:gd name="connsiteY6-270" fmla="*/ 653701 h 906864"/>
                <a:gd name="connsiteX7-271" fmla="*/ 0 w 2161179"/>
                <a:gd name="connsiteY7-272" fmla="*/ 10160 h 906864"/>
                <a:gd name="connsiteX0-273" fmla="*/ 0 w 2252619"/>
                <a:gd name="connsiteY0-274" fmla="*/ 71120 h 906864"/>
                <a:gd name="connsiteX1-275" fmla="*/ 2252619 w 2252619"/>
                <a:gd name="connsiteY1-276" fmla="*/ 0 h 906864"/>
                <a:gd name="connsiteX2-277" fmla="*/ 1957979 w 2252619"/>
                <a:gd name="connsiteY2-278" fmla="*/ 663861 h 906864"/>
                <a:gd name="connsiteX3-279" fmla="*/ 924198 w 2252619"/>
                <a:gd name="connsiteY3-280" fmla="*/ 653701 h 906864"/>
                <a:gd name="connsiteX4-281" fmla="*/ 227346 w 2252619"/>
                <a:gd name="connsiteY4-282" fmla="*/ 906864 h 906864"/>
                <a:gd name="connsiteX5-283" fmla="*/ 424543 w 2252619"/>
                <a:gd name="connsiteY5-284" fmla="*/ 653701 h 906864"/>
                <a:gd name="connsiteX6-285" fmla="*/ 91440 w 2252619"/>
                <a:gd name="connsiteY6-286" fmla="*/ 653701 h 906864"/>
                <a:gd name="connsiteX7-287" fmla="*/ 0 w 2252619"/>
                <a:gd name="connsiteY7-288" fmla="*/ 71120 h 906864"/>
                <a:gd name="connsiteX0-289" fmla="*/ 0 w 2252619"/>
                <a:gd name="connsiteY0-290" fmla="*/ 60960 h 906864"/>
                <a:gd name="connsiteX1-291" fmla="*/ 2252619 w 2252619"/>
                <a:gd name="connsiteY1-292" fmla="*/ 0 h 906864"/>
                <a:gd name="connsiteX2-293" fmla="*/ 1957979 w 2252619"/>
                <a:gd name="connsiteY2-294" fmla="*/ 663861 h 906864"/>
                <a:gd name="connsiteX3-295" fmla="*/ 924198 w 2252619"/>
                <a:gd name="connsiteY3-296" fmla="*/ 653701 h 906864"/>
                <a:gd name="connsiteX4-297" fmla="*/ 227346 w 2252619"/>
                <a:gd name="connsiteY4-298" fmla="*/ 906864 h 906864"/>
                <a:gd name="connsiteX5-299" fmla="*/ 424543 w 2252619"/>
                <a:gd name="connsiteY5-300" fmla="*/ 653701 h 906864"/>
                <a:gd name="connsiteX6-301" fmla="*/ 91440 w 2252619"/>
                <a:gd name="connsiteY6-302" fmla="*/ 653701 h 906864"/>
                <a:gd name="connsiteX7-303" fmla="*/ 0 w 2252619"/>
                <a:gd name="connsiteY7-304" fmla="*/ 60960 h 906864"/>
                <a:gd name="connsiteX0-305" fmla="*/ 0 w 2252619"/>
                <a:gd name="connsiteY0-306" fmla="*/ 60960 h 964014"/>
                <a:gd name="connsiteX1-307" fmla="*/ 2252619 w 2252619"/>
                <a:gd name="connsiteY1-308" fmla="*/ 0 h 964014"/>
                <a:gd name="connsiteX2-309" fmla="*/ 1957979 w 2252619"/>
                <a:gd name="connsiteY2-310" fmla="*/ 663861 h 964014"/>
                <a:gd name="connsiteX3-311" fmla="*/ 924198 w 2252619"/>
                <a:gd name="connsiteY3-312" fmla="*/ 653701 h 964014"/>
                <a:gd name="connsiteX4-313" fmla="*/ 389271 w 2252619"/>
                <a:gd name="connsiteY4-314" fmla="*/ 964014 h 964014"/>
                <a:gd name="connsiteX5-315" fmla="*/ 424543 w 2252619"/>
                <a:gd name="connsiteY5-316" fmla="*/ 653701 h 964014"/>
                <a:gd name="connsiteX6-317" fmla="*/ 91440 w 2252619"/>
                <a:gd name="connsiteY6-318" fmla="*/ 653701 h 964014"/>
                <a:gd name="connsiteX7-319" fmla="*/ 0 w 2252619"/>
                <a:gd name="connsiteY7-320" fmla="*/ 60960 h 964014"/>
                <a:gd name="connsiteX0-321" fmla="*/ 0 w 2252619"/>
                <a:gd name="connsiteY0-322" fmla="*/ 60960 h 964014"/>
                <a:gd name="connsiteX1-323" fmla="*/ 2252619 w 2252619"/>
                <a:gd name="connsiteY1-324" fmla="*/ 0 h 964014"/>
                <a:gd name="connsiteX2-325" fmla="*/ 1957979 w 2252619"/>
                <a:gd name="connsiteY2-326" fmla="*/ 663861 h 964014"/>
                <a:gd name="connsiteX3-327" fmla="*/ 924198 w 2252619"/>
                <a:gd name="connsiteY3-328" fmla="*/ 653701 h 964014"/>
                <a:gd name="connsiteX4-329" fmla="*/ 389271 w 2252619"/>
                <a:gd name="connsiteY4-330" fmla="*/ 964014 h 964014"/>
                <a:gd name="connsiteX5-331" fmla="*/ 424543 w 2252619"/>
                <a:gd name="connsiteY5-332" fmla="*/ 653701 h 964014"/>
                <a:gd name="connsiteX6-333" fmla="*/ 91440 w 2252619"/>
                <a:gd name="connsiteY6-334" fmla="*/ 653701 h 964014"/>
                <a:gd name="connsiteX7-335" fmla="*/ 0 w 2252619"/>
                <a:gd name="connsiteY7-336" fmla="*/ 60960 h 964014"/>
                <a:gd name="connsiteX0-337" fmla="*/ 0 w 2252619"/>
                <a:gd name="connsiteY0-338" fmla="*/ 60960 h 964014"/>
                <a:gd name="connsiteX1-339" fmla="*/ 2252619 w 2252619"/>
                <a:gd name="connsiteY1-340" fmla="*/ 0 h 964014"/>
                <a:gd name="connsiteX2-341" fmla="*/ 1957979 w 2252619"/>
                <a:gd name="connsiteY2-342" fmla="*/ 663861 h 964014"/>
                <a:gd name="connsiteX3-343" fmla="*/ 714648 w 2252619"/>
                <a:gd name="connsiteY3-344" fmla="*/ 653701 h 964014"/>
                <a:gd name="connsiteX4-345" fmla="*/ 389271 w 2252619"/>
                <a:gd name="connsiteY4-346" fmla="*/ 964014 h 964014"/>
                <a:gd name="connsiteX5-347" fmla="*/ 424543 w 2252619"/>
                <a:gd name="connsiteY5-348" fmla="*/ 653701 h 964014"/>
                <a:gd name="connsiteX6-349" fmla="*/ 91440 w 2252619"/>
                <a:gd name="connsiteY6-350" fmla="*/ 653701 h 964014"/>
                <a:gd name="connsiteX7-351" fmla="*/ 0 w 2252619"/>
                <a:gd name="connsiteY7-352" fmla="*/ 60960 h 9640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52619" h="964014">
                  <a:moveTo>
                    <a:pt x="0" y="60960"/>
                  </a:moveTo>
                  <a:lnTo>
                    <a:pt x="2252619" y="0"/>
                  </a:lnTo>
                  <a:lnTo>
                    <a:pt x="1957979" y="663861"/>
                  </a:lnTo>
                  <a:lnTo>
                    <a:pt x="714648" y="653701"/>
                  </a:lnTo>
                  <a:lnTo>
                    <a:pt x="389271" y="964014"/>
                  </a:lnTo>
                  <a:lnTo>
                    <a:pt x="424543" y="653701"/>
                  </a:lnTo>
                  <a:lnTo>
                    <a:pt x="91440" y="653701"/>
                  </a:lnTo>
                  <a:lnTo>
                    <a:pt x="0" y="6096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2095300" y="1340693"/>
              <a:ext cx="2115941" cy="584775"/>
            </a:xfrm>
            <a:prstGeom prst="rect">
              <a:avLst/>
            </a:prstGeom>
            <a:noFill/>
          </p:spPr>
          <p:txBody>
            <a:bodyPr wrap="square">
              <a:spAutoFit/>
            </a:bodyPr>
            <a:lstStyle/>
            <a:p>
              <a:r>
                <a:rPr lang="zh-CN" altLang="zh-CN" sz="3200" b="1" kern="100" spc="600" dirty="0">
                  <a:solidFill>
                    <a:schemeClr val="bg1"/>
                  </a:solidFill>
                  <a:latin typeface="+mn-ea"/>
                  <a:cs typeface="仿宋_GB2312"/>
                </a:rPr>
                <a:t>请思考</a:t>
              </a:r>
              <a:endParaRPr lang="zh-CN" altLang="zh-CN" sz="3200" b="1" kern="100" spc="600" dirty="0">
                <a:solidFill>
                  <a:schemeClr val="bg1"/>
                </a:solidFill>
                <a:latin typeface="+mn-ea"/>
                <a:cs typeface="仿宋_GB2312"/>
              </a:endParaRPr>
            </a:p>
          </p:txBody>
        </p:sp>
        <p:pic>
          <p:nvPicPr>
            <p:cNvPr id="186" name="图片 1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535" y="639621"/>
              <a:ext cx="2156531" cy="215653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wipe(left)">
                                      <p:cBhvr>
                                        <p:cTn id="11" dur="1000"/>
                                        <p:tgtEl>
                                          <p:spTgt spid="188"/>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61677" y="1130300"/>
            <a:ext cx="5000494" cy="4645742"/>
            <a:chOff x="761677" y="1130300"/>
            <a:chExt cx="5000494" cy="4645742"/>
          </a:xfrm>
        </p:grpSpPr>
        <p:sp>
          <p:nvSpPr>
            <p:cNvPr id="46" name="矩形 45"/>
            <p:cNvSpPr/>
            <p:nvPr/>
          </p:nvSpPr>
          <p:spPr>
            <a:xfrm>
              <a:off x="761677" y="1130300"/>
              <a:ext cx="4795413" cy="4434767"/>
            </a:xfrm>
            <a:prstGeom prst="rect">
              <a:avLst/>
            </a:prstGeom>
            <a:gradFill>
              <a:gsLst>
                <a:gs pos="0">
                  <a:schemeClr val="accent1">
                    <a:lumMod val="20000"/>
                    <a:lumOff val="80000"/>
                  </a:schemeClr>
                </a:gs>
                <a:gs pos="65000">
                  <a:schemeClr val="accent1">
                    <a:lumMod val="75000"/>
                  </a:schemeClr>
                </a:gs>
              </a:gsLst>
              <a:lin ang="5400000" scaled="1"/>
            </a:gradFill>
            <a:ln>
              <a:noFill/>
            </a:ln>
            <a:effectLst>
              <a:outerShdw blurRad="50800" dist="38100" dir="5400000" algn="t" rotWithShape="0">
                <a:srgbClr val="6633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a typeface="思源黑体 CN Normal" panose="020B0400000000000000" pitchFamily="34" charset="-122"/>
                <a:sym typeface="思源黑体 CN Normal" panose="020B0400000000000000" pitchFamily="34" charset="-122"/>
              </a:endParaRPr>
            </a:p>
          </p:txBody>
        </p:sp>
        <p:sp>
          <p:nvSpPr>
            <p:cNvPr id="72" name="矩形 71"/>
            <p:cNvSpPr/>
            <p:nvPr/>
          </p:nvSpPr>
          <p:spPr>
            <a:xfrm>
              <a:off x="909715" y="1261644"/>
              <a:ext cx="4852456" cy="4514398"/>
            </a:xfrm>
            <a:prstGeom prst="rect">
              <a:avLst/>
            </a:prstGeom>
            <a:solidFill>
              <a:schemeClr val="bg1"/>
            </a:solidFill>
            <a:ln>
              <a:noFill/>
            </a:ln>
            <a:effectLst>
              <a:outerShdw blurRad="241300" dist="419100" dir="5400000" sx="97000" sy="97000" algn="t" rotWithShape="0">
                <a:schemeClr val="bg1">
                  <a:lumMod val="50000"/>
                  <a:alpha val="22000"/>
                </a:schemeClr>
              </a:outerShdw>
              <a:reflection blurRad="6350" stA="21000" endPos="1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15" name="文本框 14"/>
          <p:cNvSpPr txBox="1"/>
          <p:nvPr/>
        </p:nvSpPr>
        <p:spPr>
          <a:xfrm>
            <a:off x="1024872" y="1471797"/>
            <a:ext cx="4533674" cy="1670073"/>
          </a:xfrm>
          <a:prstGeom prst="rect">
            <a:avLst/>
          </a:prstGeom>
          <a:noFill/>
          <a:ln w="9525">
            <a:noFill/>
          </a:ln>
        </p:spPr>
        <p:txBody>
          <a:bodyPr wrap="square">
            <a:noAutofit/>
          </a:bodyPr>
          <a:lstStyle/>
          <a:p>
            <a:pPr>
              <a:lnSpc>
                <a:spcPct val="120000"/>
              </a:lnSpc>
              <a:spcBef>
                <a:spcPct val="0"/>
              </a:spcBef>
            </a:pPr>
            <a:r>
              <a:rPr lang="zh-CN" altLang="zh-CN" sz="2400" b="1" dirty="0">
                <a:solidFill>
                  <a:schemeClr val="tx1">
                    <a:lumMod val="95000"/>
                    <a:lumOff val="5000"/>
                  </a:schemeClr>
                </a:solidFill>
                <a:latin typeface="+mn-ea"/>
              </a:rPr>
              <a:t>涵盖新时代</a:t>
            </a:r>
            <a:endParaRPr lang="en-US" altLang="zh-CN" sz="2400" b="1" dirty="0">
              <a:solidFill>
                <a:schemeClr val="tx1">
                  <a:lumMod val="95000"/>
                  <a:lumOff val="5000"/>
                </a:schemeClr>
              </a:solidFill>
              <a:latin typeface="+mn-ea"/>
            </a:endParaRPr>
          </a:p>
          <a:p>
            <a:pPr>
              <a:lnSpc>
                <a:spcPct val="120000"/>
              </a:lnSpc>
              <a:spcBef>
                <a:spcPct val="0"/>
              </a:spcBef>
            </a:pPr>
            <a:r>
              <a:rPr lang="zh-CN" altLang="zh-CN" sz="2400" b="1" dirty="0">
                <a:solidFill>
                  <a:schemeClr val="tx1">
                    <a:lumMod val="95000"/>
                    <a:lumOff val="5000"/>
                  </a:schemeClr>
                </a:solidFill>
                <a:latin typeface="+mn-ea"/>
              </a:rPr>
              <a:t>坚持和发展中国特色社会主义的</a:t>
            </a:r>
            <a:r>
              <a:rPr lang="zh-CN" altLang="zh-CN" sz="2400" b="1" dirty="0">
                <a:solidFill>
                  <a:schemeClr val="tx1">
                    <a:lumMod val="95000"/>
                    <a:lumOff val="5000"/>
                  </a:schemeClr>
                </a:solidFill>
                <a:latin typeface="+mn-ea"/>
                <a:sym typeface="+mn-ea"/>
              </a:rPr>
              <a:t>基本问题</a:t>
            </a:r>
            <a:endParaRPr lang="zh-CN" altLang="zh-CN" sz="2400" b="1" dirty="0">
              <a:solidFill>
                <a:schemeClr val="tx1">
                  <a:lumMod val="95000"/>
                  <a:lumOff val="5000"/>
                </a:schemeClr>
              </a:solidFill>
              <a:latin typeface="+mn-ea"/>
            </a:endParaRPr>
          </a:p>
        </p:txBody>
      </p:sp>
      <p:grpSp>
        <p:nvGrpSpPr>
          <p:cNvPr id="48" name="组合 47"/>
          <p:cNvGrpSpPr/>
          <p:nvPr/>
        </p:nvGrpSpPr>
        <p:grpSpPr>
          <a:xfrm>
            <a:off x="6114851" y="1130300"/>
            <a:ext cx="5287254" cy="4650506"/>
            <a:chOff x="6114851" y="1130300"/>
            <a:chExt cx="5287254" cy="4650506"/>
          </a:xfrm>
        </p:grpSpPr>
        <p:sp>
          <p:nvSpPr>
            <p:cNvPr id="57" name="矩形 56"/>
            <p:cNvSpPr/>
            <p:nvPr/>
          </p:nvSpPr>
          <p:spPr>
            <a:xfrm>
              <a:off x="6114851" y="1130300"/>
              <a:ext cx="5130410" cy="4434767"/>
            </a:xfrm>
            <a:prstGeom prst="rect">
              <a:avLst/>
            </a:prstGeom>
            <a:gradFill>
              <a:gsLst>
                <a:gs pos="0">
                  <a:schemeClr val="accent1">
                    <a:lumMod val="20000"/>
                    <a:lumOff val="80000"/>
                  </a:schemeClr>
                </a:gs>
                <a:gs pos="65000">
                  <a:schemeClr val="accent1">
                    <a:lumMod val="75000"/>
                  </a:schemeClr>
                </a:gs>
              </a:gsLst>
              <a:lin ang="5400000" scaled="1"/>
            </a:gradFill>
            <a:ln>
              <a:noFill/>
            </a:ln>
            <a:effectLst>
              <a:outerShdw blurRad="50800" dist="38100" dir="5400000" algn="t" rotWithShape="0">
                <a:srgbClr val="6633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a typeface="思源黑体 CN Normal" panose="020B0400000000000000" pitchFamily="34" charset="-122"/>
                <a:sym typeface="思源黑体 CN Normal" panose="020B0400000000000000" pitchFamily="34" charset="-122"/>
              </a:endParaRPr>
            </a:p>
          </p:txBody>
        </p:sp>
        <p:sp>
          <p:nvSpPr>
            <p:cNvPr id="58" name="矩形 57"/>
            <p:cNvSpPr/>
            <p:nvPr/>
          </p:nvSpPr>
          <p:spPr>
            <a:xfrm>
              <a:off x="6255994" y="1261242"/>
              <a:ext cx="5146111" cy="4519564"/>
            </a:xfrm>
            <a:prstGeom prst="rect">
              <a:avLst/>
            </a:prstGeom>
            <a:solidFill>
              <a:schemeClr val="bg1"/>
            </a:solidFill>
            <a:ln>
              <a:noFill/>
            </a:ln>
            <a:effectLst>
              <a:outerShdw blurRad="241300" dist="419100" dir="5400000" sx="97000" sy="97000" algn="t" rotWithShape="0">
                <a:schemeClr val="bg1">
                  <a:lumMod val="50000"/>
                  <a:alpha val="22000"/>
                </a:schemeClr>
              </a:outerShdw>
              <a:reflection blurRad="6350" stA="21000" endPos="18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sp>
        <p:nvSpPr>
          <p:cNvPr id="59" name="文本框 58"/>
          <p:cNvSpPr txBox="1"/>
          <p:nvPr/>
        </p:nvSpPr>
        <p:spPr>
          <a:xfrm>
            <a:off x="6427285" y="1547470"/>
            <a:ext cx="4463148" cy="28572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400" b="1" spc="300">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pc="0" dirty="0">
                <a:solidFill>
                  <a:schemeClr val="tx1">
                    <a:lumMod val="95000"/>
                    <a:lumOff val="5000"/>
                  </a:schemeClr>
                </a:solidFill>
                <a:sym typeface="思源黑体 CN Normal" panose="020B0400000000000000" pitchFamily="34" charset="-122"/>
              </a:rPr>
              <a:t>作出新的理论概括和战略指引</a:t>
            </a:r>
            <a:endParaRPr lang="zh-CN" altLang="en-US" spc="0" dirty="0">
              <a:solidFill>
                <a:schemeClr val="tx1">
                  <a:lumMod val="95000"/>
                  <a:lumOff val="5000"/>
                </a:schemeClr>
              </a:solidFill>
              <a:sym typeface="思源黑体 CN Normal" panose="020B0400000000000000" pitchFamily="34" charset="-122"/>
            </a:endParaRPr>
          </a:p>
        </p:txBody>
      </p:sp>
      <p:cxnSp>
        <p:nvCxnSpPr>
          <p:cNvPr id="60" name="直接连接符 59"/>
          <p:cNvCxnSpPr/>
          <p:nvPr/>
        </p:nvCxnSpPr>
        <p:spPr>
          <a:xfrm>
            <a:off x="6456700" y="2187614"/>
            <a:ext cx="4710428" cy="0"/>
          </a:xfrm>
          <a:prstGeom prst="line">
            <a:avLst/>
          </a:prstGeom>
          <a:ln w="28575">
            <a:solidFill>
              <a:srgbClr val="F6553D"/>
            </a:solidFill>
            <a:prstDash val="solid"/>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7216294" y="4744330"/>
            <a:ext cx="3790933" cy="1498681"/>
          </a:xfrm>
          <a:prstGeom prst="rect">
            <a:avLst/>
          </a:prstGeom>
        </p:spPr>
        <p:txBody>
          <a:bodyPr>
            <a:noAutofit/>
            <a:extLst>
              <a:ext uri="{4A0BC546-FE56-4ADE-93B0-CB8AF2F6F144}">
                <wpsdc:textFrameExt xmlns:wpsdc="http://www.wps.cn/officeDocument/2022/drawingmlCustomData" type="text"/>
              </a:ext>
            </a:extLst>
          </a:bodyPr>
          <a:lstStyle/>
          <a:p>
            <a:pPr algn="l"/>
            <a:endParaRPr lang="zh-CN" altLang="en-US" sz="1800" dirty="0">
              <a:latin typeface="Arial" panose="020B0604020202020204" pitchFamily="34" charset="0"/>
              <a:ea typeface="微软雅黑" panose="020B0503020204020204" charset="-122"/>
            </a:endParaRPr>
          </a:p>
        </p:txBody>
      </p:sp>
      <p:sp>
        <p:nvSpPr>
          <p:cNvPr id="117" name="任意多边形: 形状 116"/>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 name="直接连接符 3"/>
          <p:cNvCxnSpPr/>
          <p:nvPr/>
        </p:nvCxnSpPr>
        <p:spPr>
          <a:xfrm>
            <a:off x="1149526" y="3086467"/>
            <a:ext cx="4407564" cy="0"/>
          </a:xfrm>
          <a:prstGeom prst="line">
            <a:avLst/>
          </a:prstGeom>
          <a:ln w="28575">
            <a:solidFill>
              <a:srgbClr val="F6553D"/>
            </a:solidFill>
            <a:prstDash val="solid"/>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1181471" y="3404498"/>
            <a:ext cx="4523658" cy="539482"/>
            <a:chOff x="1181471" y="3404498"/>
            <a:chExt cx="4523658" cy="539482"/>
          </a:xfrm>
        </p:grpSpPr>
        <p:sp>
          <p:nvSpPr>
            <p:cNvPr id="22" name="文本框 21"/>
            <p:cNvSpPr txBox="1"/>
            <p:nvPr/>
          </p:nvSpPr>
          <p:spPr>
            <a:xfrm>
              <a:off x="1430133" y="3404498"/>
              <a:ext cx="4274996" cy="539482"/>
            </a:xfrm>
            <a:prstGeom prst="rect">
              <a:avLst/>
            </a:prstGeom>
          </p:spPr>
          <p:txBody>
            <a:bodyPr wrap="square">
              <a:noAutofit/>
              <a:extLst>
                <a:ext uri="{4A0BC546-FE56-4ADE-93B0-CB8AF2F6F144}">
                  <wpsdc:textFrameExt xmlns:wpsdc="http://www.wps.cn/officeDocument/2022/drawingmlCustomData" type="text"/>
                </a:ext>
              </a:extLst>
            </a:bodyPr>
            <a:lstStyle>
              <a:defPPr>
                <a:defRPr lang="zh-CN"/>
              </a:defPPr>
              <a:lvl1pPr>
                <a:lnSpc>
                  <a:spcPct val="150000"/>
                </a:lnSpc>
                <a:defRPr sz="2200">
                  <a:latin typeface="Arial" panose="020B0604020202020204" pitchFamily="34" charset="0"/>
                  <a:ea typeface="微软雅黑" panose="020B0503020204020204" charset="-122"/>
                </a:defRPr>
              </a:lvl1pPr>
            </a:lstStyle>
            <a:p>
              <a:r>
                <a:rPr lang="zh-CN" altLang="zh-CN" dirty="0">
                  <a:latin typeface="楷体" panose="02010609060101010101" pitchFamily="49" charset="-122"/>
                  <a:ea typeface="楷体" panose="02010609060101010101" pitchFamily="49" charset="-122"/>
                </a:rPr>
                <a:t>总目标、总任务、总体布局</a:t>
              </a:r>
              <a:endParaRPr lang="zh-CN" altLang="zh-CN" dirty="0">
                <a:latin typeface="楷体" panose="02010609060101010101" pitchFamily="49" charset="-122"/>
                <a:ea typeface="楷体" panose="02010609060101010101" pitchFamily="49" charset="-122"/>
              </a:endParaRPr>
            </a:p>
          </p:txBody>
        </p:sp>
        <p:sp>
          <p:nvSpPr>
            <p:cNvPr id="42" name="星形: 五角 41"/>
            <p:cNvSpPr/>
            <p:nvPr/>
          </p:nvSpPr>
          <p:spPr>
            <a:xfrm>
              <a:off x="1181471" y="3606294"/>
              <a:ext cx="248662" cy="248662"/>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F4D20"/>
                </a:solidFill>
              </a:endParaRPr>
            </a:p>
          </p:txBody>
        </p:sp>
      </p:grpSp>
      <p:grpSp>
        <p:nvGrpSpPr>
          <p:cNvPr id="38" name="组合 37"/>
          <p:cNvGrpSpPr/>
          <p:nvPr/>
        </p:nvGrpSpPr>
        <p:grpSpPr>
          <a:xfrm>
            <a:off x="6440633" y="2435470"/>
            <a:ext cx="5142623" cy="566222"/>
            <a:chOff x="6440633" y="2435470"/>
            <a:chExt cx="5142623" cy="566222"/>
          </a:xfrm>
        </p:grpSpPr>
        <p:sp>
          <p:nvSpPr>
            <p:cNvPr id="50" name="矩形: 圆角 49"/>
            <p:cNvSpPr/>
            <p:nvPr/>
          </p:nvSpPr>
          <p:spPr>
            <a:xfrm>
              <a:off x="6440633" y="2557975"/>
              <a:ext cx="4726495" cy="405384"/>
            </a:xfrm>
            <a:prstGeom prst="roundRect">
              <a:avLst>
                <a:gd name="adj" fmla="val 0"/>
              </a:avLst>
            </a:prstGeom>
            <a:solidFill>
              <a:schemeClr val="accent1">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 name="文本框 2"/>
            <p:cNvSpPr txBox="1"/>
            <p:nvPr/>
          </p:nvSpPr>
          <p:spPr>
            <a:xfrm>
              <a:off x="6720995" y="2435470"/>
              <a:ext cx="4862261" cy="566222"/>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zh-CN" altLang="en-US" sz="2200" dirty="0">
                  <a:latin typeface="楷体" panose="02010609060101010101" pitchFamily="49" charset="-122"/>
                  <a:ea typeface="楷体" panose="02010609060101010101" pitchFamily="49" charset="-122"/>
                </a:rPr>
                <a:t>党的领导和党的建设</a:t>
              </a:r>
              <a:endParaRPr lang="zh-CN" altLang="en-US" sz="2200" dirty="0">
                <a:latin typeface="楷体" panose="02010609060101010101" pitchFamily="49" charset="-122"/>
                <a:ea typeface="楷体" panose="02010609060101010101" pitchFamily="49" charset="-122"/>
              </a:endParaRPr>
            </a:p>
          </p:txBody>
        </p:sp>
      </p:grpSp>
      <p:pic>
        <p:nvPicPr>
          <p:cNvPr id="2"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16" name="文本框 15"/>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2.</a:t>
            </a:r>
            <a:r>
              <a:rPr lang="zh-CN" altLang="zh-CN" dirty="0"/>
              <a:t>习近平新时代中国特色社会主义思想</a:t>
            </a:r>
            <a:r>
              <a:rPr lang="zh-CN" altLang="en-US" dirty="0"/>
              <a:t>的主要内容和科学体系</a:t>
            </a:r>
            <a:endParaRPr lang="zh-CN" altLang="zh-CN" dirty="0"/>
          </a:p>
        </p:txBody>
      </p:sp>
      <p:cxnSp>
        <p:nvCxnSpPr>
          <p:cNvPr id="17" name="直接连接符 16"/>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0288647" y="137373"/>
            <a:ext cx="1211764" cy="334606"/>
            <a:chOff x="10267957" y="861396"/>
            <a:chExt cx="1211764" cy="334606"/>
          </a:xfrm>
        </p:grpSpPr>
        <p:sp>
          <p:nvSpPr>
            <p:cNvPr id="20" name="任意多边形: 形状 19"/>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1" name="任意多边形: 形状 20"/>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3" name="任意多边形: 形状 22"/>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4" name="任意多边形: 形状 23"/>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29" name="组合 28"/>
          <p:cNvGrpSpPr/>
          <p:nvPr/>
        </p:nvGrpSpPr>
        <p:grpSpPr>
          <a:xfrm>
            <a:off x="1181471" y="3926839"/>
            <a:ext cx="4523658" cy="530140"/>
            <a:chOff x="1181471" y="3926839"/>
            <a:chExt cx="4523658" cy="530140"/>
          </a:xfrm>
        </p:grpSpPr>
        <p:sp>
          <p:nvSpPr>
            <p:cNvPr id="43" name="星形: 五角 42"/>
            <p:cNvSpPr/>
            <p:nvPr/>
          </p:nvSpPr>
          <p:spPr>
            <a:xfrm>
              <a:off x="1181471" y="4112083"/>
              <a:ext cx="248662" cy="248662"/>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F4D20"/>
                </a:solidFill>
              </a:endParaRPr>
            </a:p>
          </p:txBody>
        </p:sp>
        <p:sp>
          <p:nvSpPr>
            <p:cNvPr id="7" name="文本框 6"/>
            <p:cNvSpPr txBox="1"/>
            <p:nvPr/>
          </p:nvSpPr>
          <p:spPr>
            <a:xfrm>
              <a:off x="1430133" y="3926839"/>
              <a:ext cx="4274996" cy="530140"/>
            </a:xfrm>
            <a:prstGeom prst="rect">
              <a:avLst/>
            </a:prstGeom>
          </p:spPr>
          <p:txBody>
            <a:bodyPr wrap="square">
              <a:noAutofit/>
              <a:extLst>
                <a:ext uri="{4A0BC546-FE56-4ADE-93B0-CB8AF2F6F144}">
                  <wpsdc:textFrameExt xmlns:wpsdc="http://www.wps.cn/officeDocument/2022/drawingmlCustomData" type="text"/>
                </a:ext>
              </a:extLst>
            </a:bodyPr>
            <a:lstStyle>
              <a:defPPr>
                <a:defRPr lang="zh-CN"/>
              </a:defPPr>
              <a:lvl1pPr>
                <a:lnSpc>
                  <a:spcPct val="150000"/>
                </a:lnSpc>
                <a:defRPr sz="2200">
                  <a:latin typeface="Arial" panose="020B0604020202020204" pitchFamily="34" charset="0"/>
                  <a:ea typeface="微软雅黑" panose="020B0503020204020204" charset="-122"/>
                </a:defRPr>
              </a:lvl1pPr>
            </a:lstStyle>
            <a:p>
              <a:r>
                <a:rPr lang="zh-CN" altLang="zh-CN" dirty="0">
                  <a:latin typeface="楷体" panose="02010609060101010101" pitchFamily="49" charset="-122"/>
                  <a:ea typeface="楷体" panose="02010609060101010101" pitchFamily="49" charset="-122"/>
                </a:rPr>
                <a:t>战略布局和发展方向</a:t>
              </a:r>
              <a:endParaRPr lang="en-US" altLang="zh-CN" dirty="0">
                <a:latin typeface="楷体" panose="02010609060101010101" pitchFamily="49" charset="-122"/>
                <a:ea typeface="楷体" panose="02010609060101010101" pitchFamily="49" charset="-122"/>
              </a:endParaRPr>
            </a:p>
          </p:txBody>
        </p:sp>
      </p:grpSp>
      <p:grpSp>
        <p:nvGrpSpPr>
          <p:cNvPr id="30" name="组合 29"/>
          <p:cNvGrpSpPr/>
          <p:nvPr/>
        </p:nvGrpSpPr>
        <p:grpSpPr>
          <a:xfrm>
            <a:off x="1181471" y="4429724"/>
            <a:ext cx="4523658" cy="610667"/>
            <a:chOff x="1181471" y="4429724"/>
            <a:chExt cx="4523658" cy="610667"/>
          </a:xfrm>
        </p:grpSpPr>
        <p:sp>
          <p:nvSpPr>
            <p:cNvPr id="5" name="星形: 五角 4"/>
            <p:cNvSpPr/>
            <p:nvPr/>
          </p:nvSpPr>
          <p:spPr>
            <a:xfrm>
              <a:off x="1181471" y="4598330"/>
              <a:ext cx="248662" cy="248662"/>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F4D20"/>
                </a:solidFill>
              </a:endParaRPr>
            </a:p>
          </p:txBody>
        </p:sp>
        <p:sp>
          <p:nvSpPr>
            <p:cNvPr id="8" name="文本框 7"/>
            <p:cNvSpPr txBox="1"/>
            <p:nvPr/>
          </p:nvSpPr>
          <p:spPr>
            <a:xfrm>
              <a:off x="1430133" y="4429724"/>
              <a:ext cx="4274996" cy="610667"/>
            </a:xfrm>
            <a:prstGeom prst="rect">
              <a:avLst/>
            </a:prstGeom>
          </p:spPr>
          <p:txBody>
            <a:bodyPr wrap="square">
              <a:noAutofit/>
              <a:extLst>
                <a:ext uri="{4A0BC546-FE56-4ADE-93B0-CB8AF2F6F144}">
                  <wpsdc:textFrameExt xmlns:wpsdc="http://www.wps.cn/officeDocument/2022/drawingmlCustomData" type="text"/>
                </a:ext>
              </a:extLst>
            </a:bodyPr>
            <a:lstStyle>
              <a:defPPr>
                <a:defRPr lang="zh-CN"/>
              </a:defPPr>
              <a:lvl1pPr>
                <a:lnSpc>
                  <a:spcPct val="150000"/>
                </a:lnSpc>
                <a:defRPr sz="2200">
                  <a:latin typeface="Arial" panose="020B0604020202020204" pitchFamily="34" charset="0"/>
                  <a:ea typeface="微软雅黑" panose="020B0503020204020204" charset="-122"/>
                </a:defRPr>
              </a:lvl1pPr>
            </a:lstStyle>
            <a:p>
              <a:r>
                <a:rPr lang="zh-CN" altLang="zh-CN" dirty="0">
                  <a:latin typeface="楷体" panose="02010609060101010101" pitchFamily="49" charset="-122"/>
                  <a:ea typeface="楷体" panose="02010609060101010101" pitchFamily="49" charset="-122"/>
                </a:rPr>
                <a:t>发展方式、发展动力</a:t>
              </a:r>
              <a:endParaRPr lang="en-US" altLang="zh-CN" dirty="0">
                <a:latin typeface="楷体" panose="02010609060101010101" pitchFamily="49" charset="-122"/>
                <a:ea typeface="楷体" panose="02010609060101010101" pitchFamily="49" charset="-122"/>
              </a:endParaRPr>
            </a:p>
          </p:txBody>
        </p:sp>
      </p:grpSp>
      <p:grpSp>
        <p:nvGrpSpPr>
          <p:cNvPr id="31" name="组合 30"/>
          <p:cNvGrpSpPr/>
          <p:nvPr/>
        </p:nvGrpSpPr>
        <p:grpSpPr>
          <a:xfrm>
            <a:off x="1181471" y="4930717"/>
            <a:ext cx="4532101" cy="610667"/>
            <a:chOff x="1181471" y="4930717"/>
            <a:chExt cx="4532101" cy="610667"/>
          </a:xfrm>
        </p:grpSpPr>
        <p:sp>
          <p:nvSpPr>
            <p:cNvPr id="45" name="星形: 五角 44"/>
            <p:cNvSpPr/>
            <p:nvPr/>
          </p:nvSpPr>
          <p:spPr>
            <a:xfrm>
              <a:off x="1181471" y="5111990"/>
              <a:ext cx="248662" cy="248662"/>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F4D20"/>
                </a:solidFill>
              </a:endParaRPr>
            </a:p>
          </p:txBody>
        </p:sp>
        <p:sp>
          <p:nvSpPr>
            <p:cNvPr id="27" name="文本框 26"/>
            <p:cNvSpPr txBox="1"/>
            <p:nvPr/>
          </p:nvSpPr>
          <p:spPr>
            <a:xfrm>
              <a:off x="1438576" y="4930717"/>
              <a:ext cx="4274996" cy="610667"/>
            </a:xfrm>
            <a:prstGeom prst="rect">
              <a:avLst/>
            </a:prstGeom>
          </p:spPr>
          <p:txBody>
            <a:bodyPr wrap="square">
              <a:noAutofit/>
              <a:extLst>
                <a:ext uri="{4A0BC546-FE56-4ADE-93B0-CB8AF2F6F144}">
                  <wpsdc:textFrameExt xmlns:wpsdc="http://www.wps.cn/officeDocument/2022/drawingmlCustomData" type="text"/>
                </a:ext>
              </a:extLst>
            </a:bodyPr>
            <a:lstStyle>
              <a:defPPr>
                <a:defRPr lang="zh-CN"/>
              </a:defPPr>
              <a:lvl1pPr>
                <a:lnSpc>
                  <a:spcPct val="150000"/>
                </a:lnSpc>
                <a:defRPr sz="2200">
                  <a:latin typeface="Arial" panose="020B0604020202020204" pitchFamily="34" charset="0"/>
                  <a:ea typeface="微软雅黑" panose="020B0503020204020204" charset="-122"/>
                </a:defRPr>
              </a:lvl1pPr>
            </a:lstStyle>
            <a:p>
              <a:r>
                <a:rPr lang="zh-CN" altLang="zh-CN" dirty="0">
                  <a:latin typeface="楷体" panose="02010609060101010101" pitchFamily="49" charset="-122"/>
                  <a:ea typeface="楷体" panose="02010609060101010101" pitchFamily="49" charset="-122"/>
                </a:rPr>
                <a:t>战略步骤、外部条件、政治保证</a:t>
              </a:r>
              <a:endParaRPr lang="zh-CN" altLang="zh-CN" dirty="0">
                <a:latin typeface="楷体" panose="02010609060101010101" pitchFamily="49" charset="-122"/>
                <a:ea typeface="楷体" panose="02010609060101010101" pitchFamily="49" charset="-122"/>
              </a:endParaRPr>
            </a:p>
          </p:txBody>
        </p:sp>
      </p:grpSp>
      <p:grpSp>
        <p:nvGrpSpPr>
          <p:cNvPr id="39" name="组合 38"/>
          <p:cNvGrpSpPr/>
          <p:nvPr/>
        </p:nvGrpSpPr>
        <p:grpSpPr>
          <a:xfrm>
            <a:off x="6440633" y="2948669"/>
            <a:ext cx="5142623" cy="566222"/>
            <a:chOff x="6440633" y="2948669"/>
            <a:chExt cx="5142623" cy="566222"/>
          </a:xfrm>
        </p:grpSpPr>
        <p:sp>
          <p:nvSpPr>
            <p:cNvPr id="53" name="矩形: 圆角 52"/>
            <p:cNvSpPr/>
            <p:nvPr/>
          </p:nvSpPr>
          <p:spPr>
            <a:xfrm>
              <a:off x="6440633" y="3046030"/>
              <a:ext cx="4726495" cy="405384"/>
            </a:xfrm>
            <a:prstGeom prst="roundRect">
              <a:avLst>
                <a:gd name="adj" fmla="val 0"/>
              </a:avLst>
            </a:prstGeom>
            <a:solidFill>
              <a:schemeClr val="accent2">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3" name="文本框 32"/>
            <p:cNvSpPr txBox="1"/>
            <p:nvPr/>
          </p:nvSpPr>
          <p:spPr>
            <a:xfrm>
              <a:off x="6720995" y="2948669"/>
              <a:ext cx="4862261" cy="566222"/>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zh-CN" altLang="en-US" sz="2200" dirty="0">
                  <a:latin typeface="楷体" panose="02010609060101010101" pitchFamily="49" charset="-122"/>
                  <a:ea typeface="楷体" panose="02010609060101010101" pitchFamily="49" charset="-122"/>
                </a:rPr>
                <a:t>经济、政治、法治、科技、文化</a:t>
              </a:r>
              <a:endParaRPr lang="zh-CN" altLang="en-US" sz="2200" dirty="0">
                <a:latin typeface="楷体" panose="02010609060101010101" pitchFamily="49" charset="-122"/>
                <a:ea typeface="楷体" panose="02010609060101010101" pitchFamily="49" charset="-122"/>
              </a:endParaRPr>
            </a:p>
          </p:txBody>
        </p:sp>
      </p:grpSp>
      <p:grpSp>
        <p:nvGrpSpPr>
          <p:cNvPr id="40" name="组合 39"/>
          <p:cNvGrpSpPr/>
          <p:nvPr/>
        </p:nvGrpSpPr>
        <p:grpSpPr>
          <a:xfrm>
            <a:off x="6440633" y="3472158"/>
            <a:ext cx="5142623" cy="566222"/>
            <a:chOff x="6440633" y="3472158"/>
            <a:chExt cx="5142623" cy="566222"/>
          </a:xfrm>
        </p:grpSpPr>
        <p:sp>
          <p:nvSpPr>
            <p:cNvPr id="54" name="矩形: 圆角 53"/>
            <p:cNvSpPr/>
            <p:nvPr/>
          </p:nvSpPr>
          <p:spPr>
            <a:xfrm>
              <a:off x="6440633" y="3580362"/>
              <a:ext cx="4726495" cy="405384"/>
            </a:xfrm>
            <a:prstGeom prst="roundRect">
              <a:avLst>
                <a:gd name="adj" fmla="val 0"/>
              </a:avLst>
            </a:prstGeom>
            <a:solidFill>
              <a:schemeClr val="accent6">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4" name="文本框 33"/>
            <p:cNvSpPr txBox="1"/>
            <p:nvPr/>
          </p:nvSpPr>
          <p:spPr>
            <a:xfrm>
              <a:off x="6720995" y="3472158"/>
              <a:ext cx="4862261" cy="566222"/>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zh-CN" altLang="en-US" sz="2200" dirty="0">
                  <a:latin typeface="楷体" panose="02010609060101010101" pitchFamily="49" charset="-122"/>
                  <a:ea typeface="楷体" panose="02010609060101010101" pitchFamily="49" charset="-122"/>
                </a:rPr>
                <a:t>教育、民生、民族、宗教、社会</a:t>
              </a:r>
              <a:endParaRPr lang="zh-CN" altLang="en-US" sz="2200" dirty="0">
                <a:latin typeface="楷体" panose="02010609060101010101" pitchFamily="49" charset="-122"/>
                <a:ea typeface="楷体" panose="02010609060101010101" pitchFamily="49" charset="-122"/>
              </a:endParaRPr>
            </a:p>
          </p:txBody>
        </p:sp>
      </p:grpSp>
      <p:grpSp>
        <p:nvGrpSpPr>
          <p:cNvPr id="41" name="组合 40"/>
          <p:cNvGrpSpPr/>
          <p:nvPr/>
        </p:nvGrpSpPr>
        <p:grpSpPr>
          <a:xfrm>
            <a:off x="6440633" y="3947063"/>
            <a:ext cx="5142623" cy="566222"/>
            <a:chOff x="6440633" y="3947063"/>
            <a:chExt cx="5142623" cy="566222"/>
          </a:xfrm>
        </p:grpSpPr>
        <p:sp>
          <p:nvSpPr>
            <p:cNvPr id="55" name="矩形: 圆角 54"/>
            <p:cNvSpPr/>
            <p:nvPr/>
          </p:nvSpPr>
          <p:spPr>
            <a:xfrm>
              <a:off x="6440633" y="4060119"/>
              <a:ext cx="4726495" cy="405384"/>
            </a:xfrm>
            <a:prstGeom prst="roundRect">
              <a:avLst>
                <a:gd name="adj" fmla="val 0"/>
              </a:avLst>
            </a:prstGeom>
            <a:solidFill>
              <a:schemeClr val="accent4">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5" name="文本框 34"/>
            <p:cNvSpPr txBox="1"/>
            <p:nvPr/>
          </p:nvSpPr>
          <p:spPr>
            <a:xfrm>
              <a:off x="6720995" y="3947063"/>
              <a:ext cx="4862261" cy="566222"/>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zh-CN" altLang="en-US" sz="2200" dirty="0">
                  <a:latin typeface="楷体" panose="02010609060101010101" pitchFamily="49" charset="-122"/>
                  <a:ea typeface="楷体" panose="02010609060101010101" pitchFamily="49" charset="-122"/>
                </a:rPr>
                <a:t>生态文明、国家安全、国防和军队</a:t>
              </a:r>
              <a:endParaRPr lang="zh-CN" altLang="en-US" sz="2200" dirty="0">
                <a:latin typeface="楷体" panose="02010609060101010101" pitchFamily="49" charset="-122"/>
                <a:ea typeface="楷体" panose="02010609060101010101" pitchFamily="49" charset="-122"/>
              </a:endParaRPr>
            </a:p>
          </p:txBody>
        </p:sp>
      </p:grpSp>
      <p:grpSp>
        <p:nvGrpSpPr>
          <p:cNvPr id="44" name="组合 43"/>
          <p:cNvGrpSpPr/>
          <p:nvPr/>
        </p:nvGrpSpPr>
        <p:grpSpPr>
          <a:xfrm>
            <a:off x="6440633" y="4407887"/>
            <a:ext cx="5142623" cy="566222"/>
            <a:chOff x="6440633" y="4407887"/>
            <a:chExt cx="5142623" cy="566222"/>
          </a:xfrm>
        </p:grpSpPr>
        <p:sp>
          <p:nvSpPr>
            <p:cNvPr id="56" name="矩形: 圆角 55"/>
            <p:cNvSpPr/>
            <p:nvPr/>
          </p:nvSpPr>
          <p:spPr>
            <a:xfrm>
              <a:off x="6440633" y="4537316"/>
              <a:ext cx="4726495" cy="405384"/>
            </a:xfrm>
            <a:prstGeom prst="roundRect">
              <a:avLst>
                <a:gd name="adj" fmla="val 0"/>
              </a:avLst>
            </a:prstGeom>
            <a:solidFill>
              <a:schemeClr val="accent3">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6" name="文本框 35"/>
            <p:cNvSpPr txBox="1"/>
            <p:nvPr/>
          </p:nvSpPr>
          <p:spPr>
            <a:xfrm>
              <a:off x="6720995" y="4407887"/>
              <a:ext cx="4862261" cy="566222"/>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zh-CN" altLang="en-US" sz="2200" dirty="0">
                  <a:latin typeface="楷体" panose="02010609060101010101" pitchFamily="49" charset="-122"/>
                  <a:ea typeface="楷体" panose="02010609060101010101" pitchFamily="49" charset="-122"/>
                </a:rPr>
                <a:t>“一国两制”和祖国统一</a:t>
              </a:r>
              <a:endParaRPr lang="en-US" altLang="zh-CN" sz="2200" dirty="0">
                <a:latin typeface="楷体" panose="02010609060101010101" pitchFamily="49" charset="-122"/>
                <a:ea typeface="楷体" panose="02010609060101010101" pitchFamily="49" charset="-122"/>
              </a:endParaRPr>
            </a:p>
          </p:txBody>
        </p:sp>
      </p:grpSp>
      <p:grpSp>
        <p:nvGrpSpPr>
          <p:cNvPr id="47" name="组合 46"/>
          <p:cNvGrpSpPr/>
          <p:nvPr/>
        </p:nvGrpSpPr>
        <p:grpSpPr>
          <a:xfrm>
            <a:off x="6440633" y="4930717"/>
            <a:ext cx="5142623" cy="566222"/>
            <a:chOff x="6440633" y="4930717"/>
            <a:chExt cx="5142623" cy="566222"/>
          </a:xfrm>
        </p:grpSpPr>
        <p:sp>
          <p:nvSpPr>
            <p:cNvPr id="62" name="矩形: 圆角 61"/>
            <p:cNvSpPr/>
            <p:nvPr/>
          </p:nvSpPr>
          <p:spPr>
            <a:xfrm>
              <a:off x="6440633" y="5054410"/>
              <a:ext cx="4726495" cy="405384"/>
            </a:xfrm>
            <a:prstGeom prst="roundRect">
              <a:avLst>
                <a:gd name="adj" fmla="val 0"/>
              </a:avLst>
            </a:prstGeom>
            <a:solidFill>
              <a:schemeClr val="accent5">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720000" bIns="45720" numCol="1" spcCol="0" rtlCol="0" fromWordArt="0" anchor="ctr" anchorCtr="0" forceAA="0" compatLnSpc="1">
              <a:normAutofit/>
            </a:bodyPr>
            <a:lstStyle/>
            <a:p>
              <a:endParaRPr lang="en-US" altLang="zh-CN" sz="1600" b="1" dirty="0">
                <a:solidFill>
                  <a:schemeClr val="tx1"/>
                </a:solidFill>
              </a:endParaRPr>
            </a:p>
          </p:txBody>
        </p:sp>
        <p:sp>
          <p:nvSpPr>
            <p:cNvPr id="37" name="文本框 36"/>
            <p:cNvSpPr txBox="1"/>
            <p:nvPr/>
          </p:nvSpPr>
          <p:spPr>
            <a:xfrm>
              <a:off x="6720995" y="4930717"/>
              <a:ext cx="4862261" cy="566222"/>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zh-CN" altLang="en-US" sz="2200" dirty="0">
                  <a:latin typeface="楷体" panose="02010609060101010101" pitchFamily="49" charset="-122"/>
                  <a:ea typeface="楷体" panose="02010609060101010101" pitchFamily="49" charset="-122"/>
                </a:rPr>
                <a:t>统一战线、外交</a:t>
              </a:r>
              <a:endParaRPr lang="zh-CN" altLang="en-US" sz="2200" dirty="0">
                <a:latin typeface="楷体" panose="02010609060101010101" pitchFamily="49" charset="-122"/>
                <a:ea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1000"/>
                                        <p:tgtEl>
                                          <p:spTgt spid="28"/>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1000"/>
                                        <p:tgtEl>
                                          <p:spTgt spid="29"/>
                                        </p:tgtEl>
                                      </p:cBhvr>
                                    </p:animEffect>
                                  </p:childTnLst>
                                </p:cTn>
                              </p:par>
                            </p:childTnLst>
                          </p:cTn>
                        </p:par>
                        <p:par>
                          <p:cTn id="26" fill="hold">
                            <p:stCondLst>
                              <p:cond delay="500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1000"/>
                                        <p:tgtEl>
                                          <p:spTgt spid="30"/>
                                        </p:tgtEl>
                                      </p:cBhvr>
                                    </p:animEffect>
                                  </p:childTnLst>
                                </p:cTn>
                              </p:par>
                            </p:childTnLst>
                          </p:cTn>
                        </p:par>
                        <p:par>
                          <p:cTn id="30" fill="hold">
                            <p:stCondLst>
                              <p:cond delay="6000"/>
                            </p:stCondLst>
                            <p:childTnLst>
                              <p:par>
                                <p:cTn id="31" presetID="22" presetClass="entr" presetSubtype="8"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1000"/>
                                        <p:tgtEl>
                                          <p:spTgt spid="31"/>
                                        </p:tgtEl>
                                      </p:cBhvr>
                                    </p:animEffect>
                                  </p:childTnLst>
                                </p:cTn>
                              </p:par>
                            </p:childTnLst>
                          </p:cTn>
                        </p:par>
                        <p:par>
                          <p:cTn id="34" fill="hold">
                            <p:stCondLst>
                              <p:cond delay="7000"/>
                            </p:stCondLst>
                            <p:childTnLst>
                              <p:par>
                                <p:cTn id="35" presetID="22" presetClass="entr" presetSubtype="2"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right)">
                                      <p:cBhvr>
                                        <p:cTn id="37" dur="1000"/>
                                        <p:tgtEl>
                                          <p:spTgt spid="48"/>
                                        </p:tgtEl>
                                      </p:cBhvr>
                                    </p:animEffect>
                                  </p:childTnLst>
                                </p:cTn>
                              </p:par>
                            </p:childTnLst>
                          </p:cTn>
                        </p:par>
                        <p:par>
                          <p:cTn id="38" fill="hold">
                            <p:stCondLst>
                              <p:cond delay="8000"/>
                            </p:stCondLst>
                            <p:childTnLst>
                              <p:par>
                                <p:cTn id="39" presetID="42"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1000"/>
                                        <p:tgtEl>
                                          <p:spTgt spid="59"/>
                                        </p:tgtEl>
                                      </p:cBhvr>
                                    </p:animEffect>
                                    <p:anim calcmode="lin" valueType="num">
                                      <p:cBhvr>
                                        <p:cTn id="42" dur="1000" fill="hold"/>
                                        <p:tgtEl>
                                          <p:spTgt spid="59"/>
                                        </p:tgtEl>
                                        <p:attrNameLst>
                                          <p:attrName>ppt_x</p:attrName>
                                        </p:attrNameLst>
                                      </p:cBhvr>
                                      <p:tavLst>
                                        <p:tav tm="0">
                                          <p:val>
                                            <p:strVal val="#ppt_x"/>
                                          </p:val>
                                        </p:tav>
                                        <p:tav tm="100000">
                                          <p:val>
                                            <p:strVal val="#ppt_x"/>
                                          </p:val>
                                        </p:tav>
                                      </p:tavLst>
                                    </p:anim>
                                    <p:anim calcmode="lin" valueType="num">
                                      <p:cBhvr>
                                        <p:cTn id="43" dur="1000" fill="hold"/>
                                        <p:tgtEl>
                                          <p:spTgt spid="59"/>
                                        </p:tgtEl>
                                        <p:attrNameLst>
                                          <p:attrName>ppt_y</p:attrName>
                                        </p:attrNameLst>
                                      </p:cBhvr>
                                      <p:tavLst>
                                        <p:tav tm="0">
                                          <p:val>
                                            <p:strVal val="#ppt_y+.1"/>
                                          </p:val>
                                        </p:tav>
                                        <p:tav tm="100000">
                                          <p:val>
                                            <p:strVal val="#ppt_y"/>
                                          </p:val>
                                        </p:tav>
                                      </p:tavLst>
                                    </p:anim>
                                  </p:childTnLst>
                                </p:cTn>
                              </p:par>
                            </p:childTnLst>
                          </p:cTn>
                        </p:par>
                        <p:par>
                          <p:cTn id="44" fill="hold">
                            <p:stCondLst>
                              <p:cond delay="9000"/>
                            </p:stCondLst>
                            <p:childTnLst>
                              <p:par>
                                <p:cTn id="45" presetID="22" presetClass="entr" presetSubtype="8"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1000"/>
                                        <p:tgtEl>
                                          <p:spTgt spid="60"/>
                                        </p:tgtEl>
                                      </p:cBhvr>
                                    </p:animEffect>
                                  </p:childTnLst>
                                </p:cTn>
                              </p:par>
                            </p:childTnLst>
                          </p:cTn>
                        </p:par>
                        <p:par>
                          <p:cTn id="48" fill="hold">
                            <p:stCondLst>
                              <p:cond delay="10000"/>
                            </p:stCondLst>
                            <p:childTnLst>
                              <p:par>
                                <p:cTn id="49" presetID="22" presetClass="entr" presetSubtype="8"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1000"/>
                                        <p:tgtEl>
                                          <p:spTgt spid="38"/>
                                        </p:tgtEl>
                                      </p:cBhvr>
                                    </p:animEffect>
                                  </p:childTnLst>
                                </p:cTn>
                              </p:par>
                            </p:childTnLst>
                          </p:cTn>
                        </p:par>
                        <p:par>
                          <p:cTn id="52" fill="hold">
                            <p:stCondLst>
                              <p:cond delay="11000"/>
                            </p:stCondLst>
                            <p:childTnLst>
                              <p:par>
                                <p:cTn id="53" presetID="22" presetClass="entr" presetSubtype="8"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1000"/>
                                        <p:tgtEl>
                                          <p:spTgt spid="39"/>
                                        </p:tgtEl>
                                      </p:cBhvr>
                                    </p:animEffect>
                                  </p:childTnLst>
                                </p:cTn>
                              </p:par>
                            </p:childTnLst>
                          </p:cTn>
                        </p:par>
                        <p:par>
                          <p:cTn id="56" fill="hold">
                            <p:stCondLst>
                              <p:cond delay="12000"/>
                            </p:stCondLst>
                            <p:childTnLst>
                              <p:par>
                                <p:cTn id="57" presetID="22" presetClass="entr" presetSubtype="8"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left)">
                                      <p:cBhvr>
                                        <p:cTn id="59" dur="1000"/>
                                        <p:tgtEl>
                                          <p:spTgt spid="40"/>
                                        </p:tgtEl>
                                      </p:cBhvr>
                                    </p:animEffect>
                                  </p:childTnLst>
                                </p:cTn>
                              </p:par>
                            </p:childTnLst>
                          </p:cTn>
                        </p:par>
                        <p:par>
                          <p:cTn id="60" fill="hold">
                            <p:stCondLst>
                              <p:cond delay="13000"/>
                            </p:stCondLst>
                            <p:childTnLst>
                              <p:par>
                                <p:cTn id="61" presetID="22" presetClass="entr" presetSubtype="8"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left)">
                                      <p:cBhvr>
                                        <p:cTn id="63" dur="1000"/>
                                        <p:tgtEl>
                                          <p:spTgt spid="41"/>
                                        </p:tgtEl>
                                      </p:cBhvr>
                                    </p:animEffect>
                                  </p:childTnLst>
                                </p:cTn>
                              </p:par>
                            </p:childTnLst>
                          </p:cTn>
                        </p:par>
                        <p:par>
                          <p:cTn id="64" fill="hold">
                            <p:stCondLst>
                              <p:cond delay="14000"/>
                            </p:stCondLst>
                            <p:childTnLst>
                              <p:par>
                                <p:cTn id="65" presetID="22" presetClass="entr" presetSubtype="8"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1000"/>
                                        <p:tgtEl>
                                          <p:spTgt spid="44"/>
                                        </p:tgtEl>
                                      </p:cBhvr>
                                    </p:animEffect>
                                  </p:childTnLst>
                                </p:cTn>
                              </p:par>
                            </p:childTnLst>
                          </p:cTn>
                        </p:par>
                        <p:par>
                          <p:cTn id="68" fill="hold">
                            <p:stCondLst>
                              <p:cond delay="15000"/>
                            </p:stCondLst>
                            <p:childTnLst>
                              <p:par>
                                <p:cTn id="69" presetID="2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left)">
                                      <p:cBhvr>
                                        <p:cTn id="7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134" name="任意多边形: 形状 133"/>
          <p:cNvSpPr/>
          <p:nvPr/>
        </p:nvSpPr>
        <p:spPr>
          <a:xfrm>
            <a:off x="0" y="5988050"/>
            <a:ext cx="12192000" cy="869950"/>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14" name="文本框 13"/>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2.</a:t>
            </a:r>
            <a:r>
              <a:rPr lang="zh-CN" altLang="zh-CN" dirty="0"/>
              <a:t>习近平新时代中国特色社会主义思想</a:t>
            </a:r>
            <a:r>
              <a:rPr lang="zh-CN" altLang="en-US" dirty="0"/>
              <a:t>的主要内容和科学体系</a:t>
            </a:r>
            <a:endParaRPr lang="zh-CN" altLang="zh-CN" dirty="0"/>
          </a:p>
        </p:txBody>
      </p:sp>
      <p:cxnSp>
        <p:nvCxnSpPr>
          <p:cNvPr id="15" name="直接连接符 14"/>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10288647" y="137373"/>
            <a:ext cx="1211764" cy="334606"/>
            <a:chOff x="10267957" y="861396"/>
            <a:chExt cx="1211764" cy="334606"/>
          </a:xfrm>
        </p:grpSpPr>
        <p:sp>
          <p:nvSpPr>
            <p:cNvPr id="18" name="任意多边形: 形状 17"/>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9" name="任意多边形: 形状 18"/>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1" name="任意多边形: 形状 20"/>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3" name="任意多边形: 形状 22"/>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3" name="组合 2"/>
          <p:cNvGrpSpPr/>
          <p:nvPr/>
        </p:nvGrpSpPr>
        <p:grpSpPr>
          <a:xfrm>
            <a:off x="7715250" y="2964180"/>
            <a:ext cx="3290570" cy="2719705"/>
            <a:chOff x="1268103" y="2731332"/>
            <a:chExt cx="1737514" cy="1396107"/>
          </a:xfrm>
        </p:grpSpPr>
        <p:sp>
          <p:nvSpPr>
            <p:cNvPr id="4" name="菱形 3"/>
            <p:cNvSpPr/>
            <p:nvPr>
              <p:custDataLst>
                <p:tags r:id="rId3"/>
              </p:custDataLst>
            </p:nvPr>
          </p:nvSpPr>
          <p:spPr>
            <a:xfrm>
              <a:off x="1268103" y="2731332"/>
              <a:ext cx="1737514" cy="1396107"/>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custDataLst>
                <p:tags r:id="rId4"/>
              </p:custDataLst>
            </p:nvPr>
          </p:nvSpPr>
          <p:spPr>
            <a:xfrm>
              <a:off x="1427370" y="3295577"/>
              <a:ext cx="1402216" cy="203402"/>
            </a:xfrm>
            <a:prstGeom prst="rect">
              <a:avLst/>
            </a:prstGeom>
          </p:spPr>
          <p:txBody>
            <a:bodyPr wrap="square">
              <a:noAutofit/>
            </a:bodyPr>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六个必须坚持</a:t>
              </a: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6" name="组合 5"/>
          <p:cNvGrpSpPr/>
          <p:nvPr/>
        </p:nvGrpSpPr>
        <p:grpSpPr>
          <a:xfrm>
            <a:off x="3307080" y="3279140"/>
            <a:ext cx="3154681" cy="2623820"/>
            <a:chOff x="1267858" y="4406656"/>
            <a:chExt cx="1773467" cy="1396107"/>
          </a:xfrm>
        </p:grpSpPr>
        <p:sp>
          <p:nvSpPr>
            <p:cNvPr id="9" name="菱形 8"/>
            <p:cNvSpPr/>
            <p:nvPr>
              <p:custDataLst>
                <p:tags r:id="rId5"/>
              </p:custDataLst>
            </p:nvPr>
          </p:nvSpPr>
          <p:spPr>
            <a:xfrm>
              <a:off x="1268215" y="4406656"/>
              <a:ext cx="1737412" cy="1396107"/>
            </a:xfrm>
            <a:prstGeom prst="diamond">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custDataLst>
                <p:tags r:id="rId6"/>
              </p:custDataLst>
            </p:nvPr>
          </p:nvSpPr>
          <p:spPr>
            <a:xfrm>
              <a:off x="1267858" y="4994224"/>
              <a:ext cx="1773467" cy="221309"/>
            </a:xfrm>
            <a:prstGeom prst="rect">
              <a:avLst/>
            </a:prstGeom>
          </p:spPr>
          <p:txBody>
            <a:bodyPr wrap="square">
              <a:noAutofit/>
            </a:bodyPr>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十三个方面成就</a:t>
              </a: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grpSp>
        <p:nvGrpSpPr>
          <p:cNvPr id="20" name="组合 19"/>
          <p:cNvGrpSpPr/>
          <p:nvPr/>
        </p:nvGrpSpPr>
        <p:grpSpPr>
          <a:xfrm>
            <a:off x="1880235" y="1026795"/>
            <a:ext cx="2936241" cy="2559050"/>
            <a:chOff x="3469567" y="2659192"/>
            <a:chExt cx="1905209" cy="1467861"/>
          </a:xfrm>
          <a:solidFill>
            <a:schemeClr val="accent3">
              <a:lumMod val="75000"/>
            </a:schemeClr>
          </a:solidFill>
        </p:grpSpPr>
        <p:sp>
          <p:nvSpPr>
            <p:cNvPr id="22" name="菱形 21"/>
            <p:cNvSpPr/>
            <p:nvPr>
              <p:custDataLst>
                <p:tags r:id="rId7"/>
              </p:custDataLst>
            </p:nvPr>
          </p:nvSpPr>
          <p:spPr>
            <a:xfrm>
              <a:off x="3469567" y="2659192"/>
              <a:ext cx="1905209" cy="1467861"/>
            </a:xfrm>
            <a:prstGeom prst="diamond">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8"/>
              </p:custDataLst>
            </p:nvPr>
          </p:nvSpPr>
          <p:spPr>
            <a:xfrm>
              <a:off x="3772406" y="3284945"/>
              <a:ext cx="1314775" cy="293208"/>
            </a:xfrm>
            <a:prstGeom prst="rect">
              <a:avLst/>
            </a:prstGeom>
            <a:grpFill/>
          </p:spPr>
          <p:txBody>
            <a:bodyPr wrap="square">
              <a:noAutofit/>
            </a:bodyPr>
            <a:p>
              <a:pPr algn="ctr">
                <a:buClrTx/>
                <a:buSzTx/>
                <a:buFontTx/>
              </a:pP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十个明确</a:t>
              </a: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31" name="组合 30"/>
          <p:cNvGrpSpPr/>
          <p:nvPr/>
        </p:nvGrpSpPr>
        <p:grpSpPr>
          <a:xfrm>
            <a:off x="5892800" y="1027430"/>
            <a:ext cx="2880995" cy="2592070"/>
            <a:chOff x="3562273" y="4423550"/>
            <a:chExt cx="1737514" cy="1396107"/>
          </a:xfrm>
          <a:solidFill>
            <a:schemeClr val="accent4">
              <a:lumMod val="75000"/>
            </a:schemeClr>
          </a:solidFill>
        </p:grpSpPr>
        <p:sp>
          <p:nvSpPr>
            <p:cNvPr id="34" name="菱形 33"/>
            <p:cNvSpPr/>
            <p:nvPr>
              <p:custDataLst>
                <p:tags r:id="rId9"/>
              </p:custDataLst>
            </p:nvPr>
          </p:nvSpPr>
          <p:spPr>
            <a:xfrm>
              <a:off x="3562273" y="4423550"/>
              <a:ext cx="1737514" cy="1396107"/>
            </a:xfrm>
            <a:prstGeom prst="diamond">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custDataLst>
                <p:tags r:id="rId10"/>
              </p:custDataLst>
            </p:nvPr>
          </p:nvSpPr>
          <p:spPr>
            <a:xfrm>
              <a:off x="3723118" y="5003950"/>
              <a:ext cx="1400887" cy="229834"/>
            </a:xfrm>
            <a:prstGeom prst="rect">
              <a:avLst/>
            </a:prstGeom>
            <a:grpFill/>
          </p:spPr>
          <p:txBody>
            <a:bodyPr wrap="square">
              <a:noAutofit/>
            </a:bodyPr>
            <a:p>
              <a:pPr algn="ctr">
                <a:buClrTx/>
                <a:buSzTx/>
                <a:buFontTx/>
              </a:pP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十四个坚持</a:t>
              </a: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504105" y="1700814"/>
            <a:ext cx="4689802" cy="4242192"/>
            <a:chOff x="3570638" y="1343512"/>
            <a:chExt cx="4636016" cy="4193540"/>
          </a:xfrm>
        </p:grpSpPr>
        <p:sp>
          <p:nvSpPr>
            <p:cNvPr id="34" name="任意多边形: 形状 33"/>
            <p:cNvSpPr/>
            <p:nvPr/>
          </p:nvSpPr>
          <p:spPr bwMode="auto">
            <a:xfrm>
              <a:off x="3576265" y="1343512"/>
              <a:ext cx="3332701" cy="3876585"/>
            </a:xfrm>
            <a:custGeom>
              <a:avLst/>
              <a:gdLst>
                <a:gd name="T0" fmla="*/ 880 w 2842"/>
                <a:gd name="T1" fmla="*/ 2984 h 3305"/>
                <a:gd name="T2" fmla="*/ 2481 w 2842"/>
                <a:gd name="T3" fmla="*/ 1511 h 3305"/>
                <a:gd name="T4" fmla="*/ 2429 w 2842"/>
                <a:gd name="T5" fmla="*/ 300 h 3305"/>
                <a:gd name="T6" fmla="*/ 2429 w 2842"/>
                <a:gd name="T7" fmla="*/ 300 h 3305"/>
                <a:gd name="T8" fmla="*/ 1245 w 2842"/>
                <a:gd name="T9" fmla="*/ 555 h 3305"/>
                <a:gd name="T10" fmla="*/ 223 w 2842"/>
                <a:gd name="T11" fmla="*/ 2476 h 3305"/>
                <a:gd name="T12" fmla="*/ 880 w 2842"/>
                <a:gd name="T13" fmla="*/ 2984 h 3305"/>
              </a:gdLst>
              <a:ahLst/>
              <a:cxnLst>
                <a:cxn ang="0">
                  <a:pos x="T0" y="T1"/>
                </a:cxn>
                <a:cxn ang="0">
                  <a:pos x="T2" y="T3"/>
                </a:cxn>
                <a:cxn ang="0">
                  <a:pos x="T4" y="T5"/>
                </a:cxn>
                <a:cxn ang="0">
                  <a:pos x="T6" y="T7"/>
                </a:cxn>
                <a:cxn ang="0">
                  <a:pos x="T8" y="T9"/>
                </a:cxn>
                <a:cxn ang="0">
                  <a:pos x="T10" y="T11"/>
                </a:cxn>
                <a:cxn ang="0">
                  <a:pos x="T12" y="T13"/>
                </a:cxn>
              </a:cxnLst>
              <a:rect l="0" t="0" r="r" b="b"/>
              <a:pathLst>
                <a:path w="2842" h="3305">
                  <a:moveTo>
                    <a:pt x="880" y="2984"/>
                  </a:moveTo>
                  <a:cubicBezTo>
                    <a:pt x="2481" y="1511"/>
                    <a:pt x="2481" y="1511"/>
                    <a:pt x="2481" y="1511"/>
                  </a:cubicBezTo>
                  <a:cubicBezTo>
                    <a:pt x="2842" y="1178"/>
                    <a:pt x="2817" y="601"/>
                    <a:pt x="2429" y="300"/>
                  </a:cubicBezTo>
                  <a:cubicBezTo>
                    <a:pt x="2429" y="300"/>
                    <a:pt x="2429" y="300"/>
                    <a:pt x="2429" y="300"/>
                  </a:cubicBezTo>
                  <a:cubicBezTo>
                    <a:pt x="2040" y="0"/>
                    <a:pt x="1475" y="122"/>
                    <a:pt x="1245" y="555"/>
                  </a:cubicBezTo>
                  <a:cubicBezTo>
                    <a:pt x="223" y="2476"/>
                    <a:pt x="223" y="2476"/>
                    <a:pt x="223" y="2476"/>
                  </a:cubicBezTo>
                  <a:cubicBezTo>
                    <a:pt x="0" y="2895"/>
                    <a:pt x="531" y="3305"/>
                    <a:pt x="880" y="2984"/>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5" name="任意多边形: 形状 34"/>
            <p:cNvSpPr/>
            <p:nvPr/>
          </p:nvSpPr>
          <p:spPr bwMode="auto">
            <a:xfrm>
              <a:off x="5254672" y="1420407"/>
              <a:ext cx="2951982" cy="4116645"/>
            </a:xfrm>
            <a:custGeom>
              <a:avLst/>
              <a:gdLst>
                <a:gd name="T0" fmla="*/ 150 w 2517"/>
                <a:gd name="T1" fmla="*/ 766 h 3510"/>
                <a:gd name="T2" fmla="*/ 839 w 2517"/>
                <a:gd name="T3" fmla="*/ 2830 h 3510"/>
                <a:gd name="T4" fmla="*/ 1964 w 2517"/>
                <a:gd name="T5" fmla="*/ 3278 h 3510"/>
                <a:gd name="T6" fmla="*/ 1964 w 2517"/>
                <a:gd name="T7" fmla="*/ 3278 h 3510"/>
                <a:gd name="T8" fmla="*/ 2216 w 2517"/>
                <a:gd name="T9" fmla="*/ 2093 h 3510"/>
                <a:gd name="T10" fmla="*/ 882 w 2517"/>
                <a:gd name="T11" fmla="*/ 374 h 3510"/>
                <a:gd name="T12" fmla="*/ 150 w 2517"/>
                <a:gd name="T13" fmla="*/ 766 h 3510"/>
              </a:gdLst>
              <a:ahLst/>
              <a:cxnLst>
                <a:cxn ang="0">
                  <a:pos x="T0" y="T1"/>
                </a:cxn>
                <a:cxn ang="0">
                  <a:pos x="T2" y="T3"/>
                </a:cxn>
                <a:cxn ang="0">
                  <a:pos x="T4" y="T5"/>
                </a:cxn>
                <a:cxn ang="0">
                  <a:pos x="T6" y="T7"/>
                </a:cxn>
                <a:cxn ang="0">
                  <a:pos x="T8" y="T9"/>
                </a:cxn>
                <a:cxn ang="0">
                  <a:pos x="T10" y="T11"/>
                </a:cxn>
                <a:cxn ang="0">
                  <a:pos x="T12" y="T13"/>
                </a:cxn>
              </a:cxnLst>
              <a:rect l="0" t="0" r="r" b="b"/>
              <a:pathLst>
                <a:path w="2517" h="3510">
                  <a:moveTo>
                    <a:pt x="150" y="766"/>
                  </a:moveTo>
                  <a:cubicBezTo>
                    <a:pt x="839" y="2830"/>
                    <a:pt x="839" y="2830"/>
                    <a:pt x="839" y="2830"/>
                  </a:cubicBezTo>
                  <a:cubicBezTo>
                    <a:pt x="994" y="3296"/>
                    <a:pt x="1531" y="3510"/>
                    <a:pt x="1964" y="3278"/>
                  </a:cubicBezTo>
                  <a:cubicBezTo>
                    <a:pt x="1964" y="3278"/>
                    <a:pt x="1964" y="3278"/>
                    <a:pt x="1964" y="3278"/>
                  </a:cubicBezTo>
                  <a:cubicBezTo>
                    <a:pt x="2397" y="3047"/>
                    <a:pt x="2517" y="2481"/>
                    <a:pt x="2216" y="2093"/>
                  </a:cubicBezTo>
                  <a:cubicBezTo>
                    <a:pt x="882" y="374"/>
                    <a:pt x="882" y="374"/>
                    <a:pt x="882" y="374"/>
                  </a:cubicBezTo>
                  <a:cubicBezTo>
                    <a:pt x="592" y="0"/>
                    <a:pt x="0" y="316"/>
                    <a:pt x="150" y="766"/>
                  </a:cubicBezTo>
                  <a:close/>
                </a:path>
              </a:pathLst>
            </a:custGeom>
            <a:solidFill>
              <a:srgbClr val="F5B0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36" name="任意多边形: 形状 35"/>
            <p:cNvSpPr/>
            <p:nvPr/>
          </p:nvSpPr>
          <p:spPr bwMode="auto">
            <a:xfrm>
              <a:off x="3570638" y="3369014"/>
              <a:ext cx="4231049" cy="2014249"/>
            </a:xfrm>
            <a:custGeom>
              <a:avLst/>
              <a:gdLst>
                <a:gd name="T0" fmla="*/ 3153 w 3608"/>
                <a:gd name="T1" fmla="*/ 740 h 1717"/>
                <a:gd name="T2" fmla="*/ 1062 w 3608"/>
                <a:gd name="T3" fmla="*/ 136 h 1717"/>
                <a:gd name="T4" fmla="*/ 55 w 3608"/>
                <a:gd name="T5" fmla="*/ 809 h 1717"/>
                <a:gd name="T6" fmla="*/ 55 w 3608"/>
                <a:gd name="T7" fmla="*/ 809 h 1717"/>
                <a:gd name="T8" fmla="*/ 887 w 3608"/>
                <a:gd name="T9" fmla="*/ 1689 h 1717"/>
                <a:gd name="T10" fmla="*/ 3060 w 3608"/>
                <a:gd name="T11" fmla="*/ 1565 h 1717"/>
                <a:gd name="T12" fmla="*/ 3153 w 3608"/>
                <a:gd name="T13" fmla="*/ 740 h 1717"/>
              </a:gdLst>
              <a:ahLst/>
              <a:cxnLst>
                <a:cxn ang="0">
                  <a:pos x="T0" y="T1"/>
                </a:cxn>
                <a:cxn ang="0">
                  <a:pos x="T2" y="T3"/>
                </a:cxn>
                <a:cxn ang="0">
                  <a:pos x="T4" y="T5"/>
                </a:cxn>
                <a:cxn ang="0">
                  <a:pos x="T6" y="T7"/>
                </a:cxn>
                <a:cxn ang="0">
                  <a:pos x="T8" y="T9"/>
                </a:cxn>
                <a:cxn ang="0">
                  <a:pos x="T10" y="T11"/>
                </a:cxn>
                <a:cxn ang="0">
                  <a:pos x="T12" y="T13"/>
                </a:cxn>
              </a:cxnLst>
              <a:rect l="0" t="0" r="r" b="b"/>
              <a:pathLst>
                <a:path w="3608" h="1717">
                  <a:moveTo>
                    <a:pt x="3153" y="740"/>
                  </a:moveTo>
                  <a:cubicBezTo>
                    <a:pt x="1062" y="136"/>
                    <a:pt x="1062" y="136"/>
                    <a:pt x="1062" y="136"/>
                  </a:cubicBezTo>
                  <a:cubicBezTo>
                    <a:pt x="590" y="0"/>
                    <a:pt x="110" y="321"/>
                    <a:pt x="55" y="809"/>
                  </a:cubicBezTo>
                  <a:cubicBezTo>
                    <a:pt x="55" y="809"/>
                    <a:pt x="55" y="809"/>
                    <a:pt x="55" y="809"/>
                  </a:cubicBezTo>
                  <a:cubicBezTo>
                    <a:pt x="0" y="1297"/>
                    <a:pt x="397" y="1717"/>
                    <a:pt x="887" y="1689"/>
                  </a:cubicBezTo>
                  <a:cubicBezTo>
                    <a:pt x="3060" y="1565"/>
                    <a:pt x="3060" y="1565"/>
                    <a:pt x="3060" y="1565"/>
                  </a:cubicBezTo>
                  <a:cubicBezTo>
                    <a:pt x="3533" y="1538"/>
                    <a:pt x="3608" y="871"/>
                    <a:pt x="3153" y="740"/>
                  </a:cubicBezTo>
                  <a:close/>
                </a:path>
              </a:pathLst>
            </a:custGeom>
            <a:solidFill>
              <a:schemeClr val="accent3"/>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2">
                    <a:lumMod val="75000"/>
                  </a:schemeClr>
                </a:solidFill>
              </a:endParaRPr>
            </a:p>
          </p:txBody>
        </p:sp>
        <p:sp>
          <p:nvSpPr>
            <p:cNvPr id="39" name="任意多边形: 形状 38"/>
            <p:cNvSpPr/>
            <p:nvPr/>
          </p:nvSpPr>
          <p:spPr bwMode="auto">
            <a:xfrm>
              <a:off x="3576265" y="3468414"/>
              <a:ext cx="2168037" cy="1751684"/>
            </a:xfrm>
            <a:custGeom>
              <a:avLst/>
              <a:gdLst>
                <a:gd name="T0" fmla="*/ 1850 w 1850"/>
                <a:gd name="T1" fmla="*/ 281 h 1494"/>
                <a:gd name="T2" fmla="*/ 1058 w 1850"/>
                <a:gd name="T3" fmla="*/ 52 h 1494"/>
                <a:gd name="T4" fmla="*/ 533 w 1850"/>
                <a:gd name="T5" fmla="*/ 82 h 1494"/>
                <a:gd name="T6" fmla="*/ 223 w 1850"/>
                <a:gd name="T7" fmla="*/ 665 h 1494"/>
                <a:gd name="T8" fmla="*/ 880 w 1850"/>
                <a:gd name="T9" fmla="*/ 1173 h 1494"/>
                <a:gd name="T10" fmla="*/ 1850 w 1850"/>
                <a:gd name="T11" fmla="*/ 281 h 1494"/>
              </a:gdLst>
              <a:ahLst/>
              <a:cxnLst>
                <a:cxn ang="0">
                  <a:pos x="T0" y="T1"/>
                </a:cxn>
                <a:cxn ang="0">
                  <a:pos x="T2" y="T3"/>
                </a:cxn>
                <a:cxn ang="0">
                  <a:pos x="T4" y="T5"/>
                </a:cxn>
                <a:cxn ang="0">
                  <a:pos x="T6" y="T7"/>
                </a:cxn>
                <a:cxn ang="0">
                  <a:pos x="T8" y="T9"/>
                </a:cxn>
                <a:cxn ang="0">
                  <a:pos x="T10" y="T11"/>
                </a:cxn>
              </a:cxnLst>
              <a:rect l="0" t="0" r="r" b="b"/>
              <a:pathLst>
                <a:path w="1850" h="1494">
                  <a:moveTo>
                    <a:pt x="1850" y="281"/>
                  </a:moveTo>
                  <a:cubicBezTo>
                    <a:pt x="1058" y="52"/>
                    <a:pt x="1058" y="52"/>
                    <a:pt x="1058" y="52"/>
                  </a:cubicBezTo>
                  <a:cubicBezTo>
                    <a:pt x="876" y="0"/>
                    <a:pt x="693" y="15"/>
                    <a:pt x="533" y="82"/>
                  </a:cubicBezTo>
                  <a:cubicBezTo>
                    <a:pt x="223" y="665"/>
                    <a:pt x="223" y="665"/>
                    <a:pt x="223" y="665"/>
                  </a:cubicBezTo>
                  <a:cubicBezTo>
                    <a:pt x="0" y="1084"/>
                    <a:pt x="531" y="1494"/>
                    <a:pt x="880" y="1173"/>
                  </a:cubicBezTo>
                  <a:lnTo>
                    <a:pt x="1850" y="281"/>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1" name="任意多边形: 形状 40"/>
            <p:cNvSpPr/>
            <p:nvPr/>
          </p:nvSpPr>
          <p:spPr bwMode="auto">
            <a:xfrm>
              <a:off x="4148281" y="3423402"/>
              <a:ext cx="1627903" cy="405101"/>
            </a:xfrm>
            <a:custGeom>
              <a:avLst/>
              <a:gdLst>
                <a:gd name="T0" fmla="*/ 68 w 868"/>
                <a:gd name="T1" fmla="*/ 0 h 216"/>
                <a:gd name="T2" fmla="*/ 0 w 868"/>
                <a:gd name="T3" fmla="*/ 127 h 216"/>
                <a:gd name="T4" fmla="*/ 833 w 868"/>
                <a:gd name="T5" fmla="*/ 216 h 216"/>
                <a:gd name="T6" fmla="*/ 868 w 868"/>
                <a:gd name="T7" fmla="*/ 185 h 216"/>
                <a:gd name="T8" fmla="*/ 611 w 868"/>
                <a:gd name="T9" fmla="*/ 4 h 216"/>
                <a:gd name="T10" fmla="*/ 68 w 868"/>
                <a:gd name="T11" fmla="*/ 0 h 216"/>
              </a:gdLst>
              <a:ahLst/>
              <a:cxnLst>
                <a:cxn ang="0">
                  <a:pos x="T0" y="T1"/>
                </a:cxn>
                <a:cxn ang="0">
                  <a:pos x="T2" y="T3"/>
                </a:cxn>
                <a:cxn ang="0">
                  <a:pos x="T4" y="T5"/>
                </a:cxn>
                <a:cxn ang="0">
                  <a:pos x="T6" y="T7"/>
                </a:cxn>
                <a:cxn ang="0">
                  <a:pos x="T8" y="T9"/>
                </a:cxn>
                <a:cxn ang="0">
                  <a:pos x="T10" y="T11"/>
                </a:cxn>
              </a:cxnLst>
              <a:rect l="0" t="0" r="r" b="b"/>
              <a:pathLst>
                <a:path w="868" h="216">
                  <a:moveTo>
                    <a:pt x="68" y="0"/>
                  </a:moveTo>
                  <a:lnTo>
                    <a:pt x="0" y="127"/>
                  </a:lnTo>
                  <a:lnTo>
                    <a:pt x="833" y="216"/>
                  </a:lnTo>
                  <a:lnTo>
                    <a:pt x="868" y="185"/>
                  </a:lnTo>
                  <a:lnTo>
                    <a:pt x="611" y="4"/>
                  </a:lnTo>
                  <a:lnTo>
                    <a:pt x="68"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椭圆 41"/>
            <p:cNvSpPr/>
            <p:nvPr/>
          </p:nvSpPr>
          <p:spPr>
            <a:xfrm>
              <a:off x="4875035" y="2853800"/>
              <a:ext cx="1791505" cy="1772046"/>
            </a:xfrm>
            <a:prstGeom prst="ellipse">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2">
                    <a:lumMod val="10000"/>
                  </a:schemeClr>
                </a:solidFill>
                <a:latin typeface="Arial" panose="020B0604020202020204" pitchFamily="34" charset="0"/>
                <a:ea typeface="微软雅黑" panose="020B0503020204020204" charset="-122"/>
              </a:endParaRPr>
            </a:p>
          </p:txBody>
        </p:sp>
      </p:grpSp>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46" name="文本框 45"/>
          <p:cNvSpPr txBox="1"/>
          <p:nvPr/>
        </p:nvSpPr>
        <p:spPr>
          <a:xfrm>
            <a:off x="5032375" y="3464560"/>
            <a:ext cx="1294130" cy="1328420"/>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400" b="1" spc="0">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10000"/>
              </a:lnSpc>
              <a:spcBef>
                <a:spcPts val="0"/>
              </a:spcBef>
            </a:pPr>
            <a:r>
              <a:rPr lang="en-US" altLang="zh-CN" dirty="0"/>
              <a:t>”</a:t>
            </a:r>
            <a:r>
              <a:rPr lang="zh-CN" altLang="en-US" dirty="0"/>
              <a:t>六个必须</a:t>
            </a:r>
            <a:endParaRPr lang="zh-CN" altLang="en-US" dirty="0"/>
          </a:p>
          <a:p>
            <a:pPr algn="ctr">
              <a:lnSpc>
                <a:spcPct val="110000"/>
              </a:lnSpc>
              <a:spcBef>
                <a:spcPts val="0"/>
              </a:spcBef>
            </a:pPr>
            <a:r>
              <a:rPr lang="zh-CN" altLang="en-US" dirty="0"/>
              <a:t>坚持</a:t>
            </a:r>
            <a:r>
              <a:rPr lang="en-US" altLang="zh-CN" dirty="0"/>
              <a:t>“</a:t>
            </a:r>
            <a:endParaRPr lang="en-US" altLang="zh-CN" dirty="0"/>
          </a:p>
        </p:txBody>
      </p:sp>
      <p:grpSp>
        <p:nvGrpSpPr>
          <p:cNvPr id="3" name="组合 2"/>
          <p:cNvGrpSpPr/>
          <p:nvPr/>
        </p:nvGrpSpPr>
        <p:grpSpPr>
          <a:xfrm>
            <a:off x="4327996" y="2435361"/>
            <a:ext cx="2876267" cy="3051924"/>
            <a:chOff x="4327996" y="2435361"/>
            <a:chExt cx="2876267" cy="3051924"/>
          </a:xfrm>
        </p:grpSpPr>
        <p:sp>
          <p:nvSpPr>
            <p:cNvPr id="64" name="文本框 63"/>
            <p:cNvSpPr txBox="1"/>
            <p:nvPr/>
          </p:nvSpPr>
          <p:spPr>
            <a:xfrm rot="17894782">
              <a:off x="3653604" y="3235003"/>
              <a:ext cx="2034290" cy="435006"/>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“十个明确”</a:t>
              </a:r>
              <a:endPar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65" name="文本框 64"/>
            <p:cNvSpPr txBox="1"/>
            <p:nvPr/>
          </p:nvSpPr>
          <p:spPr>
            <a:xfrm rot="3089585">
              <a:off x="5969615" y="3279018"/>
              <a:ext cx="2034290" cy="435006"/>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“十四个坚持”</a:t>
              </a:r>
              <a:endPar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66" name="文本框 65"/>
            <p:cNvSpPr txBox="1"/>
            <p:nvPr/>
          </p:nvSpPr>
          <p:spPr>
            <a:xfrm rot="21380617">
              <a:off x="4327996" y="5109801"/>
              <a:ext cx="2799309" cy="377484"/>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“十三个方面成就”</a:t>
              </a:r>
              <a:endPar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grpSp>
      <p:sp>
        <p:nvSpPr>
          <p:cNvPr id="134" name="任意多边形: 形状 133"/>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 name="组合 3"/>
          <p:cNvGrpSpPr/>
          <p:nvPr/>
        </p:nvGrpSpPr>
        <p:grpSpPr>
          <a:xfrm>
            <a:off x="3079808" y="1283770"/>
            <a:ext cx="5486694" cy="4861849"/>
            <a:chOff x="3079808" y="1283770"/>
            <a:chExt cx="5486694" cy="4861849"/>
          </a:xfrm>
        </p:grpSpPr>
        <p:sp>
          <p:nvSpPr>
            <p:cNvPr id="12" name="文本框 11"/>
            <p:cNvSpPr txBox="1"/>
            <p:nvPr/>
          </p:nvSpPr>
          <p:spPr>
            <a:xfrm>
              <a:off x="4152898" y="5803844"/>
              <a:ext cx="3542981" cy="341775"/>
            </a:xfrm>
            <a:prstGeom prst="rect">
              <a:avLst/>
            </a:prstGeom>
          </p:spPr>
          <p:txBody>
            <a:bodyPr wrap="square">
              <a:noAutofit/>
              <a:extLst>
                <a:ext uri="{4A0BC546-FE56-4ADE-93B0-CB8AF2F6F144}">
                  <wpsdc:textFrameExt xmlns:wpsdc="http://www.wps.cn/officeDocument/2022/drawingmlCustomData" type="text"/>
                </a:ext>
              </a:extLst>
            </a:bodyPr>
            <a:lstStyle>
              <a:defPPr>
                <a:defRPr lang="zh-CN"/>
              </a:defPPr>
              <a:lvl1pPr>
                <a:lnSpc>
                  <a:spcPct val="120000"/>
                </a:lnSpc>
                <a:defRPr sz="2000">
                  <a:solidFill>
                    <a:schemeClr val="accent6">
                      <a:lumMod val="50000"/>
                    </a:schemeClr>
                  </a:solidFill>
                  <a:latin typeface="Arial" panose="020B0604020202020204" pitchFamily="34" charset="0"/>
                  <a:ea typeface="微软雅黑" panose="020B0503020204020204" charset="-122"/>
                </a:defRPr>
              </a:lvl1pPr>
            </a:lstStyle>
            <a:p>
              <a:r>
                <a:rPr lang="zh-CN" altLang="en-US" sz="2400" b="1" dirty="0">
                  <a:solidFill>
                    <a:srgbClr val="663300"/>
                  </a:solidFill>
                  <a:latin typeface="楷体" panose="02010609060101010101" pitchFamily="49" charset="-122"/>
                  <a:ea typeface="楷体" panose="02010609060101010101" pitchFamily="49" charset="-122"/>
                </a:rPr>
                <a:t>在战略策略上相互支撑</a:t>
              </a:r>
              <a:endParaRPr lang="zh-CN" altLang="en-US" sz="2400" b="1" dirty="0">
                <a:solidFill>
                  <a:srgbClr val="663300"/>
                </a:solidFill>
                <a:latin typeface="楷体" panose="02010609060101010101" pitchFamily="49" charset="-122"/>
                <a:ea typeface="楷体" panose="02010609060101010101" pitchFamily="49" charset="-122"/>
              </a:endParaRPr>
            </a:p>
            <a:p>
              <a:endParaRPr lang="zh-CN" altLang="en-US" sz="2400" b="1" dirty="0">
                <a:solidFill>
                  <a:srgbClr val="663300"/>
                </a:solidFill>
                <a:latin typeface="楷体" panose="02010609060101010101" pitchFamily="49" charset="-122"/>
                <a:ea typeface="楷体" panose="02010609060101010101" pitchFamily="49" charset="-122"/>
              </a:endParaRPr>
            </a:p>
            <a:p>
              <a:endParaRPr lang="zh-CN" altLang="en-US" sz="2400" b="1" dirty="0">
                <a:solidFill>
                  <a:srgbClr val="663300"/>
                </a:solidFill>
                <a:latin typeface="楷体" panose="02010609060101010101" pitchFamily="49" charset="-122"/>
                <a:ea typeface="楷体" panose="02010609060101010101" pitchFamily="49" charset="-122"/>
              </a:endParaRPr>
            </a:p>
          </p:txBody>
        </p:sp>
        <p:sp>
          <p:nvSpPr>
            <p:cNvPr id="88" name="文本框 87"/>
            <p:cNvSpPr txBox="1"/>
            <p:nvPr/>
          </p:nvSpPr>
          <p:spPr>
            <a:xfrm rot="18109016">
              <a:off x="2405105" y="2723789"/>
              <a:ext cx="3303672" cy="450919"/>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20000"/>
                </a:lnSpc>
              </a:pPr>
              <a:r>
                <a:rPr lang="zh-CN" altLang="en-US" sz="2400" b="1" dirty="0">
                  <a:solidFill>
                    <a:srgbClr val="663300"/>
                  </a:solidFill>
                  <a:latin typeface="楷体" panose="02010609060101010101" pitchFamily="49" charset="-122"/>
                  <a:ea typeface="楷体" panose="02010609060101010101" pitchFamily="49" charset="-122"/>
                </a:rPr>
                <a:t>在理论上彼此紧密联系</a:t>
              </a:r>
              <a:endParaRPr lang="zh-CN" altLang="en-US" sz="2400" b="1" dirty="0">
                <a:solidFill>
                  <a:srgbClr val="663300"/>
                </a:solidFill>
                <a:latin typeface="楷体" panose="02010609060101010101" pitchFamily="49" charset="-122"/>
                <a:ea typeface="楷体" panose="02010609060101010101" pitchFamily="49" charset="-122"/>
              </a:endParaRPr>
            </a:p>
          </p:txBody>
        </p:sp>
        <p:sp>
          <p:nvSpPr>
            <p:cNvPr id="89" name="文本框 88"/>
            <p:cNvSpPr txBox="1"/>
            <p:nvPr/>
          </p:nvSpPr>
          <p:spPr>
            <a:xfrm rot="3421132">
              <a:off x="5929862" y="2880658"/>
              <a:ext cx="3340633" cy="548664"/>
            </a:xfrm>
            <a:prstGeom prst="rect">
              <a:avLst/>
            </a:prstGeom>
          </p:spPr>
          <p:txBody>
            <a:bodyPr wrap="square">
              <a:noAutofit/>
              <a:extLst>
                <a:ext uri="{4A0BC546-FE56-4ADE-93B0-CB8AF2F6F144}">
                  <wpsdc:textFrameExt xmlns:wpsdc="http://www.wps.cn/officeDocument/2022/drawingmlCustomData" type="text"/>
                </a:ext>
              </a:extLst>
            </a:bodyPr>
            <a:lstStyle>
              <a:defPPr>
                <a:defRPr lang="zh-CN"/>
              </a:defPPr>
              <a:lvl1pPr>
                <a:lnSpc>
                  <a:spcPct val="120000"/>
                </a:lnSpc>
                <a:defRPr sz="2000">
                  <a:solidFill>
                    <a:schemeClr val="accent6">
                      <a:lumMod val="50000"/>
                    </a:schemeClr>
                  </a:solidFill>
                  <a:latin typeface="Arial" panose="020B0604020202020204" pitchFamily="34" charset="0"/>
                  <a:ea typeface="微软雅黑" panose="020B0503020204020204" charset="-122"/>
                </a:defRPr>
              </a:lvl1pPr>
            </a:lstStyle>
            <a:p>
              <a:r>
                <a:rPr lang="zh-CN" altLang="en-US" sz="2400" b="1" dirty="0">
                  <a:solidFill>
                    <a:srgbClr val="663300"/>
                  </a:solidFill>
                  <a:latin typeface="楷体" panose="02010609060101010101" pitchFamily="49" charset="-122"/>
                  <a:ea typeface="楷体" panose="02010609060101010101" pitchFamily="49" charset="-122"/>
                </a:rPr>
                <a:t>在实践上实现良性互动</a:t>
              </a:r>
              <a:endParaRPr lang="zh-CN" altLang="en-US" sz="2400" b="1" dirty="0">
                <a:solidFill>
                  <a:srgbClr val="663300"/>
                </a:solidFill>
                <a:latin typeface="楷体" panose="02010609060101010101" pitchFamily="49" charset="-122"/>
                <a:ea typeface="楷体" panose="02010609060101010101" pitchFamily="49" charset="-122"/>
              </a:endParaRPr>
            </a:p>
          </p:txBody>
        </p:sp>
        <p:sp>
          <p:nvSpPr>
            <p:cNvPr id="37" name="弧形 36"/>
            <p:cNvSpPr/>
            <p:nvPr/>
          </p:nvSpPr>
          <p:spPr>
            <a:xfrm rot="10621285">
              <a:off x="3079808" y="3712363"/>
              <a:ext cx="2344375" cy="2344375"/>
            </a:xfrm>
            <a:prstGeom prst="arc">
              <a:avLst>
                <a:gd name="adj1" fmla="val 16461380"/>
                <a:gd name="adj2" fmla="val 1829047"/>
              </a:avLst>
            </a:prstGeom>
            <a:ln w="28575">
              <a:solidFill>
                <a:srgbClr val="6633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弧形 37"/>
            <p:cNvSpPr/>
            <p:nvPr/>
          </p:nvSpPr>
          <p:spPr>
            <a:xfrm rot="3307414">
              <a:off x="6222127" y="3741980"/>
              <a:ext cx="2344375" cy="2344375"/>
            </a:xfrm>
            <a:prstGeom prst="arc">
              <a:avLst>
                <a:gd name="adj1" fmla="val 16853648"/>
                <a:gd name="adj2" fmla="val 2132479"/>
              </a:avLst>
            </a:prstGeom>
            <a:ln w="28575">
              <a:solidFill>
                <a:srgbClr val="6633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弧形 39"/>
            <p:cNvSpPr/>
            <p:nvPr/>
          </p:nvSpPr>
          <p:spPr>
            <a:xfrm rot="17779968">
              <a:off x="4724457" y="1283770"/>
              <a:ext cx="2202271" cy="2202271"/>
            </a:xfrm>
            <a:prstGeom prst="arc">
              <a:avLst>
                <a:gd name="adj1" fmla="val 16960483"/>
                <a:gd name="adj2" fmla="val 1879901"/>
              </a:avLst>
            </a:prstGeom>
            <a:ln w="28575">
              <a:solidFill>
                <a:srgbClr val="6633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14" name="文本框 13"/>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2.</a:t>
            </a:r>
            <a:r>
              <a:rPr lang="zh-CN" altLang="zh-CN" dirty="0"/>
              <a:t>习近平新时代中国特色社会主义思想</a:t>
            </a:r>
            <a:r>
              <a:rPr lang="zh-CN" altLang="en-US" dirty="0"/>
              <a:t>的主要内容和科学体系</a:t>
            </a:r>
            <a:endParaRPr lang="zh-CN" altLang="zh-CN" dirty="0"/>
          </a:p>
        </p:txBody>
      </p:sp>
      <p:cxnSp>
        <p:nvCxnSpPr>
          <p:cNvPr id="15" name="直接连接符 14"/>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10288647" y="137373"/>
            <a:ext cx="1211764" cy="334606"/>
            <a:chOff x="10267957" y="861396"/>
            <a:chExt cx="1211764" cy="334606"/>
          </a:xfrm>
        </p:grpSpPr>
        <p:sp>
          <p:nvSpPr>
            <p:cNvPr id="18" name="任意多边形: 形状 17"/>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9" name="任意多边形: 形状 18"/>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1" name="任意多边形: 形状 20"/>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3" name="任意多边形: 形状 22"/>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heel(1)">
                                      <p:cBhvr>
                                        <p:cTn id="7" dur="2000"/>
                                        <p:tgtEl>
                                          <p:spTgt spid="5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1200" fill="hold"/>
                                        <p:tgtEl>
                                          <p:spTgt spid="46"/>
                                        </p:tgtEl>
                                        <p:attrNameLst>
                                          <p:attrName>ppt_w</p:attrName>
                                        </p:attrNameLst>
                                      </p:cBhvr>
                                      <p:tavLst>
                                        <p:tav tm="0">
                                          <p:val>
                                            <p:fltVal val="0"/>
                                          </p:val>
                                        </p:tav>
                                        <p:tav tm="100000">
                                          <p:val>
                                            <p:strVal val="#ppt_w"/>
                                          </p:val>
                                        </p:tav>
                                      </p:tavLst>
                                    </p:anim>
                                    <p:anim calcmode="lin" valueType="num">
                                      <p:cBhvr>
                                        <p:cTn id="12" dur="1200" fill="hold"/>
                                        <p:tgtEl>
                                          <p:spTgt spid="46"/>
                                        </p:tgtEl>
                                        <p:attrNameLst>
                                          <p:attrName>ppt_h</p:attrName>
                                        </p:attrNameLst>
                                      </p:cBhvr>
                                      <p:tavLst>
                                        <p:tav tm="0">
                                          <p:val>
                                            <p:fltVal val="0"/>
                                          </p:val>
                                        </p:tav>
                                        <p:tav tm="100000">
                                          <p:val>
                                            <p:strVal val="#ppt_h"/>
                                          </p:val>
                                        </p:tav>
                                      </p:tavLst>
                                    </p:anim>
                                    <p:animEffect transition="in" filter="fade">
                                      <p:cBhvr>
                                        <p:cTn id="13" dur="1200"/>
                                        <p:tgtEl>
                                          <p:spTgt spid="46"/>
                                        </p:tgtEl>
                                      </p:cBhvr>
                                    </p:animEffect>
                                  </p:childTnLst>
                                </p:cTn>
                              </p:par>
                            </p:childTnLst>
                          </p:cTn>
                        </p:par>
                        <p:par>
                          <p:cTn id="14" fill="hold">
                            <p:stCondLst>
                              <p:cond delay="3500"/>
                            </p:stCondLst>
                            <p:childTnLst>
                              <p:par>
                                <p:cTn id="15" presetID="6"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par>
                          <p:cTn id="18" fill="hold">
                            <p:stCondLst>
                              <p:cond delay="55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1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71363" y="1037852"/>
            <a:ext cx="4830275" cy="5201493"/>
            <a:chOff x="671363" y="1037852"/>
            <a:chExt cx="4830275" cy="5201493"/>
          </a:xfrm>
        </p:grpSpPr>
        <p:sp>
          <p:nvSpPr>
            <p:cNvPr id="139" name="任意多边形: 形状 138"/>
            <p:cNvSpPr/>
            <p:nvPr/>
          </p:nvSpPr>
          <p:spPr>
            <a:xfrm>
              <a:off x="4142054" y="1086397"/>
              <a:ext cx="1359584" cy="5152948"/>
            </a:xfrm>
            <a:custGeom>
              <a:avLst/>
              <a:gdLst>
                <a:gd name="connsiteX0" fmla="*/ 1272540 w 1341120"/>
                <a:gd name="connsiteY0" fmla="*/ 1485900 h 4503420"/>
                <a:gd name="connsiteX1" fmla="*/ 0 w 1341120"/>
                <a:gd name="connsiteY1" fmla="*/ 0 h 4503420"/>
                <a:gd name="connsiteX2" fmla="*/ 0 w 1341120"/>
                <a:gd name="connsiteY2" fmla="*/ 4503420 h 4503420"/>
                <a:gd name="connsiteX3" fmla="*/ 1341120 w 1341120"/>
                <a:gd name="connsiteY3" fmla="*/ 2956560 h 4503420"/>
                <a:gd name="connsiteX4" fmla="*/ 1272540 w 1341120"/>
                <a:gd name="connsiteY4" fmla="*/ 1485900 h 4503420"/>
                <a:gd name="connsiteX0-1" fmla="*/ 1272540 w 1341120"/>
                <a:gd name="connsiteY0-2" fmla="*/ 1485900 h 4572000"/>
                <a:gd name="connsiteX1-3" fmla="*/ 0 w 1341120"/>
                <a:gd name="connsiteY1-4" fmla="*/ 0 h 4572000"/>
                <a:gd name="connsiteX2-5" fmla="*/ 0 w 1341120"/>
                <a:gd name="connsiteY2-6" fmla="*/ 4572000 h 4572000"/>
                <a:gd name="connsiteX3-7" fmla="*/ 1341120 w 1341120"/>
                <a:gd name="connsiteY3-8" fmla="*/ 2956560 h 4572000"/>
                <a:gd name="connsiteX4-9" fmla="*/ 1272540 w 1341120"/>
                <a:gd name="connsiteY4-10" fmla="*/ 1485900 h 4572000"/>
                <a:gd name="connsiteX0-11" fmla="*/ 1282047 w 1350627"/>
                <a:gd name="connsiteY0-12" fmla="*/ 1619250 h 4705350"/>
                <a:gd name="connsiteX1-13" fmla="*/ 0 w 1350627"/>
                <a:gd name="connsiteY1-14" fmla="*/ 0 h 4705350"/>
                <a:gd name="connsiteX2-15" fmla="*/ 9507 w 1350627"/>
                <a:gd name="connsiteY2-16" fmla="*/ 4705350 h 4705350"/>
                <a:gd name="connsiteX3-17" fmla="*/ 1350627 w 1350627"/>
                <a:gd name="connsiteY3-18" fmla="*/ 3089910 h 4705350"/>
                <a:gd name="connsiteX4-19" fmla="*/ 1282047 w 1350627"/>
                <a:gd name="connsiteY4-20" fmla="*/ 1619250 h 4705350"/>
                <a:gd name="connsiteX0-21" fmla="*/ 1291554 w 1360134"/>
                <a:gd name="connsiteY0-22" fmla="*/ 1685925 h 4772025"/>
                <a:gd name="connsiteX1-23" fmla="*/ 0 w 1360134"/>
                <a:gd name="connsiteY1-24" fmla="*/ 0 h 4772025"/>
                <a:gd name="connsiteX2-25" fmla="*/ 19014 w 1360134"/>
                <a:gd name="connsiteY2-26" fmla="*/ 4772025 h 4772025"/>
                <a:gd name="connsiteX3-27" fmla="*/ 1360134 w 1360134"/>
                <a:gd name="connsiteY3-28" fmla="*/ 3156585 h 4772025"/>
                <a:gd name="connsiteX4-29" fmla="*/ 1291554 w 1360134"/>
                <a:gd name="connsiteY4-30" fmla="*/ 1685925 h 4772025"/>
                <a:gd name="connsiteX0-31" fmla="*/ 1291554 w 1360134"/>
                <a:gd name="connsiteY0-32" fmla="*/ 1685925 h 5114925"/>
                <a:gd name="connsiteX1-33" fmla="*/ 0 w 1360134"/>
                <a:gd name="connsiteY1-34" fmla="*/ 0 h 5114925"/>
                <a:gd name="connsiteX2-35" fmla="*/ 19014 w 1360134"/>
                <a:gd name="connsiteY2-36" fmla="*/ 5114925 h 5114925"/>
                <a:gd name="connsiteX3-37" fmla="*/ 1360134 w 1360134"/>
                <a:gd name="connsiteY3-38" fmla="*/ 3156585 h 5114925"/>
                <a:gd name="connsiteX4-39" fmla="*/ 1291554 w 1360134"/>
                <a:gd name="connsiteY4-40" fmla="*/ 1685925 h 5114925"/>
                <a:gd name="connsiteX0-41" fmla="*/ 1291554 w 1360134"/>
                <a:gd name="connsiteY0-42" fmla="*/ 1685925 h 5137150"/>
                <a:gd name="connsiteX1-43" fmla="*/ 0 w 1360134"/>
                <a:gd name="connsiteY1-44" fmla="*/ 0 h 5137150"/>
                <a:gd name="connsiteX2-45" fmla="*/ 19014 w 1360134"/>
                <a:gd name="connsiteY2-46" fmla="*/ 5137150 h 5137150"/>
                <a:gd name="connsiteX3-47" fmla="*/ 1360134 w 1360134"/>
                <a:gd name="connsiteY3-48" fmla="*/ 3156585 h 5137150"/>
                <a:gd name="connsiteX4-49" fmla="*/ 1291554 w 1360134"/>
                <a:gd name="connsiteY4-50" fmla="*/ 1685925 h 5137150"/>
                <a:gd name="connsiteX0-51" fmla="*/ 1291554 w 1360134"/>
                <a:gd name="connsiteY0-52" fmla="*/ 1685925 h 5133975"/>
                <a:gd name="connsiteX1-53" fmla="*/ 0 w 1360134"/>
                <a:gd name="connsiteY1-54" fmla="*/ 0 h 5133975"/>
                <a:gd name="connsiteX2-55" fmla="*/ 3169 w 1360134"/>
                <a:gd name="connsiteY2-56" fmla="*/ 5133975 h 5133975"/>
                <a:gd name="connsiteX3-57" fmla="*/ 1360134 w 1360134"/>
                <a:gd name="connsiteY3-58" fmla="*/ 3156585 h 5133975"/>
                <a:gd name="connsiteX4-59" fmla="*/ 1291554 w 1360134"/>
                <a:gd name="connsiteY4-60" fmla="*/ 1685925 h 5133975"/>
                <a:gd name="connsiteX0-61" fmla="*/ 1294723 w 1363303"/>
                <a:gd name="connsiteY0-62" fmla="*/ 1714500 h 5162550"/>
                <a:gd name="connsiteX1-63" fmla="*/ 0 w 1363303"/>
                <a:gd name="connsiteY1-64" fmla="*/ 0 h 5162550"/>
                <a:gd name="connsiteX2-65" fmla="*/ 6338 w 1363303"/>
                <a:gd name="connsiteY2-66" fmla="*/ 5162550 h 5162550"/>
                <a:gd name="connsiteX3-67" fmla="*/ 1363303 w 1363303"/>
                <a:gd name="connsiteY3-68" fmla="*/ 3185160 h 5162550"/>
                <a:gd name="connsiteX4-69" fmla="*/ 1294723 w 1363303"/>
                <a:gd name="connsiteY4-70" fmla="*/ 1714500 h 5162550"/>
                <a:gd name="connsiteX0-71" fmla="*/ 1288427 w 1357007"/>
                <a:gd name="connsiteY0-72" fmla="*/ 1709733 h 5157783"/>
                <a:gd name="connsiteX1-73" fmla="*/ 17471 w 1357007"/>
                <a:gd name="connsiteY1-74" fmla="*/ 0 h 5157783"/>
                <a:gd name="connsiteX2-75" fmla="*/ 42 w 1357007"/>
                <a:gd name="connsiteY2-76" fmla="*/ 5157783 h 5157783"/>
                <a:gd name="connsiteX3-77" fmla="*/ 1357007 w 1357007"/>
                <a:gd name="connsiteY3-78" fmla="*/ 3180393 h 5157783"/>
                <a:gd name="connsiteX4-79" fmla="*/ 1288427 w 1357007"/>
                <a:gd name="connsiteY4-80" fmla="*/ 1709733 h 5157783"/>
                <a:gd name="connsiteX0-81" fmla="*/ 1288448 w 1357028"/>
                <a:gd name="connsiteY0-82" fmla="*/ 1709733 h 5157783"/>
                <a:gd name="connsiteX1-83" fmla="*/ 10362 w 1357028"/>
                <a:gd name="connsiteY1-84" fmla="*/ 0 h 5157783"/>
                <a:gd name="connsiteX2-85" fmla="*/ 63 w 1357028"/>
                <a:gd name="connsiteY2-86" fmla="*/ 5157783 h 5157783"/>
                <a:gd name="connsiteX3-87" fmla="*/ 1357028 w 1357028"/>
                <a:gd name="connsiteY3-88" fmla="*/ 3180393 h 5157783"/>
                <a:gd name="connsiteX4-89" fmla="*/ 1288448 w 1357028"/>
                <a:gd name="connsiteY4-90" fmla="*/ 1709733 h 51577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7028" h="5157783">
                  <a:moveTo>
                    <a:pt x="1288448" y="1709733"/>
                  </a:moveTo>
                  <a:lnTo>
                    <a:pt x="10362" y="0"/>
                  </a:lnTo>
                  <a:cubicBezTo>
                    <a:pt x="11418" y="1711325"/>
                    <a:pt x="-993" y="3446458"/>
                    <a:pt x="63" y="5157783"/>
                  </a:cubicBezTo>
                  <a:lnTo>
                    <a:pt x="1357028" y="3180393"/>
                  </a:lnTo>
                  <a:lnTo>
                    <a:pt x="1288448" y="1709733"/>
                  </a:lnTo>
                  <a:close/>
                </a:path>
              </a:pathLst>
            </a:cu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zh-CN" altLang="en-US" sz="1400" b="1">
                <a:solidFill>
                  <a:schemeClr val="tx1"/>
                </a:solidFill>
              </a:endParaRPr>
            </a:p>
          </p:txBody>
        </p:sp>
        <p:sp>
          <p:nvSpPr>
            <p:cNvPr id="141" name="矩形 140"/>
            <p:cNvSpPr/>
            <p:nvPr/>
          </p:nvSpPr>
          <p:spPr>
            <a:xfrm>
              <a:off x="671363" y="1037852"/>
              <a:ext cx="3480789" cy="5194657"/>
            </a:xfrm>
            <a:prstGeom prst="rect">
              <a:avLst/>
            </a:prstGeom>
            <a:solidFill>
              <a:schemeClr val="bg1">
                <a:lumMod val="95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 name="组合 8"/>
          <p:cNvGrpSpPr/>
          <p:nvPr/>
        </p:nvGrpSpPr>
        <p:grpSpPr>
          <a:xfrm>
            <a:off x="6731727" y="1010121"/>
            <a:ext cx="4787174" cy="5227320"/>
            <a:chOff x="6731727" y="1010121"/>
            <a:chExt cx="4787174" cy="5227320"/>
          </a:xfrm>
        </p:grpSpPr>
        <p:sp>
          <p:nvSpPr>
            <p:cNvPr id="140" name="任意多边形: 形状 139"/>
            <p:cNvSpPr/>
            <p:nvPr/>
          </p:nvSpPr>
          <p:spPr>
            <a:xfrm flipH="1">
              <a:off x="6731727" y="1010121"/>
              <a:ext cx="1350644" cy="5227320"/>
            </a:xfrm>
            <a:custGeom>
              <a:avLst/>
              <a:gdLst>
                <a:gd name="connsiteX0" fmla="*/ 1272540 w 1341120"/>
                <a:gd name="connsiteY0" fmla="*/ 1485900 h 4503420"/>
                <a:gd name="connsiteX1" fmla="*/ 0 w 1341120"/>
                <a:gd name="connsiteY1" fmla="*/ 0 h 4503420"/>
                <a:gd name="connsiteX2" fmla="*/ 0 w 1341120"/>
                <a:gd name="connsiteY2" fmla="*/ 4503420 h 4503420"/>
                <a:gd name="connsiteX3" fmla="*/ 1341120 w 1341120"/>
                <a:gd name="connsiteY3" fmla="*/ 2956560 h 4503420"/>
                <a:gd name="connsiteX4" fmla="*/ 1272540 w 1341120"/>
                <a:gd name="connsiteY4" fmla="*/ 1485900 h 4503420"/>
                <a:gd name="connsiteX0-1" fmla="*/ 1272540 w 1341120"/>
                <a:gd name="connsiteY0-2" fmla="*/ 1485900 h 4579620"/>
                <a:gd name="connsiteX1-3" fmla="*/ 0 w 1341120"/>
                <a:gd name="connsiteY1-4" fmla="*/ 0 h 4579620"/>
                <a:gd name="connsiteX2-5" fmla="*/ 6350 w 1341120"/>
                <a:gd name="connsiteY2-6" fmla="*/ 4579620 h 4579620"/>
                <a:gd name="connsiteX3-7" fmla="*/ 1341120 w 1341120"/>
                <a:gd name="connsiteY3-8" fmla="*/ 2956560 h 4579620"/>
                <a:gd name="connsiteX4-9" fmla="*/ 1272540 w 1341120"/>
                <a:gd name="connsiteY4-10" fmla="*/ 1485900 h 4579620"/>
                <a:gd name="connsiteX0-11" fmla="*/ 1301115 w 1369695"/>
                <a:gd name="connsiteY0-12" fmla="*/ 1647825 h 4741545"/>
                <a:gd name="connsiteX1-13" fmla="*/ 0 w 1369695"/>
                <a:gd name="connsiteY1-14" fmla="*/ 0 h 4741545"/>
                <a:gd name="connsiteX2-15" fmla="*/ 34925 w 1369695"/>
                <a:gd name="connsiteY2-16" fmla="*/ 4741545 h 4741545"/>
                <a:gd name="connsiteX3-17" fmla="*/ 1369695 w 1369695"/>
                <a:gd name="connsiteY3-18" fmla="*/ 3118485 h 4741545"/>
                <a:gd name="connsiteX4-19" fmla="*/ 1301115 w 1369695"/>
                <a:gd name="connsiteY4-20" fmla="*/ 1647825 h 4741545"/>
                <a:gd name="connsiteX0-21" fmla="*/ 1282065 w 1350645"/>
                <a:gd name="connsiteY0-22" fmla="*/ 1781175 h 4874895"/>
                <a:gd name="connsiteX1-23" fmla="*/ 0 w 1350645"/>
                <a:gd name="connsiteY1-24" fmla="*/ 0 h 4874895"/>
                <a:gd name="connsiteX2-25" fmla="*/ 15875 w 1350645"/>
                <a:gd name="connsiteY2-26" fmla="*/ 4874895 h 4874895"/>
                <a:gd name="connsiteX3-27" fmla="*/ 1350645 w 1350645"/>
                <a:gd name="connsiteY3-28" fmla="*/ 3251835 h 4874895"/>
                <a:gd name="connsiteX4-29" fmla="*/ 1282065 w 1350645"/>
                <a:gd name="connsiteY4-30" fmla="*/ 1781175 h 4874895"/>
                <a:gd name="connsiteX0-31" fmla="*/ 1282065 w 1350645"/>
                <a:gd name="connsiteY0-32" fmla="*/ 1781175 h 5227320"/>
                <a:gd name="connsiteX1-33" fmla="*/ 0 w 1350645"/>
                <a:gd name="connsiteY1-34" fmla="*/ 0 h 5227320"/>
                <a:gd name="connsiteX2-35" fmla="*/ 11113 w 1350645"/>
                <a:gd name="connsiteY2-36" fmla="*/ 5227320 h 5227320"/>
                <a:gd name="connsiteX3-37" fmla="*/ 1350645 w 1350645"/>
                <a:gd name="connsiteY3-38" fmla="*/ 3251835 h 5227320"/>
                <a:gd name="connsiteX4-39" fmla="*/ 1282065 w 1350645"/>
                <a:gd name="connsiteY4-40" fmla="*/ 1781175 h 5227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0645" h="5227320">
                  <a:moveTo>
                    <a:pt x="1282065" y="1781175"/>
                  </a:moveTo>
                  <a:cubicBezTo>
                    <a:pt x="857885" y="1285875"/>
                    <a:pt x="424180" y="495300"/>
                    <a:pt x="0" y="0"/>
                  </a:cubicBezTo>
                  <a:cubicBezTo>
                    <a:pt x="2117" y="1526540"/>
                    <a:pt x="8996" y="3700780"/>
                    <a:pt x="11113" y="5227320"/>
                  </a:cubicBezTo>
                  <a:lnTo>
                    <a:pt x="1350645" y="3251835"/>
                  </a:lnTo>
                  <a:lnTo>
                    <a:pt x="1282065" y="1781175"/>
                  </a:lnTo>
                  <a:close/>
                </a:path>
              </a:pathLst>
            </a:cu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zh-CN" altLang="en-US" sz="1400" b="1">
                <a:solidFill>
                  <a:schemeClr val="tx1"/>
                </a:solidFill>
              </a:endParaRPr>
            </a:p>
          </p:txBody>
        </p:sp>
        <p:sp>
          <p:nvSpPr>
            <p:cNvPr id="142" name="矩形 141"/>
            <p:cNvSpPr/>
            <p:nvPr/>
          </p:nvSpPr>
          <p:spPr>
            <a:xfrm>
              <a:off x="8061502" y="1037852"/>
              <a:ext cx="3457399" cy="5197848"/>
            </a:xfrm>
            <a:prstGeom prst="rect">
              <a:avLst/>
            </a:prstGeom>
            <a:solidFill>
              <a:schemeClr val="bg1">
                <a:lumMod val="95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3" name="文本框 142"/>
          <p:cNvSpPr txBox="1"/>
          <p:nvPr/>
        </p:nvSpPr>
        <p:spPr>
          <a:xfrm>
            <a:off x="805809" y="1039098"/>
            <a:ext cx="3244599" cy="949439"/>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400" b="1" spc="0">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pPr>
            <a:r>
              <a:rPr lang="zh-CN" altLang="en-US" dirty="0">
                <a:solidFill>
                  <a:schemeClr val="tx1"/>
                </a:solidFill>
              </a:rPr>
              <a:t>形成了一个内在统一的有机整体</a:t>
            </a:r>
            <a:endParaRPr lang="zh-CN" altLang="en-US" dirty="0">
              <a:solidFill>
                <a:schemeClr val="tx1"/>
              </a:solidFill>
            </a:endParaRPr>
          </a:p>
        </p:txBody>
      </p:sp>
      <p:grpSp>
        <p:nvGrpSpPr>
          <p:cNvPr id="6" name="组合 5"/>
          <p:cNvGrpSpPr/>
          <p:nvPr/>
        </p:nvGrpSpPr>
        <p:grpSpPr>
          <a:xfrm>
            <a:off x="890769" y="2070212"/>
            <a:ext cx="3172965" cy="1182347"/>
            <a:chOff x="890769" y="2117166"/>
            <a:chExt cx="3172965" cy="1182347"/>
          </a:xfrm>
        </p:grpSpPr>
        <p:sp>
          <p:nvSpPr>
            <p:cNvPr id="162" name="矩形 27"/>
            <p:cNvSpPr/>
            <p:nvPr/>
          </p:nvSpPr>
          <p:spPr>
            <a:xfrm>
              <a:off x="890769" y="2191176"/>
              <a:ext cx="3051601"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gradFill flip="none" rotWithShape="1">
              <a:gsLst>
                <a:gs pos="89000">
                  <a:srgbClr val="F64C33">
                    <a:alpha val="85000"/>
                  </a:srgbClr>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文本框 143"/>
            <p:cNvSpPr txBox="1"/>
            <p:nvPr/>
          </p:nvSpPr>
          <p:spPr>
            <a:xfrm>
              <a:off x="972823" y="2117166"/>
              <a:ext cx="3090911" cy="1182347"/>
            </a:xfrm>
            <a:prstGeom prst="rect">
              <a:avLst/>
            </a:prstGeom>
          </p:spPr>
          <p:txBody>
            <a:bodyPr>
              <a:noAutofit/>
              <a:extLst>
                <a:ext uri="{4A0BC546-FE56-4ADE-93B0-CB8AF2F6F144}">
                  <wpsdc:textFrameExt xmlns:wpsdc="http://www.wps.cn/officeDocument/2022/drawingmlCustomData" type="text"/>
                </a:ext>
              </a:extLst>
            </a:bodyPr>
            <a:lstStyle/>
            <a:p>
              <a:pPr algn="l">
                <a:lnSpc>
                  <a:spcPct val="150000"/>
                </a:lnSpc>
              </a:pP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贯通</a:t>
              </a:r>
              <a:r>
                <a:rPr lang="zh-CN" altLang="en-US" sz="2000" b="1" dirty="0">
                  <a:solidFill>
                    <a:schemeClr val="bg1"/>
                  </a:solidFill>
                  <a:effectLst>
                    <a:outerShdw blurRad="38100" dist="38100" dir="2700000" algn="tl">
                      <a:srgbClr val="000000">
                        <a:alpha val="43137"/>
                      </a:srgbClr>
                    </a:outerShdw>
                  </a:effectLst>
                  <a:ea typeface="微软雅黑" panose="020B0503020204020204" charset="-122"/>
                  <a:sym typeface="+mn-ea"/>
                </a:rPr>
                <a:t>各个环节</a:t>
              </a:r>
              <a:endParaRPr lang="zh-CN" altLang="en-US" sz="2000" b="1" dirty="0">
                <a:solidFill>
                  <a:schemeClr val="bg1"/>
                </a:solidFill>
                <a:effectLst>
                  <a:outerShdw blurRad="38100" dist="38100" dir="2700000" algn="tl">
                    <a:srgbClr val="000000">
                      <a:alpha val="43137"/>
                    </a:srgbClr>
                  </a:outerShdw>
                </a:effectLst>
                <a:ea typeface="微软雅黑" panose="020B0503020204020204" charset="-122"/>
                <a:sym typeface="+mn-ea"/>
              </a:endParaRPr>
            </a:p>
            <a:p>
              <a:pPr algn="l">
                <a:lnSpc>
                  <a:spcPct val="150000"/>
                </a:lnSpc>
                <a:spcBef>
                  <a:spcPts val="0"/>
                </a:spcBef>
                <a:spcAft>
                  <a:spcPts val="0"/>
                </a:spcAft>
              </a:pPr>
              <a:r>
                <a:rPr lang="zh-CN" altLang="en-US" sz="2000" dirty="0">
                  <a:latin typeface="楷体" panose="02010609060101010101" pitchFamily="49" charset="-122"/>
                  <a:ea typeface="楷体" panose="02010609060101010101" pitchFamily="49" charset="-122"/>
                </a:rPr>
                <a:t>生产力与生产关系、</a:t>
              </a:r>
              <a:endParaRPr lang="zh-CN" altLang="en-US" sz="2000" dirty="0">
                <a:latin typeface="楷体" panose="02010609060101010101" pitchFamily="49" charset="-122"/>
                <a:ea typeface="楷体" panose="02010609060101010101" pitchFamily="49" charset="-122"/>
              </a:endParaRPr>
            </a:p>
            <a:p>
              <a:pPr algn="l">
                <a:lnSpc>
                  <a:spcPct val="120000"/>
                </a:lnSpc>
                <a:spcBef>
                  <a:spcPts val="0"/>
                </a:spcBef>
                <a:spcAft>
                  <a:spcPts val="0"/>
                </a:spcAft>
              </a:pPr>
              <a:r>
                <a:rPr lang="zh-CN" altLang="en-US" sz="2000" dirty="0">
                  <a:latin typeface="楷体" panose="02010609060101010101" pitchFamily="49" charset="-122"/>
                  <a:ea typeface="楷体" panose="02010609060101010101" pitchFamily="49" charset="-122"/>
                </a:rPr>
                <a:t>经济基础与上层建筑</a:t>
              </a:r>
              <a:endParaRPr lang="zh-CN" altLang="en-US" sz="2000" dirty="0">
                <a:latin typeface="楷体" panose="02010609060101010101" pitchFamily="49" charset="-122"/>
                <a:ea typeface="楷体" panose="02010609060101010101" pitchFamily="49" charset="-122"/>
              </a:endParaRPr>
            </a:p>
          </p:txBody>
        </p:sp>
      </p:grpSp>
      <p:grpSp>
        <p:nvGrpSpPr>
          <p:cNvPr id="7" name="组合 6"/>
          <p:cNvGrpSpPr/>
          <p:nvPr/>
        </p:nvGrpSpPr>
        <p:grpSpPr>
          <a:xfrm>
            <a:off x="890769" y="3410238"/>
            <a:ext cx="3214695" cy="2405915"/>
            <a:chOff x="890769" y="3457192"/>
            <a:chExt cx="3214695" cy="2405915"/>
          </a:xfrm>
        </p:grpSpPr>
        <p:sp>
          <p:nvSpPr>
            <p:cNvPr id="163" name="矩形 27"/>
            <p:cNvSpPr/>
            <p:nvPr/>
          </p:nvSpPr>
          <p:spPr>
            <a:xfrm>
              <a:off x="890769" y="3562750"/>
              <a:ext cx="3051601"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gradFill flip="none" rotWithShape="1">
              <a:gsLst>
                <a:gs pos="89000">
                  <a:srgbClr val="F64C33">
                    <a:alpha val="85000"/>
                  </a:srgbClr>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46127" y="3457192"/>
              <a:ext cx="3159337" cy="2405915"/>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贯通</a:t>
              </a: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mn-ea"/>
                </a:rPr>
                <a:t>各个领域</a:t>
              </a:r>
              <a:endPar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mn-ea"/>
              </a:endParaRPr>
            </a:p>
            <a:p>
              <a:pPr>
                <a:lnSpc>
                  <a:spcPct val="150000"/>
                </a:lnSpc>
                <a:spcBef>
                  <a:spcPts val="0"/>
                </a:spcBef>
                <a:spcAft>
                  <a:spcPts val="0"/>
                </a:spcAft>
              </a:pPr>
              <a:r>
                <a:rPr lang="zh-CN" altLang="en-US" sz="2000" dirty="0">
                  <a:latin typeface="楷体" panose="02010609060101010101" pitchFamily="49" charset="-122"/>
                  <a:ea typeface="楷体" panose="02010609060101010101" pitchFamily="49" charset="-122"/>
                </a:rPr>
                <a:t>改革发展稳定、治党治国治军、内政外交国防</a:t>
              </a:r>
              <a:endParaRPr lang="zh-CN" altLang="en-US" sz="2000" dirty="0">
                <a:latin typeface="楷体" panose="02010609060101010101" pitchFamily="49" charset="-122"/>
                <a:ea typeface="楷体" panose="02010609060101010101" pitchFamily="49" charset="-122"/>
              </a:endParaRPr>
            </a:p>
          </p:txBody>
        </p:sp>
      </p:grpSp>
      <p:grpSp>
        <p:nvGrpSpPr>
          <p:cNvPr id="8" name="组合 7"/>
          <p:cNvGrpSpPr/>
          <p:nvPr/>
        </p:nvGrpSpPr>
        <p:grpSpPr>
          <a:xfrm>
            <a:off x="890769" y="4808856"/>
            <a:ext cx="3051601" cy="964338"/>
            <a:chOff x="890769" y="4855810"/>
            <a:chExt cx="3051601" cy="964338"/>
          </a:xfrm>
        </p:grpSpPr>
        <p:sp>
          <p:nvSpPr>
            <p:cNvPr id="164" name="矩形 27"/>
            <p:cNvSpPr/>
            <p:nvPr/>
          </p:nvSpPr>
          <p:spPr>
            <a:xfrm>
              <a:off x="890769" y="4942303"/>
              <a:ext cx="3051601"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gradFill flip="none" rotWithShape="1">
              <a:gsLst>
                <a:gs pos="89000">
                  <a:srgbClr val="F64C33">
                    <a:alpha val="85000"/>
                  </a:srgbClr>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文本框 144"/>
            <p:cNvSpPr txBox="1"/>
            <p:nvPr/>
          </p:nvSpPr>
          <p:spPr>
            <a:xfrm>
              <a:off x="942777" y="4855810"/>
              <a:ext cx="2886521" cy="964338"/>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贯通</a:t>
              </a: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mn-ea"/>
                </a:rPr>
                <a:t>各个方面</a:t>
              </a:r>
              <a:endPar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mn-ea"/>
              </a:endParaRPr>
            </a:p>
            <a:p>
              <a:pPr>
                <a:lnSpc>
                  <a:spcPct val="150000"/>
                </a:lnSpc>
              </a:pPr>
              <a:r>
                <a:rPr lang="zh-CN" altLang="en-US" sz="2000" dirty="0">
                  <a:latin typeface="楷体" panose="02010609060101010101" pitchFamily="49" charset="-122"/>
                  <a:ea typeface="楷体" panose="02010609060101010101" pitchFamily="49" charset="-122"/>
                </a:rPr>
                <a:t>伟大斗争、伟大工程、伟大事业、伟大梦想</a:t>
              </a:r>
              <a:endParaRPr lang="zh-CN" altLang="en-US" sz="2000" dirty="0">
                <a:latin typeface="楷体" panose="02010609060101010101" pitchFamily="49" charset="-122"/>
                <a:ea typeface="楷体" panose="02010609060101010101" pitchFamily="49" charset="-122"/>
              </a:endParaRPr>
            </a:p>
          </p:txBody>
        </p:sp>
      </p:grpSp>
      <p:sp>
        <p:nvSpPr>
          <p:cNvPr id="166" name="任意多边形: 形状 16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1"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13" name="文本框 12"/>
          <p:cNvSpPr txBox="1"/>
          <p:nvPr/>
        </p:nvSpPr>
        <p:spPr>
          <a:xfrm>
            <a:off x="8199438" y="1039098"/>
            <a:ext cx="3244599" cy="949439"/>
          </a:xfrm>
          <a:prstGeom prst="rect">
            <a:avLst/>
          </a:prstGeom>
        </p:spPr>
        <p:txBody>
          <a:bodyPr/>
          <a:lstStyle>
            <a:defPPr>
              <a:defRPr lang="zh-CN"/>
            </a:defPPr>
            <a:lvl1pPr marR="0" lvl="0" indent="0" fontAlgn="auto">
              <a:lnSpc>
                <a:spcPct val="120000"/>
              </a:lnSpc>
              <a:spcBef>
                <a:spcPct val="0"/>
              </a:spcBef>
              <a:spcAft>
                <a:spcPts val="0"/>
              </a:spcAft>
              <a:buClrTx/>
              <a:buSzTx/>
              <a:buFontTx/>
              <a:buNone/>
              <a:defRPr sz="2400" b="1" spc="0">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zh-CN" dirty="0"/>
              <a:t>作出原创性、历史性、世界性贡献</a:t>
            </a:r>
            <a:endParaRPr lang="zh-CN" altLang="en-US" dirty="0"/>
          </a:p>
        </p:txBody>
      </p:sp>
      <p:grpSp>
        <p:nvGrpSpPr>
          <p:cNvPr id="10" name="组合 9"/>
          <p:cNvGrpSpPr/>
          <p:nvPr/>
        </p:nvGrpSpPr>
        <p:grpSpPr>
          <a:xfrm>
            <a:off x="8296469" y="2091773"/>
            <a:ext cx="3051601" cy="1182347"/>
            <a:chOff x="8296469" y="2091773"/>
            <a:chExt cx="3051601" cy="1182347"/>
          </a:xfrm>
        </p:grpSpPr>
        <p:sp>
          <p:nvSpPr>
            <p:cNvPr id="14" name="矩形 27"/>
            <p:cNvSpPr/>
            <p:nvPr/>
          </p:nvSpPr>
          <p:spPr>
            <a:xfrm>
              <a:off x="8296469" y="2191176"/>
              <a:ext cx="3051601"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gradFill flip="none" rotWithShape="1">
              <a:gsLst>
                <a:gs pos="89000">
                  <a:schemeClr val="accent3">
                    <a:alpha val="85000"/>
                  </a:schemeClr>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8378523" y="2091773"/>
              <a:ext cx="2941155" cy="1182347"/>
            </a:xfrm>
            <a:prstGeom prst="rect">
              <a:avLst/>
            </a:prstGeom>
          </p:spPr>
          <p:txBody>
            <a:bodyPr>
              <a:noAutofit/>
              <a:extLst>
                <a:ext uri="{4A0BC546-FE56-4ADE-93B0-CB8AF2F6F144}">
                  <wpsdc:textFrameExt xmlns:wpsdc="http://www.wps.cn/officeDocument/2022/drawingmlCustomData" type="text"/>
                </a:ext>
              </a:extLst>
            </a:bodyPr>
            <a:lstStyle/>
            <a:p>
              <a:pPr algn="l">
                <a:lnSpc>
                  <a:spcPct val="150000"/>
                </a:lnSpc>
              </a:pP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mn-ea"/>
                </a:rPr>
                <a:t>创造性回答了</a:t>
              </a:r>
              <a:endParaRPr lang="zh-CN" altLang="en-US" sz="2000" b="1" dirty="0">
                <a:solidFill>
                  <a:schemeClr val="bg1"/>
                </a:solidFill>
                <a:effectLst>
                  <a:outerShdw blurRad="38100" dist="38100" dir="2700000" algn="tl">
                    <a:srgbClr val="000000">
                      <a:alpha val="43137"/>
                    </a:srgbClr>
                  </a:outerShdw>
                </a:effectLst>
                <a:ea typeface="微软雅黑" panose="020B0503020204020204" charset="-122"/>
                <a:sym typeface="+mn-ea"/>
              </a:endParaRPr>
            </a:p>
            <a:p>
              <a:pPr algn="l">
                <a:lnSpc>
                  <a:spcPct val="150000"/>
                </a:lnSpc>
                <a:spcBef>
                  <a:spcPts val="0"/>
                </a:spcBef>
                <a:spcAft>
                  <a:spcPts val="0"/>
                </a:spcAft>
              </a:pPr>
              <a:r>
                <a:rPr lang="zh-CN" altLang="en-US" sz="2000" dirty="0">
                  <a:latin typeface="楷体" panose="02010609060101010101" pitchFamily="49" charset="-122"/>
                  <a:ea typeface="楷体" panose="02010609060101010101" pitchFamily="49" charset="-122"/>
                  <a:sym typeface="+mn-ea"/>
                </a:rPr>
                <a:t>中国之问、世界之问、人民之问、时代之问</a:t>
              </a:r>
              <a:endParaRPr lang="zh-CN" altLang="en-US" sz="2000" dirty="0">
                <a:latin typeface="楷体" panose="02010609060101010101" pitchFamily="49" charset="-122"/>
                <a:ea typeface="楷体" panose="02010609060101010101" pitchFamily="49" charset="-122"/>
              </a:endParaRPr>
            </a:p>
          </p:txBody>
        </p:sp>
      </p:grpSp>
      <p:grpSp>
        <p:nvGrpSpPr>
          <p:cNvPr id="12" name="组合 11"/>
          <p:cNvGrpSpPr/>
          <p:nvPr/>
        </p:nvGrpSpPr>
        <p:grpSpPr>
          <a:xfrm>
            <a:off x="8296469" y="3471481"/>
            <a:ext cx="3214695" cy="2405915"/>
            <a:chOff x="8296469" y="3471481"/>
            <a:chExt cx="3214695" cy="2405915"/>
          </a:xfrm>
        </p:grpSpPr>
        <p:sp>
          <p:nvSpPr>
            <p:cNvPr id="16" name="矩形 27"/>
            <p:cNvSpPr/>
            <p:nvPr/>
          </p:nvSpPr>
          <p:spPr>
            <a:xfrm>
              <a:off x="8296469" y="3562749"/>
              <a:ext cx="3051601"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gradFill flip="none" rotWithShape="1">
              <a:gsLst>
                <a:gs pos="89000">
                  <a:schemeClr val="accent3">
                    <a:alpha val="85000"/>
                  </a:schemeClr>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351827" y="3471481"/>
              <a:ext cx="3159337" cy="2405915"/>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阐明了</a:t>
              </a:r>
              <a:endPar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mn-ea"/>
              </a:endParaRPr>
            </a:p>
            <a:p>
              <a:pPr>
                <a:lnSpc>
                  <a:spcPct val="150000"/>
                </a:lnSpc>
              </a:pPr>
              <a:r>
                <a:rPr lang="zh-CN" altLang="en-US" sz="2000" dirty="0">
                  <a:latin typeface="楷体" panose="02010609060101010101" pitchFamily="49" charset="-122"/>
                  <a:ea typeface="楷体" panose="02010609060101010101" pitchFamily="49" charset="-122"/>
                  <a:sym typeface="+mn-ea"/>
                </a:rPr>
                <a:t>党和国家事业是怎么开创、怎么走过来的</a:t>
              </a:r>
              <a:endParaRPr lang="zh-CN" altLang="en-US" sz="2000" dirty="0">
                <a:latin typeface="楷体" panose="02010609060101010101" pitchFamily="49" charset="-122"/>
                <a:ea typeface="楷体" panose="02010609060101010101" pitchFamily="49" charset="-122"/>
              </a:endParaRPr>
            </a:p>
          </p:txBody>
        </p:sp>
      </p:grpSp>
      <p:grpSp>
        <p:nvGrpSpPr>
          <p:cNvPr id="19" name="组合 18"/>
          <p:cNvGrpSpPr/>
          <p:nvPr/>
        </p:nvGrpSpPr>
        <p:grpSpPr>
          <a:xfrm>
            <a:off x="8296469" y="4831680"/>
            <a:ext cx="3051601" cy="964338"/>
            <a:chOff x="8296469" y="4831680"/>
            <a:chExt cx="3051601" cy="964338"/>
          </a:xfrm>
        </p:grpSpPr>
        <p:sp>
          <p:nvSpPr>
            <p:cNvPr id="18" name="矩形 27"/>
            <p:cNvSpPr/>
            <p:nvPr/>
          </p:nvSpPr>
          <p:spPr>
            <a:xfrm>
              <a:off x="8296469" y="4941728"/>
              <a:ext cx="3051601"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gradFill flip="none" rotWithShape="1">
              <a:gsLst>
                <a:gs pos="89000">
                  <a:schemeClr val="accent3">
                    <a:alpha val="85000"/>
                  </a:schemeClr>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8348477" y="4831680"/>
              <a:ext cx="2886521" cy="964338"/>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阐明了</a:t>
              </a:r>
              <a:endPar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mn-ea"/>
              </a:endParaRPr>
            </a:p>
            <a:p>
              <a:pPr>
                <a:lnSpc>
                  <a:spcPct val="150000"/>
                </a:lnSpc>
                <a:spcBef>
                  <a:spcPts val="0"/>
                </a:spcBef>
                <a:spcAft>
                  <a:spcPts val="0"/>
                </a:spcAft>
              </a:pPr>
              <a:r>
                <a:rPr lang="zh-CN" altLang="en-US" sz="2000" dirty="0">
                  <a:latin typeface="楷体" panose="02010609060101010101" pitchFamily="49" charset="-122"/>
                  <a:ea typeface="楷体" panose="02010609060101010101" pitchFamily="49" charset="-122"/>
                  <a:sym typeface="+mn-ea"/>
                </a:rPr>
                <a:t>新时代新征程上将往哪走、怎么走</a:t>
              </a:r>
              <a:endParaRPr lang="zh-CN" altLang="en-US" sz="2000" dirty="0">
                <a:latin typeface="楷体" panose="02010609060101010101" pitchFamily="49" charset="-122"/>
                <a:ea typeface="楷体" panose="02010609060101010101" pitchFamily="49" charset="-122"/>
                <a:sym typeface="+mn-ea"/>
              </a:endParaRPr>
            </a:p>
          </p:txBody>
        </p:sp>
      </p:grpSp>
      <p:sp>
        <p:nvSpPr>
          <p:cNvPr id="40" name="文本框 39"/>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2.</a:t>
            </a:r>
            <a:r>
              <a:rPr lang="zh-CN" altLang="zh-CN" dirty="0"/>
              <a:t>习近平新时代中国特色社会主义思想</a:t>
            </a:r>
            <a:r>
              <a:rPr lang="zh-CN" altLang="en-US" dirty="0"/>
              <a:t>的主要内容和科学体系</a:t>
            </a:r>
            <a:endParaRPr lang="zh-CN" altLang="zh-CN" dirty="0"/>
          </a:p>
        </p:txBody>
      </p:sp>
      <p:cxnSp>
        <p:nvCxnSpPr>
          <p:cNvPr id="41" name="直接连接符 40"/>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0288647" y="137373"/>
            <a:ext cx="1211764" cy="334606"/>
            <a:chOff x="10267957" y="861396"/>
            <a:chExt cx="1211764" cy="334606"/>
          </a:xfrm>
        </p:grpSpPr>
        <p:sp>
          <p:nvSpPr>
            <p:cNvPr id="44" name="任意多边形: 形状 43"/>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5" name="任意多边形: 形状 44"/>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6" name="任意多边形: 形状 45"/>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7" name="任意多边形: 形状 46"/>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4" name="组合 3"/>
          <p:cNvGrpSpPr/>
          <p:nvPr/>
        </p:nvGrpSpPr>
        <p:grpSpPr>
          <a:xfrm>
            <a:off x="3805737" y="1372967"/>
            <a:ext cx="4379567" cy="4379567"/>
            <a:chOff x="3805737" y="1372967"/>
            <a:chExt cx="4379567" cy="4379567"/>
          </a:xfrm>
        </p:grpSpPr>
        <p:sp>
          <p:nvSpPr>
            <p:cNvPr id="138" name="任意多边形: 形状 123"/>
            <p:cNvSpPr>
              <a:spLocks noChangeArrowheads="1"/>
            </p:cNvSpPr>
            <p:nvPr/>
          </p:nvSpPr>
          <p:spPr bwMode="auto">
            <a:xfrm>
              <a:off x="4070822" y="1606961"/>
              <a:ext cx="3990680" cy="3945643"/>
            </a:xfrm>
            <a:custGeom>
              <a:avLst/>
              <a:gdLst>
                <a:gd name="connsiteX0" fmla="*/ 1784937 w 2397257"/>
                <a:gd name="connsiteY0" fmla="*/ 2369162 h 2370204"/>
                <a:gd name="connsiteX1" fmla="*/ 1785458 w 2397257"/>
                <a:gd name="connsiteY1" fmla="*/ 2369683 h 2370204"/>
                <a:gd name="connsiteX2" fmla="*/ 1784937 w 2397257"/>
                <a:gd name="connsiteY2" fmla="*/ 2370204 h 2370204"/>
                <a:gd name="connsiteX3" fmla="*/ 1784416 w 2397257"/>
                <a:gd name="connsiteY3" fmla="*/ 2369683 h 2370204"/>
                <a:gd name="connsiteX4" fmla="*/ 1784937 w 2397257"/>
                <a:gd name="connsiteY4" fmla="*/ 2369162 h 2370204"/>
                <a:gd name="connsiteX5" fmla="*/ 1202790 w 2397257"/>
                <a:gd name="connsiteY5" fmla="*/ 2360839 h 2370204"/>
                <a:gd name="connsiteX6" fmla="*/ 1204871 w 2397257"/>
                <a:gd name="connsiteY6" fmla="*/ 2362400 h 2370204"/>
                <a:gd name="connsiteX7" fmla="*/ 1202790 w 2397257"/>
                <a:gd name="connsiteY7" fmla="*/ 2363961 h 2370204"/>
                <a:gd name="connsiteX8" fmla="*/ 1200709 w 2397257"/>
                <a:gd name="connsiteY8" fmla="*/ 2362400 h 2370204"/>
                <a:gd name="connsiteX9" fmla="*/ 1202790 w 2397257"/>
                <a:gd name="connsiteY9" fmla="*/ 2360839 h 2370204"/>
                <a:gd name="connsiteX10" fmla="*/ 1269901 w 2397257"/>
                <a:gd name="connsiteY10" fmla="*/ 2358758 h 2370204"/>
                <a:gd name="connsiteX11" fmla="*/ 1272503 w 2397257"/>
                <a:gd name="connsiteY11" fmla="*/ 2359799 h 2370204"/>
                <a:gd name="connsiteX12" fmla="*/ 1269901 w 2397257"/>
                <a:gd name="connsiteY12" fmla="*/ 2360840 h 2370204"/>
                <a:gd name="connsiteX13" fmla="*/ 1267299 w 2397257"/>
                <a:gd name="connsiteY13" fmla="*/ 2359799 h 2370204"/>
                <a:gd name="connsiteX14" fmla="*/ 1269901 w 2397257"/>
                <a:gd name="connsiteY14" fmla="*/ 2358758 h 2370204"/>
                <a:gd name="connsiteX15" fmla="*/ 1135679 w 2397257"/>
                <a:gd name="connsiteY15" fmla="*/ 2358758 h 2370204"/>
                <a:gd name="connsiteX16" fmla="*/ 1138280 w 2397257"/>
                <a:gd name="connsiteY16" fmla="*/ 2359799 h 2370204"/>
                <a:gd name="connsiteX17" fmla="*/ 1135679 w 2397257"/>
                <a:gd name="connsiteY17" fmla="*/ 2360840 h 2370204"/>
                <a:gd name="connsiteX18" fmla="*/ 1133078 w 2397257"/>
                <a:gd name="connsiteY18" fmla="*/ 2359799 h 2370204"/>
                <a:gd name="connsiteX19" fmla="*/ 1135679 w 2397257"/>
                <a:gd name="connsiteY19" fmla="*/ 2358758 h 2370204"/>
                <a:gd name="connsiteX20" fmla="*/ 1337532 w 2397257"/>
                <a:gd name="connsiteY20" fmla="*/ 2353555 h 2370204"/>
                <a:gd name="connsiteX21" fmla="*/ 1339093 w 2397257"/>
                <a:gd name="connsiteY21" fmla="*/ 2355116 h 2370204"/>
                <a:gd name="connsiteX22" fmla="*/ 1337532 w 2397257"/>
                <a:gd name="connsiteY22" fmla="*/ 2356677 h 2370204"/>
                <a:gd name="connsiteX23" fmla="*/ 1335971 w 2397257"/>
                <a:gd name="connsiteY23" fmla="*/ 2355116 h 2370204"/>
                <a:gd name="connsiteX24" fmla="*/ 1337532 w 2397257"/>
                <a:gd name="connsiteY24" fmla="*/ 2353555 h 2370204"/>
                <a:gd name="connsiteX25" fmla="*/ 1661120 w 2397257"/>
                <a:gd name="connsiteY25" fmla="*/ 2344191 h 2370204"/>
                <a:gd name="connsiteX26" fmla="*/ 1661641 w 2397257"/>
                <a:gd name="connsiteY26" fmla="*/ 2344712 h 2370204"/>
                <a:gd name="connsiteX27" fmla="*/ 1661120 w 2397257"/>
                <a:gd name="connsiteY27" fmla="*/ 2345233 h 2370204"/>
                <a:gd name="connsiteX28" fmla="*/ 1660599 w 2397257"/>
                <a:gd name="connsiteY28" fmla="*/ 2344712 h 2370204"/>
                <a:gd name="connsiteX29" fmla="*/ 1661120 w 2397257"/>
                <a:gd name="connsiteY29" fmla="*/ 2344191 h 2370204"/>
                <a:gd name="connsiteX30" fmla="*/ 1402041 w 2397257"/>
                <a:gd name="connsiteY30" fmla="*/ 2341069 h 2370204"/>
                <a:gd name="connsiteX31" fmla="*/ 1403602 w 2397257"/>
                <a:gd name="connsiteY31" fmla="*/ 2342630 h 2370204"/>
                <a:gd name="connsiteX32" fmla="*/ 1402041 w 2397257"/>
                <a:gd name="connsiteY32" fmla="*/ 2344191 h 2370204"/>
                <a:gd name="connsiteX33" fmla="*/ 1400480 w 2397257"/>
                <a:gd name="connsiteY33" fmla="*/ 2342630 h 2370204"/>
                <a:gd name="connsiteX34" fmla="*/ 1402041 w 2397257"/>
                <a:gd name="connsiteY34" fmla="*/ 2341069 h 2370204"/>
                <a:gd name="connsiteX35" fmla="*/ 1844244 w 2397257"/>
                <a:gd name="connsiteY35" fmla="*/ 2336907 h 2370204"/>
                <a:gd name="connsiteX36" fmla="*/ 1844765 w 2397257"/>
                <a:gd name="connsiteY36" fmla="*/ 2337428 h 2370204"/>
                <a:gd name="connsiteX37" fmla="*/ 1844244 w 2397257"/>
                <a:gd name="connsiteY37" fmla="*/ 2337949 h 2370204"/>
                <a:gd name="connsiteX38" fmla="*/ 1843723 w 2397257"/>
                <a:gd name="connsiteY38" fmla="*/ 2337428 h 2370204"/>
                <a:gd name="connsiteX39" fmla="*/ 1844244 w 2397257"/>
                <a:gd name="connsiteY39" fmla="*/ 2336907 h 2370204"/>
                <a:gd name="connsiteX40" fmla="*/ 1468632 w 2397257"/>
                <a:gd name="connsiteY40" fmla="*/ 2328583 h 2370204"/>
                <a:gd name="connsiteX41" fmla="*/ 1470193 w 2397257"/>
                <a:gd name="connsiteY41" fmla="*/ 2330144 h 2370204"/>
                <a:gd name="connsiteX42" fmla="*/ 1468632 w 2397257"/>
                <a:gd name="connsiteY42" fmla="*/ 2331705 h 2370204"/>
                <a:gd name="connsiteX43" fmla="*/ 1467071 w 2397257"/>
                <a:gd name="connsiteY43" fmla="*/ 2330144 h 2370204"/>
                <a:gd name="connsiteX44" fmla="*/ 1468632 w 2397257"/>
                <a:gd name="connsiteY44" fmla="*/ 2328583 h 2370204"/>
                <a:gd name="connsiteX45" fmla="*/ 1722509 w 2397257"/>
                <a:gd name="connsiteY45" fmla="*/ 2317139 h 2370204"/>
                <a:gd name="connsiteX46" fmla="*/ 1723030 w 2397257"/>
                <a:gd name="connsiteY46" fmla="*/ 2317660 h 2370204"/>
                <a:gd name="connsiteX47" fmla="*/ 1722509 w 2397257"/>
                <a:gd name="connsiteY47" fmla="*/ 2318181 h 2370204"/>
                <a:gd name="connsiteX48" fmla="*/ 1721988 w 2397257"/>
                <a:gd name="connsiteY48" fmla="*/ 2317660 h 2370204"/>
                <a:gd name="connsiteX49" fmla="*/ 1722509 w 2397257"/>
                <a:gd name="connsiteY49" fmla="*/ 2317139 h 2370204"/>
                <a:gd name="connsiteX50" fmla="*/ 1533141 w 2397257"/>
                <a:gd name="connsiteY50" fmla="*/ 2308815 h 2370204"/>
                <a:gd name="connsiteX51" fmla="*/ 1534702 w 2397257"/>
                <a:gd name="connsiteY51" fmla="*/ 2310376 h 2370204"/>
                <a:gd name="connsiteX52" fmla="*/ 1533141 w 2397257"/>
                <a:gd name="connsiteY52" fmla="*/ 2311937 h 2370204"/>
                <a:gd name="connsiteX53" fmla="*/ 1531580 w 2397257"/>
                <a:gd name="connsiteY53" fmla="*/ 2310376 h 2370204"/>
                <a:gd name="connsiteX54" fmla="*/ 1533141 w 2397257"/>
                <a:gd name="connsiteY54" fmla="*/ 2308815 h 2370204"/>
                <a:gd name="connsiteX55" fmla="*/ 1596090 w 2397257"/>
                <a:gd name="connsiteY55" fmla="*/ 2286965 h 2370204"/>
                <a:gd name="connsiteX56" fmla="*/ 1598171 w 2397257"/>
                <a:gd name="connsiteY56" fmla="*/ 2289566 h 2370204"/>
                <a:gd name="connsiteX57" fmla="*/ 1596090 w 2397257"/>
                <a:gd name="connsiteY57" fmla="*/ 2292167 h 2370204"/>
                <a:gd name="connsiteX58" fmla="*/ 1594009 w 2397257"/>
                <a:gd name="connsiteY58" fmla="*/ 2289566 h 2370204"/>
                <a:gd name="connsiteX59" fmla="*/ 1596090 w 2397257"/>
                <a:gd name="connsiteY59" fmla="*/ 2286965 h 2370204"/>
                <a:gd name="connsiteX60" fmla="*/ 1202791 w 2397257"/>
                <a:gd name="connsiteY60" fmla="*/ 2281763 h 2370204"/>
                <a:gd name="connsiteX61" fmla="*/ 1207994 w 2397257"/>
                <a:gd name="connsiteY61" fmla="*/ 2286966 h 2370204"/>
                <a:gd name="connsiteX62" fmla="*/ 1202791 w 2397257"/>
                <a:gd name="connsiteY62" fmla="*/ 2292169 h 2370204"/>
                <a:gd name="connsiteX63" fmla="*/ 1197588 w 2397257"/>
                <a:gd name="connsiteY63" fmla="*/ 2286966 h 2370204"/>
                <a:gd name="connsiteX64" fmla="*/ 1202791 w 2397257"/>
                <a:gd name="connsiteY64" fmla="*/ 2281763 h 2370204"/>
                <a:gd name="connsiteX65" fmla="*/ 1269381 w 2397257"/>
                <a:gd name="connsiteY65" fmla="*/ 2281762 h 2370204"/>
                <a:gd name="connsiteX66" fmla="*/ 1274583 w 2397257"/>
                <a:gd name="connsiteY66" fmla="*/ 2285404 h 2370204"/>
                <a:gd name="connsiteX67" fmla="*/ 1269381 w 2397257"/>
                <a:gd name="connsiteY67" fmla="*/ 2289046 h 2370204"/>
                <a:gd name="connsiteX68" fmla="*/ 1264178 w 2397257"/>
                <a:gd name="connsiteY68" fmla="*/ 2285404 h 2370204"/>
                <a:gd name="connsiteX69" fmla="*/ 1269381 w 2397257"/>
                <a:gd name="connsiteY69" fmla="*/ 2281762 h 2370204"/>
                <a:gd name="connsiteX70" fmla="*/ 1135160 w 2397257"/>
                <a:gd name="connsiteY70" fmla="*/ 2279682 h 2370204"/>
                <a:gd name="connsiteX71" fmla="*/ 1141403 w 2397257"/>
                <a:gd name="connsiteY71" fmla="*/ 2285925 h 2370204"/>
                <a:gd name="connsiteX72" fmla="*/ 1135160 w 2397257"/>
                <a:gd name="connsiteY72" fmla="*/ 2292168 h 2370204"/>
                <a:gd name="connsiteX73" fmla="*/ 1128917 w 2397257"/>
                <a:gd name="connsiteY73" fmla="*/ 2285925 h 2370204"/>
                <a:gd name="connsiteX74" fmla="*/ 1135160 w 2397257"/>
                <a:gd name="connsiteY74" fmla="*/ 2279682 h 2370204"/>
                <a:gd name="connsiteX75" fmla="*/ 1067529 w 2397257"/>
                <a:gd name="connsiteY75" fmla="*/ 2274480 h 2370204"/>
                <a:gd name="connsiteX76" fmla="*/ 1073772 w 2397257"/>
                <a:gd name="connsiteY76" fmla="*/ 2279683 h 2370204"/>
                <a:gd name="connsiteX77" fmla="*/ 1067529 w 2397257"/>
                <a:gd name="connsiteY77" fmla="*/ 2284886 h 2370204"/>
                <a:gd name="connsiteX78" fmla="*/ 1061286 w 2397257"/>
                <a:gd name="connsiteY78" fmla="*/ 2279683 h 2370204"/>
                <a:gd name="connsiteX79" fmla="*/ 1067529 w 2397257"/>
                <a:gd name="connsiteY79" fmla="*/ 2274480 h 2370204"/>
                <a:gd name="connsiteX80" fmla="*/ 1336491 w 2397257"/>
                <a:gd name="connsiteY80" fmla="*/ 2274479 h 2370204"/>
                <a:gd name="connsiteX81" fmla="*/ 1339092 w 2397257"/>
                <a:gd name="connsiteY81" fmla="*/ 2278121 h 2370204"/>
                <a:gd name="connsiteX82" fmla="*/ 1336491 w 2397257"/>
                <a:gd name="connsiteY82" fmla="*/ 2281763 h 2370204"/>
                <a:gd name="connsiteX83" fmla="*/ 1333890 w 2397257"/>
                <a:gd name="connsiteY83" fmla="*/ 2278121 h 2370204"/>
                <a:gd name="connsiteX84" fmla="*/ 1336491 w 2397257"/>
                <a:gd name="connsiteY84" fmla="*/ 2274479 h 2370204"/>
                <a:gd name="connsiteX85" fmla="*/ 1403081 w 2397257"/>
                <a:gd name="connsiteY85" fmla="*/ 2265115 h 2370204"/>
                <a:gd name="connsiteX86" fmla="*/ 1405682 w 2397257"/>
                <a:gd name="connsiteY86" fmla="*/ 2267196 h 2370204"/>
                <a:gd name="connsiteX87" fmla="*/ 1403081 w 2397257"/>
                <a:gd name="connsiteY87" fmla="*/ 2269277 h 2370204"/>
                <a:gd name="connsiteX88" fmla="*/ 1400480 w 2397257"/>
                <a:gd name="connsiteY88" fmla="*/ 2267196 h 2370204"/>
                <a:gd name="connsiteX89" fmla="*/ 1403081 w 2397257"/>
                <a:gd name="connsiteY89" fmla="*/ 2265115 h 2370204"/>
                <a:gd name="connsiteX90" fmla="*/ 1002499 w 2397257"/>
                <a:gd name="connsiteY90" fmla="*/ 2261994 h 2370204"/>
                <a:gd name="connsiteX91" fmla="*/ 1007181 w 2397257"/>
                <a:gd name="connsiteY91" fmla="*/ 2268237 h 2370204"/>
                <a:gd name="connsiteX92" fmla="*/ 1002499 w 2397257"/>
                <a:gd name="connsiteY92" fmla="*/ 2274480 h 2370204"/>
                <a:gd name="connsiteX93" fmla="*/ 997817 w 2397257"/>
                <a:gd name="connsiteY93" fmla="*/ 2268237 h 2370204"/>
                <a:gd name="connsiteX94" fmla="*/ 1002499 w 2397257"/>
                <a:gd name="connsiteY94" fmla="*/ 2261994 h 2370204"/>
                <a:gd name="connsiteX95" fmla="*/ 1955575 w 2397257"/>
                <a:gd name="connsiteY95" fmla="*/ 2261993 h 2370204"/>
                <a:gd name="connsiteX96" fmla="*/ 1956096 w 2397257"/>
                <a:gd name="connsiteY96" fmla="*/ 2262514 h 2370204"/>
                <a:gd name="connsiteX97" fmla="*/ 1955575 w 2397257"/>
                <a:gd name="connsiteY97" fmla="*/ 2263035 h 2370204"/>
                <a:gd name="connsiteX98" fmla="*/ 1955054 w 2397257"/>
                <a:gd name="connsiteY98" fmla="*/ 2262514 h 2370204"/>
                <a:gd name="connsiteX99" fmla="*/ 1955575 w 2397257"/>
                <a:gd name="connsiteY99" fmla="*/ 2261993 h 2370204"/>
                <a:gd name="connsiteX100" fmla="*/ 1659039 w 2397257"/>
                <a:gd name="connsiteY100" fmla="*/ 2261993 h 2370204"/>
                <a:gd name="connsiteX101" fmla="*/ 1660600 w 2397257"/>
                <a:gd name="connsiteY101" fmla="*/ 2263554 h 2370204"/>
                <a:gd name="connsiteX102" fmla="*/ 1659039 w 2397257"/>
                <a:gd name="connsiteY102" fmla="*/ 2265115 h 2370204"/>
                <a:gd name="connsiteX103" fmla="*/ 1657478 w 2397257"/>
                <a:gd name="connsiteY103" fmla="*/ 2263554 h 2370204"/>
                <a:gd name="connsiteX104" fmla="*/ 1659039 w 2397257"/>
                <a:gd name="connsiteY104" fmla="*/ 2261993 h 2370204"/>
                <a:gd name="connsiteX105" fmla="*/ 1467591 w 2397257"/>
                <a:gd name="connsiteY105" fmla="*/ 2249508 h 2370204"/>
                <a:gd name="connsiteX106" fmla="*/ 1470192 w 2397257"/>
                <a:gd name="connsiteY106" fmla="*/ 2252109 h 2370204"/>
                <a:gd name="connsiteX107" fmla="*/ 1467591 w 2397257"/>
                <a:gd name="connsiteY107" fmla="*/ 2254710 h 2370204"/>
                <a:gd name="connsiteX108" fmla="*/ 1464990 w 2397257"/>
                <a:gd name="connsiteY108" fmla="*/ 2252109 h 2370204"/>
                <a:gd name="connsiteX109" fmla="*/ 1467591 w 2397257"/>
                <a:gd name="connsiteY109" fmla="*/ 2249508 h 2370204"/>
                <a:gd name="connsiteX110" fmla="*/ 935389 w 2397257"/>
                <a:gd name="connsiteY110" fmla="*/ 2249508 h 2370204"/>
                <a:gd name="connsiteX111" fmla="*/ 940592 w 2397257"/>
                <a:gd name="connsiteY111" fmla="*/ 2254711 h 2370204"/>
                <a:gd name="connsiteX112" fmla="*/ 935389 w 2397257"/>
                <a:gd name="connsiteY112" fmla="*/ 2259914 h 2370204"/>
                <a:gd name="connsiteX113" fmla="*/ 930186 w 2397257"/>
                <a:gd name="connsiteY113" fmla="*/ 2254711 h 2370204"/>
                <a:gd name="connsiteX114" fmla="*/ 935389 w 2397257"/>
                <a:gd name="connsiteY114" fmla="*/ 2249508 h 2370204"/>
                <a:gd name="connsiteX115" fmla="*/ 1719906 w 2397257"/>
                <a:gd name="connsiteY115" fmla="*/ 2232860 h 2370204"/>
                <a:gd name="connsiteX116" fmla="*/ 1721987 w 2397257"/>
                <a:gd name="connsiteY116" fmla="*/ 2233901 h 2370204"/>
                <a:gd name="connsiteX117" fmla="*/ 1719906 w 2397257"/>
                <a:gd name="connsiteY117" fmla="*/ 2234942 h 2370204"/>
                <a:gd name="connsiteX118" fmla="*/ 1717825 w 2397257"/>
                <a:gd name="connsiteY118" fmla="*/ 2233901 h 2370204"/>
                <a:gd name="connsiteX119" fmla="*/ 1719906 w 2397257"/>
                <a:gd name="connsiteY119" fmla="*/ 2232860 h 2370204"/>
                <a:gd name="connsiteX120" fmla="*/ 872960 w 2397257"/>
                <a:gd name="connsiteY120" fmla="*/ 2229739 h 2370204"/>
                <a:gd name="connsiteX121" fmla="*/ 879203 w 2397257"/>
                <a:gd name="connsiteY121" fmla="*/ 2235982 h 2370204"/>
                <a:gd name="connsiteX122" fmla="*/ 872960 w 2397257"/>
                <a:gd name="connsiteY122" fmla="*/ 2242225 h 2370204"/>
                <a:gd name="connsiteX123" fmla="*/ 866717 w 2397257"/>
                <a:gd name="connsiteY123" fmla="*/ 2235982 h 2370204"/>
                <a:gd name="connsiteX124" fmla="*/ 872960 w 2397257"/>
                <a:gd name="connsiteY124" fmla="*/ 2229739 h 2370204"/>
                <a:gd name="connsiteX125" fmla="*/ 1531581 w 2397257"/>
                <a:gd name="connsiteY125" fmla="*/ 2227658 h 2370204"/>
                <a:gd name="connsiteX126" fmla="*/ 1536783 w 2397257"/>
                <a:gd name="connsiteY126" fmla="*/ 2232340 h 2370204"/>
                <a:gd name="connsiteX127" fmla="*/ 1531581 w 2397257"/>
                <a:gd name="connsiteY127" fmla="*/ 2237022 h 2370204"/>
                <a:gd name="connsiteX128" fmla="*/ 1526378 w 2397257"/>
                <a:gd name="connsiteY128" fmla="*/ 2232340 h 2370204"/>
                <a:gd name="connsiteX129" fmla="*/ 1531581 w 2397257"/>
                <a:gd name="connsiteY129" fmla="*/ 2227658 h 2370204"/>
                <a:gd name="connsiteX130" fmla="*/ 2008119 w 2397257"/>
                <a:gd name="connsiteY130" fmla="*/ 2220374 h 2370204"/>
                <a:gd name="connsiteX131" fmla="*/ 2009160 w 2397257"/>
                <a:gd name="connsiteY131" fmla="*/ 2221415 h 2370204"/>
                <a:gd name="connsiteX132" fmla="*/ 2008119 w 2397257"/>
                <a:gd name="connsiteY132" fmla="*/ 2222456 h 2370204"/>
                <a:gd name="connsiteX133" fmla="*/ 2007078 w 2397257"/>
                <a:gd name="connsiteY133" fmla="*/ 2221415 h 2370204"/>
                <a:gd name="connsiteX134" fmla="*/ 2008119 w 2397257"/>
                <a:gd name="connsiteY134" fmla="*/ 2220374 h 2370204"/>
                <a:gd name="connsiteX135" fmla="*/ 1201750 w 2397257"/>
                <a:gd name="connsiteY135" fmla="*/ 2205809 h 2370204"/>
                <a:gd name="connsiteX136" fmla="*/ 1207993 w 2397257"/>
                <a:gd name="connsiteY136" fmla="*/ 2213093 h 2370204"/>
                <a:gd name="connsiteX137" fmla="*/ 1201750 w 2397257"/>
                <a:gd name="connsiteY137" fmla="*/ 2220377 h 2370204"/>
                <a:gd name="connsiteX138" fmla="*/ 1195507 w 2397257"/>
                <a:gd name="connsiteY138" fmla="*/ 2213093 h 2370204"/>
                <a:gd name="connsiteX139" fmla="*/ 1201750 w 2397257"/>
                <a:gd name="connsiteY139" fmla="*/ 2205809 h 2370204"/>
                <a:gd name="connsiteX140" fmla="*/ 808450 w 2397257"/>
                <a:gd name="connsiteY140" fmla="*/ 2205809 h 2370204"/>
                <a:gd name="connsiteX141" fmla="*/ 814693 w 2397257"/>
                <a:gd name="connsiteY141" fmla="*/ 2211532 h 2370204"/>
                <a:gd name="connsiteX142" fmla="*/ 808450 w 2397257"/>
                <a:gd name="connsiteY142" fmla="*/ 2217255 h 2370204"/>
                <a:gd name="connsiteX143" fmla="*/ 802207 w 2397257"/>
                <a:gd name="connsiteY143" fmla="*/ 2211532 h 2370204"/>
                <a:gd name="connsiteX144" fmla="*/ 808450 w 2397257"/>
                <a:gd name="connsiteY144" fmla="*/ 2205809 h 2370204"/>
                <a:gd name="connsiteX145" fmla="*/ 1594529 w 2397257"/>
                <a:gd name="connsiteY145" fmla="*/ 2205808 h 2370204"/>
                <a:gd name="connsiteX146" fmla="*/ 1598171 w 2397257"/>
                <a:gd name="connsiteY146" fmla="*/ 2209450 h 2370204"/>
                <a:gd name="connsiteX147" fmla="*/ 1594529 w 2397257"/>
                <a:gd name="connsiteY147" fmla="*/ 2213092 h 2370204"/>
                <a:gd name="connsiteX148" fmla="*/ 1590887 w 2397257"/>
                <a:gd name="connsiteY148" fmla="*/ 2209450 h 2370204"/>
                <a:gd name="connsiteX149" fmla="*/ 1594529 w 2397257"/>
                <a:gd name="connsiteY149" fmla="*/ 2205808 h 2370204"/>
                <a:gd name="connsiteX150" fmla="*/ 1268341 w 2397257"/>
                <a:gd name="connsiteY150" fmla="*/ 2202687 h 2370204"/>
                <a:gd name="connsiteX151" fmla="*/ 1274584 w 2397257"/>
                <a:gd name="connsiteY151" fmla="*/ 2209971 h 2370204"/>
                <a:gd name="connsiteX152" fmla="*/ 1268341 w 2397257"/>
                <a:gd name="connsiteY152" fmla="*/ 2217255 h 2370204"/>
                <a:gd name="connsiteX153" fmla="*/ 1262098 w 2397257"/>
                <a:gd name="connsiteY153" fmla="*/ 2209971 h 2370204"/>
                <a:gd name="connsiteX154" fmla="*/ 1268341 w 2397257"/>
                <a:gd name="connsiteY154" fmla="*/ 2202687 h 2370204"/>
                <a:gd name="connsiteX155" fmla="*/ 1134639 w 2397257"/>
                <a:gd name="connsiteY155" fmla="*/ 2202687 h 2370204"/>
                <a:gd name="connsiteX156" fmla="*/ 1143483 w 2397257"/>
                <a:gd name="connsiteY156" fmla="*/ 2209971 h 2370204"/>
                <a:gd name="connsiteX157" fmla="*/ 1134639 w 2397257"/>
                <a:gd name="connsiteY157" fmla="*/ 2217255 h 2370204"/>
                <a:gd name="connsiteX158" fmla="*/ 1125795 w 2397257"/>
                <a:gd name="connsiteY158" fmla="*/ 2209971 h 2370204"/>
                <a:gd name="connsiteX159" fmla="*/ 1134639 w 2397257"/>
                <a:gd name="connsiteY159" fmla="*/ 2202687 h 2370204"/>
                <a:gd name="connsiteX160" fmla="*/ 1778173 w 2397257"/>
                <a:gd name="connsiteY160" fmla="*/ 2200605 h 2370204"/>
                <a:gd name="connsiteX161" fmla="*/ 1779214 w 2397257"/>
                <a:gd name="connsiteY161" fmla="*/ 2201646 h 2370204"/>
                <a:gd name="connsiteX162" fmla="*/ 1778173 w 2397257"/>
                <a:gd name="connsiteY162" fmla="*/ 2202687 h 2370204"/>
                <a:gd name="connsiteX163" fmla="*/ 1777132 w 2397257"/>
                <a:gd name="connsiteY163" fmla="*/ 2201646 h 2370204"/>
                <a:gd name="connsiteX164" fmla="*/ 1778173 w 2397257"/>
                <a:gd name="connsiteY164" fmla="*/ 2200605 h 2370204"/>
                <a:gd name="connsiteX165" fmla="*/ 1334931 w 2397257"/>
                <a:gd name="connsiteY165" fmla="*/ 2197485 h 2370204"/>
                <a:gd name="connsiteX166" fmla="*/ 1341174 w 2397257"/>
                <a:gd name="connsiteY166" fmla="*/ 2202688 h 2370204"/>
                <a:gd name="connsiteX167" fmla="*/ 1334931 w 2397257"/>
                <a:gd name="connsiteY167" fmla="*/ 2207891 h 2370204"/>
                <a:gd name="connsiteX168" fmla="*/ 1328688 w 2397257"/>
                <a:gd name="connsiteY168" fmla="*/ 2202688 h 2370204"/>
                <a:gd name="connsiteX169" fmla="*/ 1334931 w 2397257"/>
                <a:gd name="connsiteY169" fmla="*/ 2197485 h 2370204"/>
                <a:gd name="connsiteX170" fmla="*/ 1068049 w 2397257"/>
                <a:gd name="connsiteY170" fmla="*/ 2195404 h 2370204"/>
                <a:gd name="connsiteX171" fmla="*/ 1076893 w 2397257"/>
                <a:gd name="connsiteY171" fmla="*/ 2202688 h 2370204"/>
                <a:gd name="connsiteX172" fmla="*/ 1068049 w 2397257"/>
                <a:gd name="connsiteY172" fmla="*/ 2209972 h 2370204"/>
                <a:gd name="connsiteX173" fmla="*/ 1059205 w 2397257"/>
                <a:gd name="connsiteY173" fmla="*/ 2202688 h 2370204"/>
                <a:gd name="connsiteX174" fmla="*/ 1068049 w 2397257"/>
                <a:gd name="connsiteY174" fmla="*/ 2195404 h 2370204"/>
                <a:gd name="connsiteX175" fmla="*/ 1401522 w 2397257"/>
                <a:gd name="connsiteY175" fmla="*/ 2184999 h 2370204"/>
                <a:gd name="connsiteX176" fmla="*/ 1407765 w 2397257"/>
                <a:gd name="connsiteY176" fmla="*/ 2191242 h 2370204"/>
                <a:gd name="connsiteX177" fmla="*/ 1401522 w 2397257"/>
                <a:gd name="connsiteY177" fmla="*/ 2197485 h 2370204"/>
                <a:gd name="connsiteX178" fmla="*/ 1395279 w 2397257"/>
                <a:gd name="connsiteY178" fmla="*/ 2191242 h 2370204"/>
                <a:gd name="connsiteX179" fmla="*/ 1401522 w 2397257"/>
                <a:gd name="connsiteY179" fmla="*/ 2184999 h 2370204"/>
                <a:gd name="connsiteX180" fmla="*/ 1002499 w 2397257"/>
                <a:gd name="connsiteY180" fmla="*/ 2184999 h 2370204"/>
                <a:gd name="connsiteX181" fmla="*/ 1010303 w 2397257"/>
                <a:gd name="connsiteY181" fmla="*/ 2192803 h 2370204"/>
                <a:gd name="connsiteX182" fmla="*/ 1002499 w 2397257"/>
                <a:gd name="connsiteY182" fmla="*/ 2200607 h 2370204"/>
                <a:gd name="connsiteX183" fmla="*/ 994695 w 2397257"/>
                <a:gd name="connsiteY183" fmla="*/ 2192803 h 2370204"/>
                <a:gd name="connsiteX184" fmla="*/ 1002499 w 2397257"/>
                <a:gd name="connsiteY184" fmla="*/ 2184999 h 2370204"/>
                <a:gd name="connsiteX185" fmla="*/ 747582 w 2397257"/>
                <a:gd name="connsiteY185" fmla="*/ 2180836 h 2370204"/>
                <a:gd name="connsiteX186" fmla="*/ 752264 w 2397257"/>
                <a:gd name="connsiteY186" fmla="*/ 2185518 h 2370204"/>
                <a:gd name="connsiteX187" fmla="*/ 747582 w 2397257"/>
                <a:gd name="connsiteY187" fmla="*/ 2190200 h 2370204"/>
                <a:gd name="connsiteX188" fmla="*/ 742900 w 2397257"/>
                <a:gd name="connsiteY188" fmla="*/ 2185518 h 2370204"/>
                <a:gd name="connsiteX189" fmla="*/ 747582 w 2397257"/>
                <a:gd name="connsiteY189" fmla="*/ 2180836 h 2370204"/>
                <a:gd name="connsiteX190" fmla="*/ 1656958 w 2397257"/>
                <a:gd name="connsiteY190" fmla="*/ 2177715 h 2370204"/>
                <a:gd name="connsiteX191" fmla="*/ 1660600 w 2397257"/>
                <a:gd name="connsiteY191" fmla="*/ 2181357 h 2370204"/>
                <a:gd name="connsiteX192" fmla="*/ 1656958 w 2397257"/>
                <a:gd name="connsiteY192" fmla="*/ 2184999 h 2370204"/>
                <a:gd name="connsiteX193" fmla="*/ 1653316 w 2397257"/>
                <a:gd name="connsiteY193" fmla="*/ 2181357 h 2370204"/>
                <a:gd name="connsiteX194" fmla="*/ 1656958 w 2397257"/>
                <a:gd name="connsiteY194" fmla="*/ 2177715 h 2370204"/>
                <a:gd name="connsiteX195" fmla="*/ 935389 w 2397257"/>
                <a:gd name="connsiteY195" fmla="*/ 2170432 h 2370204"/>
                <a:gd name="connsiteX196" fmla="*/ 942673 w 2397257"/>
                <a:gd name="connsiteY196" fmla="*/ 2176675 h 2370204"/>
                <a:gd name="connsiteX197" fmla="*/ 935389 w 2397257"/>
                <a:gd name="connsiteY197" fmla="*/ 2182918 h 2370204"/>
                <a:gd name="connsiteX198" fmla="*/ 928105 w 2397257"/>
                <a:gd name="connsiteY198" fmla="*/ 2176675 h 2370204"/>
                <a:gd name="connsiteX199" fmla="*/ 935389 w 2397257"/>
                <a:gd name="connsiteY199" fmla="*/ 2170432 h 2370204"/>
                <a:gd name="connsiteX200" fmla="*/ 1466031 w 2397257"/>
                <a:gd name="connsiteY200" fmla="*/ 2168351 h 2370204"/>
                <a:gd name="connsiteX201" fmla="*/ 1472274 w 2397257"/>
                <a:gd name="connsiteY201" fmla="*/ 2174594 h 2370204"/>
                <a:gd name="connsiteX202" fmla="*/ 1466031 w 2397257"/>
                <a:gd name="connsiteY202" fmla="*/ 2180837 h 2370204"/>
                <a:gd name="connsiteX203" fmla="*/ 1459788 w 2397257"/>
                <a:gd name="connsiteY203" fmla="*/ 2174594 h 2370204"/>
                <a:gd name="connsiteX204" fmla="*/ 1466031 w 2397257"/>
                <a:gd name="connsiteY204" fmla="*/ 2168351 h 2370204"/>
                <a:gd name="connsiteX205" fmla="*/ 1834879 w 2397257"/>
                <a:gd name="connsiteY205" fmla="*/ 2163148 h 2370204"/>
                <a:gd name="connsiteX206" fmla="*/ 1836440 w 2397257"/>
                <a:gd name="connsiteY206" fmla="*/ 2164189 h 2370204"/>
                <a:gd name="connsiteX207" fmla="*/ 1834879 w 2397257"/>
                <a:gd name="connsiteY207" fmla="*/ 2165230 h 2370204"/>
                <a:gd name="connsiteX208" fmla="*/ 1833318 w 2397257"/>
                <a:gd name="connsiteY208" fmla="*/ 2164189 h 2370204"/>
                <a:gd name="connsiteX209" fmla="*/ 1834879 w 2397257"/>
                <a:gd name="connsiteY209" fmla="*/ 2163148 h 2370204"/>
                <a:gd name="connsiteX210" fmla="*/ 687235 w 2397257"/>
                <a:gd name="connsiteY210" fmla="*/ 2150663 h 2370204"/>
                <a:gd name="connsiteX211" fmla="*/ 690877 w 2397257"/>
                <a:gd name="connsiteY211" fmla="*/ 2154305 h 2370204"/>
                <a:gd name="connsiteX212" fmla="*/ 687235 w 2397257"/>
                <a:gd name="connsiteY212" fmla="*/ 2157947 h 2370204"/>
                <a:gd name="connsiteX213" fmla="*/ 683593 w 2397257"/>
                <a:gd name="connsiteY213" fmla="*/ 2154305 h 2370204"/>
                <a:gd name="connsiteX214" fmla="*/ 687235 w 2397257"/>
                <a:gd name="connsiteY214" fmla="*/ 2150663 h 2370204"/>
                <a:gd name="connsiteX215" fmla="*/ 872960 w 2397257"/>
                <a:gd name="connsiteY215" fmla="*/ 2148582 h 2370204"/>
                <a:gd name="connsiteX216" fmla="*/ 879203 w 2397257"/>
                <a:gd name="connsiteY216" fmla="*/ 2155866 h 2370204"/>
                <a:gd name="connsiteX217" fmla="*/ 872960 w 2397257"/>
                <a:gd name="connsiteY217" fmla="*/ 2163150 h 2370204"/>
                <a:gd name="connsiteX218" fmla="*/ 866717 w 2397257"/>
                <a:gd name="connsiteY218" fmla="*/ 2155866 h 2370204"/>
                <a:gd name="connsiteX219" fmla="*/ 872960 w 2397257"/>
                <a:gd name="connsiteY219" fmla="*/ 2148582 h 2370204"/>
                <a:gd name="connsiteX220" fmla="*/ 1530541 w 2397257"/>
                <a:gd name="connsiteY220" fmla="*/ 2145461 h 2370204"/>
                <a:gd name="connsiteX221" fmla="*/ 1538865 w 2397257"/>
                <a:gd name="connsiteY221" fmla="*/ 2154305 h 2370204"/>
                <a:gd name="connsiteX222" fmla="*/ 1530541 w 2397257"/>
                <a:gd name="connsiteY222" fmla="*/ 2163149 h 2370204"/>
                <a:gd name="connsiteX223" fmla="*/ 1522217 w 2397257"/>
                <a:gd name="connsiteY223" fmla="*/ 2154305 h 2370204"/>
                <a:gd name="connsiteX224" fmla="*/ 1530541 w 2397257"/>
                <a:gd name="connsiteY224" fmla="*/ 2145461 h 2370204"/>
                <a:gd name="connsiteX225" fmla="*/ 1716265 w 2397257"/>
                <a:gd name="connsiteY225" fmla="*/ 2145460 h 2370204"/>
                <a:gd name="connsiteX226" fmla="*/ 1719907 w 2397257"/>
                <a:gd name="connsiteY226" fmla="*/ 2150662 h 2370204"/>
                <a:gd name="connsiteX227" fmla="*/ 1716265 w 2397257"/>
                <a:gd name="connsiteY227" fmla="*/ 2155865 h 2370204"/>
                <a:gd name="connsiteX228" fmla="*/ 1712623 w 2397257"/>
                <a:gd name="connsiteY228" fmla="*/ 2150662 h 2370204"/>
                <a:gd name="connsiteX229" fmla="*/ 1716265 w 2397257"/>
                <a:gd name="connsiteY229" fmla="*/ 2145460 h 2370204"/>
                <a:gd name="connsiteX230" fmla="*/ 1201230 w 2397257"/>
                <a:gd name="connsiteY230" fmla="*/ 2128813 h 2370204"/>
                <a:gd name="connsiteX231" fmla="*/ 1210074 w 2397257"/>
                <a:gd name="connsiteY231" fmla="*/ 2137137 h 2370204"/>
                <a:gd name="connsiteX232" fmla="*/ 1201230 w 2397257"/>
                <a:gd name="connsiteY232" fmla="*/ 2145461 h 2370204"/>
                <a:gd name="connsiteX233" fmla="*/ 1192386 w 2397257"/>
                <a:gd name="connsiteY233" fmla="*/ 2137137 h 2370204"/>
                <a:gd name="connsiteX234" fmla="*/ 1201230 w 2397257"/>
                <a:gd name="connsiteY234" fmla="*/ 2128813 h 2370204"/>
                <a:gd name="connsiteX235" fmla="*/ 1268341 w 2397257"/>
                <a:gd name="connsiteY235" fmla="*/ 2125692 h 2370204"/>
                <a:gd name="connsiteX236" fmla="*/ 1276665 w 2397257"/>
                <a:gd name="connsiteY236" fmla="*/ 2134536 h 2370204"/>
                <a:gd name="connsiteX237" fmla="*/ 1268341 w 2397257"/>
                <a:gd name="connsiteY237" fmla="*/ 2143380 h 2370204"/>
                <a:gd name="connsiteX238" fmla="*/ 1260017 w 2397257"/>
                <a:gd name="connsiteY238" fmla="*/ 2134536 h 2370204"/>
                <a:gd name="connsiteX239" fmla="*/ 1268341 w 2397257"/>
                <a:gd name="connsiteY239" fmla="*/ 2125692 h 2370204"/>
                <a:gd name="connsiteX240" fmla="*/ 1134639 w 2397257"/>
                <a:gd name="connsiteY240" fmla="*/ 2125692 h 2370204"/>
                <a:gd name="connsiteX241" fmla="*/ 1143483 w 2397257"/>
                <a:gd name="connsiteY241" fmla="*/ 2135577 h 2370204"/>
                <a:gd name="connsiteX242" fmla="*/ 1134639 w 2397257"/>
                <a:gd name="connsiteY242" fmla="*/ 2145462 h 2370204"/>
                <a:gd name="connsiteX243" fmla="*/ 1125795 w 2397257"/>
                <a:gd name="connsiteY243" fmla="*/ 2135577 h 2370204"/>
                <a:gd name="connsiteX244" fmla="*/ 1134639 w 2397257"/>
                <a:gd name="connsiteY244" fmla="*/ 2125692 h 2370204"/>
                <a:gd name="connsiteX245" fmla="*/ 809491 w 2397257"/>
                <a:gd name="connsiteY245" fmla="*/ 2123611 h 2370204"/>
                <a:gd name="connsiteX246" fmla="*/ 816775 w 2397257"/>
                <a:gd name="connsiteY246" fmla="*/ 2130895 h 2370204"/>
                <a:gd name="connsiteX247" fmla="*/ 809491 w 2397257"/>
                <a:gd name="connsiteY247" fmla="*/ 2138179 h 2370204"/>
                <a:gd name="connsiteX248" fmla="*/ 802207 w 2397257"/>
                <a:gd name="connsiteY248" fmla="*/ 2130895 h 2370204"/>
                <a:gd name="connsiteX249" fmla="*/ 809491 w 2397257"/>
                <a:gd name="connsiteY249" fmla="*/ 2123611 h 2370204"/>
                <a:gd name="connsiteX250" fmla="*/ 1889504 w 2397257"/>
                <a:gd name="connsiteY250" fmla="*/ 2123610 h 2370204"/>
                <a:gd name="connsiteX251" fmla="*/ 1890545 w 2397257"/>
                <a:gd name="connsiteY251" fmla="*/ 2124651 h 2370204"/>
                <a:gd name="connsiteX252" fmla="*/ 1889504 w 2397257"/>
                <a:gd name="connsiteY252" fmla="*/ 2125692 h 2370204"/>
                <a:gd name="connsiteX253" fmla="*/ 1888463 w 2397257"/>
                <a:gd name="connsiteY253" fmla="*/ 2124651 h 2370204"/>
                <a:gd name="connsiteX254" fmla="*/ 1889504 w 2397257"/>
                <a:gd name="connsiteY254" fmla="*/ 2123610 h 2370204"/>
                <a:gd name="connsiteX255" fmla="*/ 1594010 w 2397257"/>
                <a:gd name="connsiteY255" fmla="*/ 2121530 h 2370204"/>
                <a:gd name="connsiteX256" fmla="*/ 1601294 w 2397257"/>
                <a:gd name="connsiteY256" fmla="*/ 2128814 h 2370204"/>
                <a:gd name="connsiteX257" fmla="*/ 1594010 w 2397257"/>
                <a:gd name="connsiteY257" fmla="*/ 2136098 h 2370204"/>
                <a:gd name="connsiteX258" fmla="*/ 1586726 w 2397257"/>
                <a:gd name="connsiteY258" fmla="*/ 2128814 h 2370204"/>
                <a:gd name="connsiteX259" fmla="*/ 1594010 w 2397257"/>
                <a:gd name="connsiteY259" fmla="*/ 2121530 h 2370204"/>
                <a:gd name="connsiteX260" fmla="*/ 1335451 w 2397257"/>
                <a:gd name="connsiteY260" fmla="*/ 2118409 h 2370204"/>
                <a:gd name="connsiteX261" fmla="*/ 1344295 w 2397257"/>
                <a:gd name="connsiteY261" fmla="*/ 2127253 h 2370204"/>
                <a:gd name="connsiteX262" fmla="*/ 1335451 w 2397257"/>
                <a:gd name="connsiteY262" fmla="*/ 2136097 h 2370204"/>
                <a:gd name="connsiteX263" fmla="*/ 1326607 w 2397257"/>
                <a:gd name="connsiteY263" fmla="*/ 2127253 h 2370204"/>
                <a:gd name="connsiteX264" fmla="*/ 1335451 w 2397257"/>
                <a:gd name="connsiteY264" fmla="*/ 2118409 h 2370204"/>
                <a:gd name="connsiteX265" fmla="*/ 1068049 w 2397257"/>
                <a:gd name="connsiteY265" fmla="*/ 2118409 h 2370204"/>
                <a:gd name="connsiteX266" fmla="*/ 1076893 w 2397257"/>
                <a:gd name="connsiteY266" fmla="*/ 2128294 h 2370204"/>
                <a:gd name="connsiteX267" fmla="*/ 1068049 w 2397257"/>
                <a:gd name="connsiteY267" fmla="*/ 2138179 h 2370204"/>
                <a:gd name="connsiteX268" fmla="*/ 1059205 w 2397257"/>
                <a:gd name="connsiteY268" fmla="*/ 2128294 h 2370204"/>
                <a:gd name="connsiteX269" fmla="*/ 1068049 w 2397257"/>
                <a:gd name="connsiteY269" fmla="*/ 2118409 h 2370204"/>
                <a:gd name="connsiteX270" fmla="*/ 630008 w 2397257"/>
                <a:gd name="connsiteY270" fmla="*/ 2116327 h 2370204"/>
                <a:gd name="connsiteX271" fmla="*/ 633650 w 2397257"/>
                <a:gd name="connsiteY271" fmla="*/ 2119969 h 2370204"/>
                <a:gd name="connsiteX272" fmla="*/ 630008 w 2397257"/>
                <a:gd name="connsiteY272" fmla="*/ 2123611 h 2370204"/>
                <a:gd name="connsiteX273" fmla="*/ 626366 w 2397257"/>
                <a:gd name="connsiteY273" fmla="*/ 2119969 h 2370204"/>
                <a:gd name="connsiteX274" fmla="*/ 630008 w 2397257"/>
                <a:gd name="connsiteY274" fmla="*/ 2116327 h 2370204"/>
                <a:gd name="connsiteX275" fmla="*/ 1772971 w 2397257"/>
                <a:gd name="connsiteY275" fmla="*/ 2114246 h 2370204"/>
                <a:gd name="connsiteX276" fmla="*/ 1777133 w 2397257"/>
                <a:gd name="connsiteY276" fmla="*/ 2116327 h 2370204"/>
                <a:gd name="connsiteX277" fmla="*/ 1772971 w 2397257"/>
                <a:gd name="connsiteY277" fmla="*/ 2118408 h 2370204"/>
                <a:gd name="connsiteX278" fmla="*/ 1768809 w 2397257"/>
                <a:gd name="connsiteY278" fmla="*/ 2116327 h 2370204"/>
                <a:gd name="connsiteX279" fmla="*/ 1772971 w 2397257"/>
                <a:gd name="connsiteY279" fmla="*/ 2114246 h 2370204"/>
                <a:gd name="connsiteX280" fmla="*/ 1402042 w 2397257"/>
                <a:gd name="connsiteY280" fmla="*/ 2105923 h 2370204"/>
                <a:gd name="connsiteX281" fmla="*/ 1410886 w 2397257"/>
                <a:gd name="connsiteY281" fmla="*/ 2114767 h 2370204"/>
                <a:gd name="connsiteX282" fmla="*/ 1402042 w 2397257"/>
                <a:gd name="connsiteY282" fmla="*/ 2123611 h 2370204"/>
                <a:gd name="connsiteX283" fmla="*/ 1393198 w 2397257"/>
                <a:gd name="connsiteY283" fmla="*/ 2114767 h 2370204"/>
                <a:gd name="connsiteX284" fmla="*/ 1402042 w 2397257"/>
                <a:gd name="connsiteY284" fmla="*/ 2105923 h 2370204"/>
                <a:gd name="connsiteX285" fmla="*/ 1001458 w 2397257"/>
                <a:gd name="connsiteY285" fmla="*/ 2105923 h 2370204"/>
                <a:gd name="connsiteX286" fmla="*/ 1010302 w 2397257"/>
                <a:gd name="connsiteY286" fmla="*/ 2115808 h 2370204"/>
                <a:gd name="connsiteX287" fmla="*/ 1001458 w 2397257"/>
                <a:gd name="connsiteY287" fmla="*/ 2125693 h 2370204"/>
                <a:gd name="connsiteX288" fmla="*/ 992614 w 2397257"/>
                <a:gd name="connsiteY288" fmla="*/ 2115808 h 2370204"/>
                <a:gd name="connsiteX289" fmla="*/ 1001458 w 2397257"/>
                <a:gd name="connsiteY289" fmla="*/ 2105923 h 2370204"/>
                <a:gd name="connsiteX290" fmla="*/ 750184 w 2397257"/>
                <a:gd name="connsiteY290" fmla="*/ 2096559 h 2370204"/>
                <a:gd name="connsiteX291" fmla="*/ 755387 w 2397257"/>
                <a:gd name="connsiteY291" fmla="*/ 2102802 h 2370204"/>
                <a:gd name="connsiteX292" fmla="*/ 750184 w 2397257"/>
                <a:gd name="connsiteY292" fmla="*/ 2109045 h 2370204"/>
                <a:gd name="connsiteX293" fmla="*/ 744981 w 2397257"/>
                <a:gd name="connsiteY293" fmla="*/ 2102802 h 2370204"/>
                <a:gd name="connsiteX294" fmla="*/ 750184 w 2397257"/>
                <a:gd name="connsiteY294" fmla="*/ 2096559 h 2370204"/>
                <a:gd name="connsiteX295" fmla="*/ 1654357 w 2397257"/>
                <a:gd name="connsiteY295" fmla="*/ 2093437 h 2370204"/>
                <a:gd name="connsiteX296" fmla="*/ 1660600 w 2397257"/>
                <a:gd name="connsiteY296" fmla="*/ 2099680 h 2370204"/>
                <a:gd name="connsiteX297" fmla="*/ 1654357 w 2397257"/>
                <a:gd name="connsiteY297" fmla="*/ 2105923 h 2370204"/>
                <a:gd name="connsiteX298" fmla="*/ 1648114 w 2397257"/>
                <a:gd name="connsiteY298" fmla="*/ 2099680 h 2370204"/>
                <a:gd name="connsiteX299" fmla="*/ 1654357 w 2397257"/>
                <a:gd name="connsiteY299" fmla="*/ 2093437 h 2370204"/>
                <a:gd name="connsiteX300" fmla="*/ 936949 w 2397257"/>
                <a:gd name="connsiteY300" fmla="*/ 2091356 h 2370204"/>
                <a:gd name="connsiteX301" fmla="*/ 945793 w 2397257"/>
                <a:gd name="connsiteY301" fmla="*/ 2098640 h 2370204"/>
                <a:gd name="connsiteX302" fmla="*/ 936949 w 2397257"/>
                <a:gd name="connsiteY302" fmla="*/ 2105924 h 2370204"/>
                <a:gd name="connsiteX303" fmla="*/ 928105 w 2397257"/>
                <a:gd name="connsiteY303" fmla="*/ 2098640 h 2370204"/>
                <a:gd name="connsiteX304" fmla="*/ 936949 w 2397257"/>
                <a:gd name="connsiteY304" fmla="*/ 2091356 h 2370204"/>
                <a:gd name="connsiteX305" fmla="*/ 1466551 w 2397257"/>
                <a:gd name="connsiteY305" fmla="*/ 2089275 h 2370204"/>
                <a:gd name="connsiteX306" fmla="*/ 1475395 w 2397257"/>
                <a:gd name="connsiteY306" fmla="*/ 2097599 h 2370204"/>
                <a:gd name="connsiteX307" fmla="*/ 1466551 w 2397257"/>
                <a:gd name="connsiteY307" fmla="*/ 2105923 h 2370204"/>
                <a:gd name="connsiteX308" fmla="*/ 1457707 w 2397257"/>
                <a:gd name="connsiteY308" fmla="*/ 2097599 h 2370204"/>
                <a:gd name="connsiteX309" fmla="*/ 1466551 w 2397257"/>
                <a:gd name="connsiteY309" fmla="*/ 2089275 h 2370204"/>
                <a:gd name="connsiteX310" fmla="*/ 463012 w 2397257"/>
                <a:gd name="connsiteY310" fmla="*/ 2086153 h 2370204"/>
                <a:gd name="connsiteX311" fmla="*/ 465093 w 2397257"/>
                <a:gd name="connsiteY311" fmla="*/ 2087714 h 2370204"/>
                <a:gd name="connsiteX312" fmla="*/ 463012 w 2397257"/>
                <a:gd name="connsiteY312" fmla="*/ 2089275 h 2370204"/>
                <a:gd name="connsiteX313" fmla="*/ 460931 w 2397257"/>
                <a:gd name="connsiteY313" fmla="*/ 2087714 h 2370204"/>
                <a:gd name="connsiteX314" fmla="*/ 463012 w 2397257"/>
                <a:gd name="connsiteY314" fmla="*/ 2086153 h 2370204"/>
                <a:gd name="connsiteX315" fmla="*/ 2047657 w 2397257"/>
                <a:gd name="connsiteY315" fmla="*/ 2081991 h 2370204"/>
                <a:gd name="connsiteX316" fmla="*/ 2048698 w 2397257"/>
                <a:gd name="connsiteY316" fmla="*/ 2083032 h 2370204"/>
                <a:gd name="connsiteX317" fmla="*/ 2047657 w 2397257"/>
                <a:gd name="connsiteY317" fmla="*/ 2084073 h 2370204"/>
                <a:gd name="connsiteX318" fmla="*/ 2046616 w 2397257"/>
                <a:gd name="connsiteY318" fmla="*/ 2083032 h 2370204"/>
                <a:gd name="connsiteX319" fmla="*/ 2047657 w 2397257"/>
                <a:gd name="connsiteY319" fmla="*/ 2081991 h 2370204"/>
                <a:gd name="connsiteX320" fmla="*/ 1939967 w 2397257"/>
                <a:gd name="connsiteY320" fmla="*/ 2081991 h 2370204"/>
                <a:gd name="connsiteX321" fmla="*/ 1942568 w 2397257"/>
                <a:gd name="connsiteY321" fmla="*/ 2083032 h 2370204"/>
                <a:gd name="connsiteX322" fmla="*/ 1939967 w 2397257"/>
                <a:gd name="connsiteY322" fmla="*/ 2084073 h 2370204"/>
                <a:gd name="connsiteX323" fmla="*/ 1937366 w 2397257"/>
                <a:gd name="connsiteY323" fmla="*/ 2083032 h 2370204"/>
                <a:gd name="connsiteX324" fmla="*/ 1939967 w 2397257"/>
                <a:gd name="connsiteY324" fmla="*/ 2081991 h 2370204"/>
                <a:gd name="connsiteX325" fmla="*/ 575904 w 2397257"/>
                <a:gd name="connsiteY325" fmla="*/ 2078870 h 2370204"/>
                <a:gd name="connsiteX326" fmla="*/ 579546 w 2397257"/>
                <a:gd name="connsiteY326" fmla="*/ 2081471 h 2370204"/>
                <a:gd name="connsiteX327" fmla="*/ 575904 w 2397257"/>
                <a:gd name="connsiteY327" fmla="*/ 2084072 h 2370204"/>
                <a:gd name="connsiteX328" fmla="*/ 572262 w 2397257"/>
                <a:gd name="connsiteY328" fmla="*/ 2081471 h 2370204"/>
                <a:gd name="connsiteX329" fmla="*/ 575904 w 2397257"/>
                <a:gd name="connsiteY329" fmla="*/ 2078870 h 2370204"/>
                <a:gd name="connsiteX330" fmla="*/ 1828636 w 2397257"/>
                <a:gd name="connsiteY330" fmla="*/ 2071586 h 2370204"/>
                <a:gd name="connsiteX331" fmla="*/ 1833318 w 2397257"/>
                <a:gd name="connsiteY331" fmla="*/ 2076788 h 2370204"/>
                <a:gd name="connsiteX332" fmla="*/ 1828636 w 2397257"/>
                <a:gd name="connsiteY332" fmla="*/ 2081991 h 2370204"/>
                <a:gd name="connsiteX333" fmla="*/ 1823954 w 2397257"/>
                <a:gd name="connsiteY333" fmla="*/ 2076788 h 2370204"/>
                <a:gd name="connsiteX334" fmla="*/ 1828636 w 2397257"/>
                <a:gd name="connsiteY334" fmla="*/ 2071586 h 2370204"/>
                <a:gd name="connsiteX335" fmla="*/ 872439 w 2397257"/>
                <a:gd name="connsiteY335" fmla="*/ 2066385 h 2370204"/>
                <a:gd name="connsiteX336" fmla="*/ 881283 w 2397257"/>
                <a:gd name="connsiteY336" fmla="*/ 2076270 h 2370204"/>
                <a:gd name="connsiteX337" fmla="*/ 872439 w 2397257"/>
                <a:gd name="connsiteY337" fmla="*/ 2086155 h 2370204"/>
                <a:gd name="connsiteX338" fmla="*/ 863595 w 2397257"/>
                <a:gd name="connsiteY338" fmla="*/ 2076270 h 2370204"/>
                <a:gd name="connsiteX339" fmla="*/ 872439 w 2397257"/>
                <a:gd name="connsiteY339" fmla="*/ 2066385 h 2370204"/>
                <a:gd name="connsiteX340" fmla="*/ 1528980 w 2397257"/>
                <a:gd name="connsiteY340" fmla="*/ 2064304 h 2370204"/>
                <a:gd name="connsiteX341" fmla="*/ 1538865 w 2397257"/>
                <a:gd name="connsiteY341" fmla="*/ 2074189 h 2370204"/>
                <a:gd name="connsiteX342" fmla="*/ 1528980 w 2397257"/>
                <a:gd name="connsiteY342" fmla="*/ 2084074 h 2370204"/>
                <a:gd name="connsiteX343" fmla="*/ 1519095 w 2397257"/>
                <a:gd name="connsiteY343" fmla="*/ 2074189 h 2370204"/>
                <a:gd name="connsiteX344" fmla="*/ 1528980 w 2397257"/>
                <a:gd name="connsiteY344" fmla="*/ 2064304 h 2370204"/>
                <a:gd name="connsiteX345" fmla="*/ 690877 w 2397257"/>
                <a:gd name="connsiteY345" fmla="*/ 2064304 h 2370204"/>
                <a:gd name="connsiteX346" fmla="*/ 696079 w 2397257"/>
                <a:gd name="connsiteY346" fmla="*/ 2068986 h 2370204"/>
                <a:gd name="connsiteX347" fmla="*/ 690877 w 2397257"/>
                <a:gd name="connsiteY347" fmla="*/ 2073668 h 2370204"/>
                <a:gd name="connsiteX348" fmla="*/ 685674 w 2397257"/>
                <a:gd name="connsiteY348" fmla="*/ 2068986 h 2370204"/>
                <a:gd name="connsiteX349" fmla="*/ 690877 w 2397257"/>
                <a:gd name="connsiteY349" fmla="*/ 2064304 h 2370204"/>
                <a:gd name="connsiteX350" fmla="*/ 1712624 w 2397257"/>
                <a:gd name="connsiteY350" fmla="*/ 2059101 h 2370204"/>
                <a:gd name="connsiteX351" fmla="*/ 1719908 w 2397257"/>
                <a:gd name="connsiteY351" fmla="*/ 2066385 h 2370204"/>
                <a:gd name="connsiteX352" fmla="*/ 1712624 w 2397257"/>
                <a:gd name="connsiteY352" fmla="*/ 2073669 h 2370204"/>
                <a:gd name="connsiteX353" fmla="*/ 1705340 w 2397257"/>
                <a:gd name="connsiteY353" fmla="*/ 2066385 h 2370204"/>
                <a:gd name="connsiteX354" fmla="*/ 1712624 w 2397257"/>
                <a:gd name="connsiteY354" fmla="*/ 2059101 h 2370204"/>
                <a:gd name="connsiteX355" fmla="*/ 1201749 w 2397257"/>
                <a:gd name="connsiteY355" fmla="*/ 2051817 h 2370204"/>
                <a:gd name="connsiteX356" fmla="*/ 1213194 w 2397257"/>
                <a:gd name="connsiteY356" fmla="*/ 2062742 h 2370204"/>
                <a:gd name="connsiteX357" fmla="*/ 1201749 w 2397257"/>
                <a:gd name="connsiteY357" fmla="*/ 2073667 h 2370204"/>
                <a:gd name="connsiteX358" fmla="*/ 1190304 w 2397257"/>
                <a:gd name="connsiteY358" fmla="*/ 2062742 h 2370204"/>
                <a:gd name="connsiteX359" fmla="*/ 1201749 w 2397257"/>
                <a:gd name="connsiteY359" fmla="*/ 2051817 h 2370204"/>
                <a:gd name="connsiteX360" fmla="*/ 1268340 w 2397257"/>
                <a:gd name="connsiteY360" fmla="*/ 2049737 h 2370204"/>
                <a:gd name="connsiteX361" fmla="*/ 1279785 w 2397257"/>
                <a:gd name="connsiteY361" fmla="*/ 2060662 h 2370204"/>
                <a:gd name="connsiteX362" fmla="*/ 1268340 w 2397257"/>
                <a:gd name="connsiteY362" fmla="*/ 2071587 h 2370204"/>
                <a:gd name="connsiteX363" fmla="*/ 1256895 w 2397257"/>
                <a:gd name="connsiteY363" fmla="*/ 2060662 h 2370204"/>
                <a:gd name="connsiteX364" fmla="*/ 1268340 w 2397257"/>
                <a:gd name="connsiteY364" fmla="*/ 2049737 h 2370204"/>
                <a:gd name="connsiteX365" fmla="*/ 1134639 w 2397257"/>
                <a:gd name="connsiteY365" fmla="*/ 2049736 h 2370204"/>
                <a:gd name="connsiteX366" fmla="*/ 1145564 w 2397257"/>
                <a:gd name="connsiteY366" fmla="*/ 2060661 h 2370204"/>
                <a:gd name="connsiteX367" fmla="*/ 1134639 w 2397257"/>
                <a:gd name="connsiteY367" fmla="*/ 2071586 h 2370204"/>
                <a:gd name="connsiteX368" fmla="*/ 1123714 w 2397257"/>
                <a:gd name="connsiteY368" fmla="*/ 2060661 h 2370204"/>
                <a:gd name="connsiteX369" fmla="*/ 1134639 w 2397257"/>
                <a:gd name="connsiteY369" fmla="*/ 2049736 h 2370204"/>
                <a:gd name="connsiteX370" fmla="*/ 811572 w 2397257"/>
                <a:gd name="connsiteY370" fmla="*/ 2042454 h 2370204"/>
                <a:gd name="connsiteX371" fmla="*/ 818856 w 2397257"/>
                <a:gd name="connsiteY371" fmla="*/ 2049738 h 2370204"/>
                <a:gd name="connsiteX372" fmla="*/ 811572 w 2397257"/>
                <a:gd name="connsiteY372" fmla="*/ 2057022 h 2370204"/>
                <a:gd name="connsiteX373" fmla="*/ 804288 w 2397257"/>
                <a:gd name="connsiteY373" fmla="*/ 2049738 h 2370204"/>
                <a:gd name="connsiteX374" fmla="*/ 811572 w 2397257"/>
                <a:gd name="connsiteY374" fmla="*/ 2042454 h 2370204"/>
                <a:gd name="connsiteX375" fmla="*/ 1068049 w 2397257"/>
                <a:gd name="connsiteY375" fmla="*/ 2042453 h 2370204"/>
                <a:gd name="connsiteX376" fmla="*/ 1078974 w 2397257"/>
                <a:gd name="connsiteY376" fmla="*/ 2052338 h 2370204"/>
                <a:gd name="connsiteX377" fmla="*/ 1068049 w 2397257"/>
                <a:gd name="connsiteY377" fmla="*/ 2062223 h 2370204"/>
                <a:gd name="connsiteX378" fmla="*/ 1057124 w 2397257"/>
                <a:gd name="connsiteY378" fmla="*/ 2052338 h 2370204"/>
                <a:gd name="connsiteX379" fmla="*/ 1068049 w 2397257"/>
                <a:gd name="connsiteY379" fmla="*/ 2042453 h 2370204"/>
                <a:gd name="connsiteX380" fmla="*/ 412549 w 2397257"/>
                <a:gd name="connsiteY380" fmla="*/ 2042453 h 2370204"/>
                <a:gd name="connsiteX381" fmla="*/ 414110 w 2397257"/>
                <a:gd name="connsiteY381" fmla="*/ 2043494 h 2370204"/>
                <a:gd name="connsiteX382" fmla="*/ 412549 w 2397257"/>
                <a:gd name="connsiteY382" fmla="*/ 2044535 h 2370204"/>
                <a:gd name="connsiteX383" fmla="*/ 410988 w 2397257"/>
                <a:gd name="connsiteY383" fmla="*/ 2043494 h 2370204"/>
                <a:gd name="connsiteX384" fmla="*/ 412549 w 2397257"/>
                <a:gd name="connsiteY384" fmla="*/ 2042453 h 2370204"/>
                <a:gd name="connsiteX385" fmla="*/ 1335451 w 2397257"/>
                <a:gd name="connsiteY385" fmla="*/ 2039332 h 2370204"/>
                <a:gd name="connsiteX386" fmla="*/ 1346376 w 2397257"/>
                <a:gd name="connsiteY386" fmla="*/ 2050777 h 2370204"/>
                <a:gd name="connsiteX387" fmla="*/ 1335451 w 2397257"/>
                <a:gd name="connsiteY387" fmla="*/ 2062222 h 2370204"/>
                <a:gd name="connsiteX388" fmla="*/ 1324526 w 2397257"/>
                <a:gd name="connsiteY388" fmla="*/ 2050777 h 2370204"/>
                <a:gd name="connsiteX389" fmla="*/ 1335451 w 2397257"/>
                <a:gd name="connsiteY389" fmla="*/ 2039332 h 2370204"/>
                <a:gd name="connsiteX390" fmla="*/ 1591409 w 2397257"/>
                <a:gd name="connsiteY390" fmla="*/ 2037251 h 2370204"/>
                <a:gd name="connsiteX391" fmla="*/ 1601294 w 2397257"/>
                <a:gd name="connsiteY391" fmla="*/ 2047136 h 2370204"/>
                <a:gd name="connsiteX392" fmla="*/ 1591409 w 2397257"/>
                <a:gd name="connsiteY392" fmla="*/ 2057021 h 2370204"/>
                <a:gd name="connsiteX393" fmla="*/ 1581524 w 2397257"/>
                <a:gd name="connsiteY393" fmla="*/ 2047136 h 2370204"/>
                <a:gd name="connsiteX394" fmla="*/ 1591409 w 2397257"/>
                <a:gd name="connsiteY394" fmla="*/ 2037251 h 2370204"/>
                <a:gd name="connsiteX395" fmla="*/ 522839 w 2397257"/>
                <a:gd name="connsiteY395" fmla="*/ 2037251 h 2370204"/>
                <a:gd name="connsiteX396" fmla="*/ 525440 w 2397257"/>
                <a:gd name="connsiteY396" fmla="*/ 2039852 h 2370204"/>
                <a:gd name="connsiteX397" fmla="*/ 522839 w 2397257"/>
                <a:gd name="connsiteY397" fmla="*/ 2042453 h 2370204"/>
                <a:gd name="connsiteX398" fmla="*/ 520238 w 2397257"/>
                <a:gd name="connsiteY398" fmla="*/ 2039852 h 2370204"/>
                <a:gd name="connsiteX399" fmla="*/ 522839 w 2397257"/>
                <a:gd name="connsiteY399" fmla="*/ 2037251 h 2370204"/>
                <a:gd name="connsiteX400" fmla="*/ 1989389 w 2397257"/>
                <a:gd name="connsiteY400" fmla="*/ 2034129 h 2370204"/>
                <a:gd name="connsiteX401" fmla="*/ 1991470 w 2397257"/>
                <a:gd name="connsiteY401" fmla="*/ 2035690 h 2370204"/>
                <a:gd name="connsiteX402" fmla="*/ 1989389 w 2397257"/>
                <a:gd name="connsiteY402" fmla="*/ 2037251 h 2370204"/>
                <a:gd name="connsiteX403" fmla="*/ 1987308 w 2397257"/>
                <a:gd name="connsiteY403" fmla="*/ 2035690 h 2370204"/>
                <a:gd name="connsiteX404" fmla="*/ 1989389 w 2397257"/>
                <a:gd name="connsiteY404" fmla="*/ 2034129 h 2370204"/>
                <a:gd name="connsiteX405" fmla="*/ 1880660 w 2397257"/>
                <a:gd name="connsiteY405" fmla="*/ 2032048 h 2370204"/>
                <a:gd name="connsiteX406" fmla="*/ 1883261 w 2397257"/>
                <a:gd name="connsiteY406" fmla="*/ 2034649 h 2370204"/>
                <a:gd name="connsiteX407" fmla="*/ 1880660 w 2397257"/>
                <a:gd name="connsiteY407" fmla="*/ 2037250 h 2370204"/>
                <a:gd name="connsiteX408" fmla="*/ 1878059 w 2397257"/>
                <a:gd name="connsiteY408" fmla="*/ 2034649 h 2370204"/>
                <a:gd name="connsiteX409" fmla="*/ 1880660 w 2397257"/>
                <a:gd name="connsiteY409" fmla="*/ 2032048 h 2370204"/>
                <a:gd name="connsiteX410" fmla="*/ 635211 w 2397257"/>
                <a:gd name="connsiteY410" fmla="*/ 2029968 h 2370204"/>
                <a:gd name="connsiteX411" fmla="*/ 638853 w 2397257"/>
                <a:gd name="connsiteY411" fmla="*/ 2033610 h 2370204"/>
                <a:gd name="connsiteX412" fmla="*/ 635211 w 2397257"/>
                <a:gd name="connsiteY412" fmla="*/ 2037252 h 2370204"/>
                <a:gd name="connsiteX413" fmla="*/ 631569 w 2397257"/>
                <a:gd name="connsiteY413" fmla="*/ 2033610 h 2370204"/>
                <a:gd name="connsiteX414" fmla="*/ 635211 w 2397257"/>
                <a:gd name="connsiteY414" fmla="*/ 2029968 h 2370204"/>
                <a:gd name="connsiteX415" fmla="*/ 1002499 w 2397257"/>
                <a:gd name="connsiteY415" fmla="*/ 2029967 h 2370204"/>
                <a:gd name="connsiteX416" fmla="*/ 1012384 w 2397257"/>
                <a:gd name="connsiteY416" fmla="*/ 2039852 h 2370204"/>
                <a:gd name="connsiteX417" fmla="*/ 1002499 w 2397257"/>
                <a:gd name="connsiteY417" fmla="*/ 2049737 h 2370204"/>
                <a:gd name="connsiteX418" fmla="*/ 992614 w 2397257"/>
                <a:gd name="connsiteY418" fmla="*/ 2039852 h 2370204"/>
                <a:gd name="connsiteX419" fmla="*/ 1002499 w 2397257"/>
                <a:gd name="connsiteY419" fmla="*/ 2029967 h 2370204"/>
                <a:gd name="connsiteX420" fmla="*/ 1402042 w 2397257"/>
                <a:gd name="connsiteY420" fmla="*/ 2026847 h 2370204"/>
                <a:gd name="connsiteX421" fmla="*/ 1412967 w 2397257"/>
                <a:gd name="connsiteY421" fmla="*/ 2038292 h 2370204"/>
                <a:gd name="connsiteX422" fmla="*/ 1402042 w 2397257"/>
                <a:gd name="connsiteY422" fmla="*/ 2049737 h 2370204"/>
                <a:gd name="connsiteX423" fmla="*/ 1391117 w 2397257"/>
                <a:gd name="connsiteY423" fmla="*/ 2038292 h 2370204"/>
                <a:gd name="connsiteX424" fmla="*/ 1402042 w 2397257"/>
                <a:gd name="connsiteY424" fmla="*/ 2026847 h 2370204"/>
                <a:gd name="connsiteX425" fmla="*/ 1766729 w 2397257"/>
                <a:gd name="connsiteY425" fmla="*/ 2019563 h 2370204"/>
                <a:gd name="connsiteX426" fmla="*/ 1774013 w 2397257"/>
                <a:gd name="connsiteY426" fmla="*/ 2028407 h 2370204"/>
                <a:gd name="connsiteX427" fmla="*/ 1766729 w 2397257"/>
                <a:gd name="connsiteY427" fmla="*/ 2037251 h 2370204"/>
                <a:gd name="connsiteX428" fmla="*/ 1759445 w 2397257"/>
                <a:gd name="connsiteY428" fmla="*/ 2028407 h 2370204"/>
                <a:gd name="connsiteX429" fmla="*/ 1766729 w 2397257"/>
                <a:gd name="connsiteY429" fmla="*/ 2019563 h 2370204"/>
                <a:gd name="connsiteX430" fmla="*/ 751224 w 2397257"/>
                <a:gd name="connsiteY430" fmla="*/ 2012280 h 2370204"/>
                <a:gd name="connsiteX431" fmla="*/ 757467 w 2397257"/>
                <a:gd name="connsiteY431" fmla="*/ 2018523 h 2370204"/>
                <a:gd name="connsiteX432" fmla="*/ 751224 w 2397257"/>
                <a:gd name="connsiteY432" fmla="*/ 2024766 h 2370204"/>
                <a:gd name="connsiteX433" fmla="*/ 744981 w 2397257"/>
                <a:gd name="connsiteY433" fmla="*/ 2018523 h 2370204"/>
                <a:gd name="connsiteX434" fmla="*/ 751224 w 2397257"/>
                <a:gd name="connsiteY434" fmla="*/ 2012280 h 2370204"/>
                <a:gd name="connsiteX435" fmla="*/ 936948 w 2397257"/>
                <a:gd name="connsiteY435" fmla="*/ 2012279 h 2370204"/>
                <a:gd name="connsiteX436" fmla="*/ 945792 w 2397257"/>
                <a:gd name="connsiteY436" fmla="*/ 2021123 h 2370204"/>
                <a:gd name="connsiteX437" fmla="*/ 936948 w 2397257"/>
                <a:gd name="connsiteY437" fmla="*/ 2029967 h 2370204"/>
                <a:gd name="connsiteX438" fmla="*/ 928104 w 2397257"/>
                <a:gd name="connsiteY438" fmla="*/ 2021123 h 2370204"/>
                <a:gd name="connsiteX439" fmla="*/ 936948 w 2397257"/>
                <a:gd name="connsiteY439" fmla="*/ 2012279 h 2370204"/>
                <a:gd name="connsiteX440" fmla="*/ 1650716 w 2397257"/>
                <a:gd name="connsiteY440" fmla="*/ 2007078 h 2370204"/>
                <a:gd name="connsiteX441" fmla="*/ 1660601 w 2397257"/>
                <a:gd name="connsiteY441" fmla="*/ 2015922 h 2370204"/>
                <a:gd name="connsiteX442" fmla="*/ 1650716 w 2397257"/>
                <a:gd name="connsiteY442" fmla="*/ 2024766 h 2370204"/>
                <a:gd name="connsiteX443" fmla="*/ 1640831 w 2397257"/>
                <a:gd name="connsiteY443" fmla="*/ 2015922 h 2370204"/>
                <a:gd name="connsiteX444" fmla="*/ 1650716 w 2397257"/>
                <a:gd name="connsiteY444" fmla="*/ 2007078 h 2370204"/>
                <a:gd name="connsiteX445" fmla="*/ 1466551 w 2397257"/>
                <a:gd name="connsiteY445" fmla="*/ 2007078 h 2370204"/>
                <a:gd name="connsiteX446" fmla="*/ 1477476 w 2397257"/>
                <a:gd name="connsiteY446" fmla="*/ 2018523 h 2370204"/>
                <a:gd name="connsiteX447" fmla="*/ 1466551 w 2397257"/>
                <a:gd name="connsiteY447" fmla="*/ 2029968 h 2370204"/>
                <a:gd name="connsiteX448" fmla="*/ 1455626 w 2397257"/>
                <a:gd name="connsiteY448" fmla="*/ 2018523 h 2370204"/>
                <a:gd name="connsiteX449" fmla="*/ 1466551 w 2397257"/>
                <a:gd name="connsiteY449" fmla="*/ 2007078 h 2370204"/>
                <a:gd name="connsiteX450" fmla="*/ 471856 w 2397257"/>
                <a:gd name="connsiteY450" fmla="*/ 1992510 h 2370204"/>
                <a:gd name="connsiteX451" fmla="*/ 475498 w 2397257"/>
                <a:gd name="connsiteY451" fmla="*/ 1995111 h 2370204"/>
                <a:gd name="connsiteX452" fmla="*/ 471856 w 2397257"/>
                <a:gd name="connsiteY452" fmla="*/ 1997712 h 2370204"/>
                <a:gd name="connsiteX453" fmla="*/ 468214 w 2397257"/>
                <a:gd name="connsiteY453" fmla="*/ 1995111 h 2370204"/>
                <a:gd name="connsiteX454" fmla="*/ 471856 w 2397257"/>
                <a:gd name="connsiteY454" fmla="*/ 1992510 h 2370204"/>
                <a:gd name="connsiteX455" fmla="*/ 366768 w 2397257"/>
                <a:gd name="connsiteY455" fmla="*/ 1992510 h 2370204"/>
                <a:gd name="connsiteX456" fmla="*/ 369369 w 2397257"/>
                <a:gd name="connsiteY456" fmla="*/ 1995111 h 2370204"/>
                <a:gd name="connsiteX457" fmla="*/ 366768 w 2397257"/>
                <a:gd name="connsiteY457" fmla="*/ 1997712 h 2370204"/>
                <a:gd name="connsiteX458" fmla="*/ 364167 w 2397257"/>
                <a:gd name="connsiteY458" fmla="*/ 1995111 h 2370204"/>
                <a:gd name="connsiteX459" fmla="*/ 366768 w 2397257"/>
                <a:gd name="connsiteY459" fmla="*/ 1992510 h 2370204"/>
                <a:gd name="connsiteX460" fmla="*/ 581627 w 2397257"/>
                <a:gd name="connsiteY460" fmla="*/ 1987309 h 2370204"/>
                <a:gd name="connsiteX461" fmla="*/ 586830 w 2397257"/>
                <a:gd name="connsiteY461" fmla="*/ 1992512 h 2370204"/>
                <a:gd name="connsiteX462" fmla="*/ 581627 w 2397257"/>
                <a:gd name="connsiteY462" fmla="*/ 1997715 h 2370204"/>
                <a:gd name="connsiteX463" fmla="*/ 576424 w 2397257"/>
                <a:gd name="connsiteY463" fmla="*/ 1992512 h 2370204"/>
                <a:gd name="connsiteX464" fmla="*/ 581627 w 2397257"/>
                <a:gd name="connsiteY464" fmla="*/ 1987309 h 2370204"/>
                <a:gd name="connsiteX465" fmla="*/ 2035171 w 2397257"/>
                <a:gd name="connsiteY465" fmla="*/ 1985227 h 2370204"/>
                <a:gd name="connsiteX466" fmla="*/ 2036212 w 2397257"/>
                <a:gd name="connsiteY466" fmla="*/ 1987828 h 2370204"/>
                <a:gd name="connsiteX467" fmla="*/ 2035171 w 2397257"/>
                <a:gd name="connsiteY467" fmla="*/ 1990429 h 2370204"/>
                <a:gd name="connsiteX468" fmla="*/ 2034130 w 2397257"/>
                <a:gd name="connsiteY468" fmla="*/ 1987828 h 2370204"/>
                <a:gd name="connsiteX469" fmla="*/ 2035171 w 2397257"/>
                <a:gd name="connsiteY469" fmla="*/ 1985227 h 2370204"/>
                <a:gd name="connsiteX470" fmla="*/ 1930083 w 2397257"/>
                <a:gd name="connsiteY470" fmla="*/ 1985227 h 2370204"/>
                <a:gd name="connsiteX471" fmla="*/ 1935285 w 2397257"/>
                <a:gd name="connsiteY471" fmla="*/ 1988869 h 2370204"/>
                <a:gd name="connsiteX472" fmla="*/ 1930083 w 2397257"/>
                <a:gd name="connsiteY472" fmla="*/ 1992511 h 2370204"/>
                <a:gd name="connsiteX473" fmla="*/ 1924880 w 2397257"/>
                <a:gd name="connsiteY473" fmla="*/ 1988869 h 2370204"/>
                <a:gd name="connsiteX474" fmla="*/ 1930083 w 2397257"/>
                <a:gd name="connsiteY474" fmla="*/ 1985227 h 2370204"/>
                <a:gd name="connsiteX475" fmla="*/ 875040 w 2397257"/>
                <a:gd name="connsiteY475" fmla="*/ 1985227 h 2370204"/>
                <a:gd name="connsiteX476" fmla="*/ 886485 w 2397257"/>
                <a:gd name="connsiteY476" fmla="*/ 1996152 h 2370204"/>
                <a:gd name="connsiteX477" fmla="*/ 875040 w 2397257"/>
                <a:gd name="connsiteY477" fmla="*/ 2007077 h 2370204"/>
                <a:gd name="connsiteX478" fmla="*/ 863595 w 2397257"/>
                <a:gd name="connsiteY478" fmla="*/ 1996152 h 2370204"/>
                <a:gd name="connsiteX479" fmla="*/ 875040 w 2397257"/>
                <a:gd name="connsiteY479" fmla="*/ 1985227 h 2370204"/>
                <a:gd name="connsiteX480" fmla="*/ 1528459 w 2397257"/>
                <a:gd name="connsiteY480" fmla="*/ 1980025 h 2370204"/>
                <a:gd name="connsiteX481" fmla="*/ 1541985 w 2397257"/>
                <a:gd name="connsiteY481" fmla="*/ 1993551 h 2370204"/>
                <a:gd name="connsiteX482" fmla="*/ 1528459 w 2397257"/>
                <a:gd name="connsiteY482" fmla="*/ 2007077 h 2370204"/>
                <a:gd name="connsiteX483" fmla="*/ 1514933 w 2397257"/>
                <a:gd name="connsiteY483" fmla="*/ 1993551 h 2370204"/>
                <a:gd name="connsiteX484" fmla="*/ 1528459 w 2397257"/>
                <a:gd name="connsiteY484" fmla="*/ 1980025 h 2370204"/>
                <a:gd name="connsiteX485" fmla="*/ 1821354 w 2397257"/>
                <a:gd name="connsiteY485" fmla="*/ 1977944 h 2370204"/>
                <a:gd name="connsiteX486" fmla="*/ 1831239 w 2397257"/>
                <a:gd name="connsiteY486" fmla="*/ 1987829 h 2370204"/>
                <a:gd name="connsiteX487" fmla="*/ 1821354 w 2397257"/>
                <a:gd name="connsiteY487" fmla="*/ 1997714 h 2370204"/>
                <a:gd name="connsiteX488" fmla="*/ 1811469 w 2397257"/>
                <a:gd name="connsiteY488" fmla="*/ 1987829 h 2370204"/>
                <a:gd name="connsiteX489" fmla="*/ 1821354 w 2397257"/>
                <a:gd name="connsiteY489" fmla="*/ 1977944 h 2370204"/>
                <a:gd name="connsiteX490" fmla="*/ 693998 w 2397257"/>
                <a:gd name="connsiteY490" fmla="*/ 1977944 h 2370204"/>
                <a:gd name="connsiteX491" fmla="*/ 700241 w 2397257"/>
                <a:gd name="connsiteY491" fmla="*/ 1984187 h 2370204"/>
                <a:gd name="connsiteX492" fmla="*/ 693998 w 2397257"/>
                <a:gd name="connsiteY492" fmla="*/ 1990430 h 2370204"/>
                <a:gd name="connsiteX493" fmla="*/ 687755 w 2397257"/>
                <a:gd name="connsiteY493" fmla="*/ 1984187 h 2370204"/>
                <a:gd name="connsiteX494" fmla="*/ 693998 w 2397257"/>
                <a:gd name="connsiteY494" fmla="*/ 1977944 h 2370204"/>
                <a:gd name="connsiteX495" fmla="*/ 1200189 w 2397257"/>
                <a:gd name="connsiteY495" fmla="*/ 1972741 h 2370204"/>
                <a:gd name="connsiteX496" fmla="*/ 1215276 w 2397257"/>
                <a:gd name="connsiteY496" fmla="*/ 1987308 h 2370204"/>
                <a:gd name="connsiteX497" fmla="*/ 1200189 w 2397257"/>
                <a:gd name="connsiteY497" fmla="*/ 2001875 h 2370204"/>
                <a:gd name="connsiteX498" fmla="*/ 1185102 w 2397257"/>
                <a:gd name="connsiteY498" fmla="*/ 1987308 h 2370204"/>
                <a:gd name="connsiteX499" fmla="*/ 1200189 w 2397257"/>
                <a:gd name="connsiteY499" fmla="*/ 1972741 h 2370204"/>
                <a:gd name="connsiteX500" fmla="*/ 1268340 w 2397257"/>
                <a:gd name="connsiteY500" fmla="*/ 1970660 h 2370204"/>
                <a:gd name="connsiteX501" fmla="*/ 1281866 w 2397257"/>
                <a:gd name="connsiteY501" fmla="*/ 1985227 h 2370204"/>
                <a:gd name="connsiteX502" fmla="*/ 1268340 w 2397257"/>
                <a:gd name="connsiteY502" fmla="*/ 1999794 h 2370204"/>
                <a:gd name="connsiteX503" fmla="*/ 1254814 w 2397257"/>
                <a:gd name="connsiteY503" fmla="*/ 1985227 h 2370204"/>
                <a:gd name="connsiteX504" fmla="*/ 1268340 w 2397257"/>
                <a:gd name="connsiteY504" fmla="*/ 1970660 h 2370204"/>
                <a:gd name="connsiteX505" fmla="*/ 1133599 w 2397257"/>
                <a:gd name="connsiteY505" fmla="*/ 1970660 h 2370204"/>
                <a:gd name="connsiteX506" fmla="*/ 1148686 w 2397257"/>
                <a:gd name="connsiteY506" fmla="*/ 1985227 h 2370204"/>
                <a:gd name="connsiteX507" fmla="*/ 1133599 w 2397257"/>
                <a:gd name="connsiteY507" fmla="*/ 1999794 h 2370204"/>
                <a:gd name="connsiteX508" fmla="*/ 1118512 w 2397257"/>
                <a:gd name="connsiteY508" fmla="*/ 1985227 h 2370204"/>
                <a:gd name="connsiteX509" fmla="*/ 1133599 w 2397257"/>
                <a:gd name="connsiteY509" fmla="*/ 1970660 h 2370204"/>
                <a:gd name="connsiteX510" fmla="*/ 1706381 w 2397257"/>
                <a:gd name="connsiteY510" fmla="*/ 1967540 h 2370204"/>
                <a:gd name="connsiteX511" fmla="*/ 1717826 w 2397257"/>
                <a:gd name="connsiteY511" fmla="*/ 1978985 h 2370204"/>
                <a:gd name="connsiteX512" fmla="*/ 1706381 w 2397257"/>
                <a:gd name="connsiteY512" fmla="*/ 1990430 h 2370204"/>
                <a:gd name="connsiteX513" fmla="*/ 1694936 w 2397257"/>
                <a:gd name="connsiteY513" fmla="*/ 1978985 h 2370204"/>
                <a:gd name="connsiteX514" fmla="*/ 1706381 w 2397257"/>
                <a:gd name="connsiteY514" fmla="*/ 1967540 h 2370204"/>
                <a:gd name="connsiteX515" fmla="*/ 1068049 w 2397257"/>
                <a:gd name="connsiteY515" fmla="*/ 1962336 h 2370204"/>
                <a:gd name="connsiteX516" fmla="*/ 1082096 w 2397257"/>
                <a:gd name="connsiteY516" fmla="*/ 1976383 h 2370204"/>
                <a:gd name="connsiteX517" fmla="*/ 1068049 w 2397257"/>
                <a:gd name="connsiteY517" fmla="*/ 1990430 h 2370204"/>
                <a:gd name="connsiteX518" fmla="*/ 1054002 w 2397257"/>
                <a:gd name="connsiteY518" fmla="*/ 1976383 h 2370204"/>
                <a:gd name="connsiteX519" fmla="*/ 1068049 w 2397257"/>
                <a:gd name="connsiteY519" fmla="*/ 1962336 h 2370204"/>
                <a:gd name="connsiteX520" fmla="*/ 1334930 w 2397257"/>
                <a:gd name="connsiteY520" fmla="*/ 1960255 h 2370204"/>
                <a:gd name="connsiteX521" fmla="*/ 1348456 w 2397257"/>
                <a:gd name="connsiteY521" fmla="*/ 1975342 h 2370204"/>
                <a:gd name="connsiteX522" fmla="*/ 1334930 w 2397257"/>
                <a:gd name="connsiteY522" fmla="*/ 1990429 h 2370204"/>
                <a:gd name="connsiteX523" fmla="*/ 1321404 w 2397257"/>
                <a:gd name="connsiteY523" fmla="*/ 1975342 h 2370204"/>
                <a:gd name="connsiteX524" fmla="*/ 1334930 w 2397257"/>
                <a:gd name="connsiteY524" fmla="*/ 1960255 h 2370204"/>
                <a:gd name="connsiteX525" fmla="*/ 814173 w 2397257"/>
                <a:gd name="connsiteY525" fmla="*/ 1958174 h 2370204"/>
                <a:gd name="connsiteX526" fmla="*/ 824058 w 2397257"/>
                <a:gd name="connsiteY526" fmla="*/ 1968059 h 2370204"/>
                <a:gd name="connsiteX527" fmla="*/ 814173 w 2397257"/>
                <a:gd name="connsiteY527" fmla="*/ 1977944 h 2370204"/>
                <a:gd name="connsiteX528" fmla="*/ 804288 w 2397257"/>
                <a:gd name="connsiteY528" fmla="*/ 1968059 h 2370204"/>
                <a:gd name="connsiteX529" fmla="*/ 814173 w 2397257"/>
                <a:gd name="connsiteY529" fmla="*/ 1958174 h 2370204"/>
                <a:gd name="connsiteX530" fmla="*/ 1587766 w 2397257"/>
                <a:gd name="connsiteY530" fmla="*/ 1950892 h 2370204"/>
                <a:gd name="connsiteX531" fmla="*/ 1601292 w 2397257"/>
                <a:gd name="connsiteY531" fmla="*/ 1964418 h 2370204"/>
                <a:gd name="connsiteX532" fmla="*/ 1587766 w 2397257"/>
                <a:gd name="connsiteY532" fmla="*/ 1977944 h 2370204"/>
                <a:gd name="connsiteX533" fmla="*/ 1574240 w 2397257"/>
                <a:gd name="connsiteY533" fmla="*/ 1964418 h 2370204"/>
                <a:gd name="connsiteX534" fmla="*/ 1587766 w 2397257"/>
                <a:gd name="connsiteY534" fmla="*/ 1950892 h 2370204"/>
                <a:gd name="connsiteX535" fmla="*/ 1002499 w 2397257"/>
                <a:gd name="connsiteY535" fmla="*/ 1950891 h 2370204"/>
                <a:gd name="connsiteX536" fmla="*/ 1014465 w 2397257"/>
                <a:gd name="connsiteY536" fmla="*/ 1962857 h 2370204"/>
                <a:gd name="connsiteX537" fmla="*/ 1002499 w 2397257"/>
                <a:gd name="connsiteY537" fmla="*/ 1974823 h 2370204"/>
                <a:gd name="connsiteX538" fmla="*/ 990533 w 2397257"/>
                <a:gd name="connsiteY538" fmla="*/ 1962857 h 2370204"/>
                <a:gd name="connsiteX539" fmla="*/ 1002499 w 2397257"/>
                <a:gd name="connsiteY539" fmla="*/ 1950891 h 2370204"/>
                <a:gd name="connsiteX540" fmla="*/ 1400481 w 2397257"/>
                <a:gd name="connsiteY540" fmla="*/ 1945689 h 2370204"/>
                <a:gd name="connsiteX541" fmla="*/ 1415048 w 2397257"/>
                <a:gd name="connsiteY541" fmla="*/ 1960256 h 2370204"/>
                <a:gd name="connsiteX542" fmla="*/ 1400481 w 2397257"/>
                <a:gd name="connsiteY542" fmla="*/ 1974823 h 2370204"/>
                <a:gd name="connsiteX543" fmla="*/ 1385914 w 2397257"/>
                <a:gd name="connsiteY543" fmla="*/ 1960256 h 2370204"/>
                <a:gd name="connsiteX544" fmla="*/ 1400481 w 2397257"/>
                <a:gd name="connsiteY544" fmla="*/ 1945689 h 2370204"/>
                <a:gd name="connsiteX545" fmla="*/ 531164 w 2397257"/>
                <a:gd name="connsiteY545" fmla="*/ 1942568 h 2370204"/>
                <a:gd name="connsiteX546" fmla="*/ 534806 w 2397257"/>
                <a:gd name="connsiteY546" fmla="*/ 1946730 h 2370204"/>
                <a:gd name="connsiteX547" fmla="*/ 531164 w 2397257"/>
                <a:gd name="connsiteY547" fmla="*/ 1950892 h 2370204"/>
                <a:gd name="connsiteX548" fmla="*/ 527522 w 2397257"/>
                <a:gd name="connsiteY548" fmla="*/ 1946730 h 2370204"/>
                <a:gd name="connsiteX549" fmla="*/ 531164 w 2397257"/>
                <a:gd name="connsiteY549" fmla="*/ 1942568 h 2370204"/>
                <a:gd name="connsiteX550" fmla="*/ 425035 w 2397257"/>
                <a:gd name="connsiteY550" fmla="*/ 1942567 h 2370204"/>
                <a:gd name="connsiteX551" fmla="*/ 428677 w 2397257"/>
                <a:gd name="connsiteY551" fmla="*/ 1946729 h 2370204"/>
                <a:gd name="connsiteX552" fmla="*/ 425035 w 2397257"/>
                <a:gd name="connsiteY552" fmla="*/ 1950891 h 2370204"/>
                <a:gd name="connsiteX553" fmla="*/ 421393 w 2397257"/>
                <a:gd name="connsiteY553" fmla="*/ 1946729 h 2370204"/>
                <a:gd name="connsiteX554" fmla="*/ 425035 w 2397257"/>
                <a:gd name="connsiteY554" fmla="*/ 1942567 h 2370204"/>
                <a:gd name="connsiteX555" fmla="*/ 323589 w 2397257"/>
                <a:gd name="connsiteY555" fmla="*/ 1940487 h 2370204"/>
                <a:gd name="connsiteX556" fmla="*/ 324630 w 2397257"/>
                <a:gd name="connsiteY556" fmla="*/ 1943088 h 2370204"/>
                <a:gd name="connsiteX557" fmla="*/ 323589 w 2397257"/>
                <a:gd name="connsiteY557" fmla="*/ 1945689 h 2370204"/>
                <a:gd name="connsiteX558" fmla="*/ 322548 w 2397257"/>
                <a:gd name="connsiteY558" fmla="*/ 1943088 h 2370204"/>
                <a:gd name="connsiteX559" fmla="*/ 323589 w 2397257"/>
                <a:gd name="connsiteY559" fmla="*/ 1940487 h 2370204"/>
                <a:gd name="connsiteX560" fmla="*/ 1975863 w 2397257"/>
                <a:gd name="connsiteY560" fmla="*/ 1938406 h 2370204"/>
                <a:gd name="connsiteX561" fmla="*/ 1980025 w 2397257"/>
                <a:gd name="connsiteY561" fmla="*/ 1942048 h 2370204"/>
                <a:gd name="connsiteX562" fmla="*/ 1975863 w 2397257"/>
                <a:gd name="connsiteY562" fmla="*/ 1945690 h 2370204"/>
                <a:gd name="connsiteX563" fmla="*/ 1971701 w 2397257"/>
                <a:gd name="connsiteY563" fmla="*/ 1942048 h 2370204"/>
                <a:gd name="connsiteX564" fmla="*/ 1975863 w 2397257"/>
                <a:gd name="connsiteY564" fmla="*/ 1938406 h 2370204"/>
                <a:gd name="connsiteX565" fmla="*/ 641454 w 2397257"/>
                <a:gd name="connsiteY565" fmla="*/ 1938406 h 2370204"/>
                <a:gd name="connsiteX566" fmla="*/ 646136 w 2397257"/>
                <a:gd name="connsiteY566" fmla="*/ 1943088 h 2370204"/>
                <a:gd name="connsiteX567" fmla="*/ 641454 w 2397257"/>
                <a:gd name="connsiteY567" fmla="*/ 1947770 h 2370204"/>
                <a:gd name="connsiteX568" fmla="*/ 636772 w 2397257"/>
                <a:gd name="connsiteY568" fmla="*/ 1943088 h 2370204"/>
                <a:gd name="connsiteX569" fmla="*/ 641454 w 2397257"/>
                <a:gd name="connsiteY569" fmla="*/ 1938406 h 2370204"/>
                <a:gd name="connsiteX570" fmla="*/ 1871817 w 2397257"/>
                <a:gd name="connsiteY570" fmla="*/ 1935285 h 2370204"/>
                <a:gd name="connsiteX571" fmla="*/ 1878060 w 2397257"/>
                <a:gd name="connsiteY571" fmla="*/ 1941528 h 2370204"/>
                <a:gd name="connsiteX572" fmla="*/ 1871817 w 2397257"/>
                <a:gd name="connsiteY572" fmla="*/ 1947771 h 2370204"/>
                <a:gd name="connsiteX573" fmla="*/ 1865574 w 2397257"/>
                <a:gd name="connsiteY573" fmla="*/ 1941528 h 2370204"/>
                <a:gd name="connsiteX574" fmla="*/ 1871817 w 2397257"/>
                <a:gd name="connsiteY574" fmla="*/ 1935285 h 2370204"/>
                <a:gd name="connsiteX575" fmla="*/ 936949 w 2397257"/>
                <a:gd name="connsiteY575" fmla="*/ 1930081 h 2370204"/>
                <a:gd name="connsiteX576" fmla="*/ 947874 w 2397257"/>
                <a:gd name="connsiteY576" fmla="*/ 1941526 h 2370204"/>
                <a:gd name="connsiteX577" fmla="*/ 936949 w 2397257"/>
                <a:gd name="connsiteY577" fmla="*/ 1952971 h 2370204"/>
                <a:gd name="connsiteX578" fmla="*/ 926024 w 2397257"/>
                <a:gd name="connsiteY578" fmla="*/ 1941526 h 2370204"/>
                <a:gd name="connsiteX579" fmla="*/ 936949 w 2397257"/>
                <a:gd name="connsiteY579" fmla="*/ 1930081 h 2370204"/>
                <a:gd name="connsiteX580" fmla="*/ 1760485 w 2397257"/>
                <a:gd name="connsiteY580" fmla="*/ 1928002 h 2370204"/>
                <a:gd name="connsiteX581" fmla="*/ 1771930 w 2397257"/>
                <a:gd name="connsiteY581" fmla="*/ 1939447 h 2370204"/>
                <a:gd name="connsiteX582" fmla="*/ 1760485 w 2397257"/>
                <a:gd name="connsiteY582" fmla="*/ 1950892 h 2370204"/>
                <a:gd name="connsiteX583" fmla="*/ 1749040 w 2397257"/>
                <a:gd name="connsiteY583" fmla="*/ 1939447 h 2370204"/>
                <a:gd name="connsiteX584" fmla="*/ 1760485 w 2397257"/>
                <a:gd name="connsiteY584" fmla="*/ 1928002 h 2370204"/>
                <a:gd name="connsiteX585" fmla="*/ 1463950 w 2397257"/>
                <a:gd name="connsiteY585" fmla="*/ 1925920 h 2370204"/>
                <a:gd name="connsiteX586" fmla="*/ 1477476 w 2397257"/>
                <a:gd name="connsiteY586" fmla="*/ 1939446 h 2370204"/>
                <a:gd name="connsiteX587" fmla="*/ 1463950 w 2397257"/>
                <a:gd name="connsiteY587" fmla="*/ 1952972 h 2370204"/>
                <a:gd name="connsiteX588" fmla="*/ 1450424 w 2397257"/>
                <a:gd name="connsiteY588" fmla="*/ 1939446 h 2370204"/>
                <a:gd name="connsiteX589" fmla="*/ 1463950 w 2397257"/>
                <a:gd name="connsiteY589" fmla="*/ 1925920 h 2370204"/>
                <a:gd name="connsiteX590" fmla="*/ 756426 w 2397257"/>
                <a:gd name="connsiteY590" fmla="*/ 1922798 h 2370204"/>
                <a:gd name="connsiteX591" fmla="*/ 767871 w 2397257"/>
                <a:gd name="connsiteY591" fmla="*/ 1934243 h 2370204"/>
                <a:gd name="connsiteX592" fmla="*/ 756426 w 2397257"/>
                <a:gd name="connsiteY592" fmla="*/ 1945688 h 2370204"/>
                <a:gd name="connsiteX593" fmla="*/ 744981 w 2397257"/>
                <a:gd name="connsiteY593" fmla="*/ 1934243 h 2370204"/>
                <a:gd name="connsiteX594" fmla="*/ 756426 w 2397257"/>
                <a:gd name="connsiteY594" fmla="*/ 1922798 h 2370204"/>
                <a:gd name="connsiteX595" fmla="*/ 1645513 w 2397257"/>
                <a:gd name="connsiteY595" fmla="*/ 1915516 h 2370204"/>
                <a:gd name="connsiteX596" fmla="*/ 1660600 w 2397257"/>
                <a:gd name="connsiteY596" fmla="*/ 1930603 h 2370204"/>
                <a:gd name="connsiteX597" fmla="*/ 1645513 w 2397257"/>
                <a:gd name="connsiteY597" fmla="*/ 1945690 h 2370204"/>
                <a:gd name="connsiteX598" fmla="*/ 1630426 w 2397257"/>
                <a:gd name="connsiteY598" fmla="*/ 1930603 h 2370204"/>
                <a:gd name="connsiteX599" fmla="*/ 1645513 w 2397257"/>
                <a:gd name="connsiteY599" fmla="*/ 1915516 h 2370204"/>
                <a:gd name="connsiteX600" fmla="*/ 876081 w 2397257"/>
                <a:gd name="connsiteY600" fmla="*/ 1900948 h 2370204"/>
                <a:gd name="connsiteX601" fmla="*/ 890648 w 2397257"/>
                <a:gd name="connsiteY601" fmla="*/ 1915515 h 2370204"/>
                <a:gd name="connsiteX602" fmla="*/ 876081 w 2397257"/>
                <a:gd name="connsiteY602" fmla="*/ 1930082 h 2370204"/>
                <a:gd name="connsiteX603" fmla="*/ 861514 w 2397257"/>
                <a:gd name="connsiteY603" fmla="*/ 1915515 h 2370204"/>
                <a:gd name="connsiteX604" fmla="*/ 876081 w 2397257"/>
                <a:gd name="connsiteY604" fmla="*/ 1900948 h 2370204"/>
                <a:gd name="connsiteX605" fmla="*/ 484342 w 2397257"/>
                <a:gd name="connsiteY605" fmla="*/ 1895747 h 2370204"/>
                <a:gd name="connsiteX606" fmla="*/ 487984 w 2397257"/>
                <a:gd name="connsiteY606" fmla="*/ 1899389 h 2370204"/>
                <a:gd name="connsiteX607" fmla="*/ 484342 w 2397257"/>
                <a:gd name="connsiteY607" fmla="*/ 1903031 h 2370204"/>
                <a:gd name="connsiteX608" fmla="*/ 480700 w 2397257"/>
                <a:gd name="connsiteY608" fmla="*/ 1899389 h 2370204"/>
                <a:gd name="connsiteX609" fmla="*/ 484342 w 2397257"/>
                <a:gd name="connsiteY609" fmla="*/ 1895747 h 2370204"/>
                <a:gd name="connsiteX610" fmla="*/ 1525859 w 2397257"/>
                <a:gd name="connsiteY610" fmla="*/ 1895746 h 2370204"/>
                <a:gd name="connsiteX611" fmla="*/ 1541987 w 2397257"/>
                <a:gd name="connsiteY611" fmla="*/ 1912914 h 2370204"/>
                <a:gd name="connsiteX612" fmla="*/ 1525859 w 2397257"/>
                <a:gd name="connsiteY612" fmla="*/ 1930082 h 2370204"/>
                <a:gd name="connsiteX613" fmla="*/ 1509731 w 2397257"/>
                <a:gd name="connsiteY613" fmla="*/ 1912914 h 2370204"/>
                <a:gd name="connsiteX614" fmla="*/ 1525859 w 2397257"/>
                <a:gd name="connsiteY614" fmla="*/ 1895746 h 2370204"/>
                <a:gd name="connsiteX615" fmla="*/ 1200189 w 2397257"/>
                <a:gd name="connsiteY615" fmla="*/ 1895746 h 2370204"/>
                <a:gd name="connsiteX616" fmla="*/ 1217357 w 2397257"/>
                <a:gd name="connsiteY616" fmla="*/ 1912914 h 2370204"/>
                <a:gd name="connsiteX617" fmla="*/ 1200189 w 2397257"/>
                <a:gd name="connsiteY617" fmla="*/ 1930082 h 2370204"/>
                <a:gd name="connsiteX618" fmla="*/ 1183021 w 2397257"/>
                <a:gd name="connsiteY618" fmla="*/ 1912914 h 2370204"/>
                <a:gd name="connsiteX619" fmla="*/ 1200189 w 2397257"/>
                <a:gd name="connsiteY619" fmla="*/ 1895746 h 2370204"/>
                <a:gd name="connsiteX620" fmla="*/ 588910 w 2397257"/>
                <a:gd name="connsiteY620" fmla="*/ 1893666 h 2370204"/>
                <a:gd name="connsiteX621" fmla="*/ 596194 w 2397257"/>
                <a:gd name="connsiteY621" fmla="*/ 1899909 h 2370204"/>
                <a:gd name="connsiteX622" fmla="*/ 588910 w 2397257"/>
                <a:gd name="connsiteY622" fmla="*/ 1906152 h 2370204"/>
                <a:gd name="connsiteX623" fmla="*/ 581626 w 2397257"/>
                <a:gd name="connsiteY623" fmla="*/ 1899909 h 2370204"/>
                <a:gd name="connsiteX624" fmla="*/ 588910 w 2397257"/>
                <a:gd name="connsiteY624" fmla="*/ 1893666 h 2370204"/>
                <a:gd name="connsiteX625" fmla="*/ 1133599 w 2397257"/>
                <a:gd name="connsiteY625" fmla="*/ 1893665 h 2370204"/>
                <a:gd name="connsiteX626" fmla="*/ 1150767 w 2397257"/>
                <a:gd name="connsiteY626" fmla="*/ 1910833 h 2370204"/>
                <a:gd name="connsiteX627" fmla="*/ 1133599 w 2397257"/>
                <a:gd name="connsiteY627" fmla="*/ 1928001 h 2370204"/>
                <a:gd name="connsiteX628" fmla="*/ 1116431 w 2397257"/>
                <a:gd name="connsiteY628" fmla="*/ 1910833 h 2370204"/>
                <a:gd name="connsiteX629" fmla="*/ 1133599 w 2397257"/>
                <a:gd name="connsiteY629" fmla="*/ 1893665 h 2370204"/>
                <a:gd name="connsiteX630" fmla="*/ 381334 w 2397257"/>
                <a:gd name="connsiteY630" fmla="*/ 1893665 h 2370204"/>
                <a:gd name="connsiteX631" fmla="*/ 383935 w 2397257"/>
                <a:gd name="connsiteY631" fmla="*/ 1896266 h 2370204"/>
                <a:gd name="connsiteX632" fmla="*/ 381334 w 2397257"/>
                <a:gd name="connsiteY632" fmla="*/ 1898867 h 2370204"/>
                <a:gd name="connsiteX633" fmla="*/ 378733 w 2397257"/>
                <a:gd name="connsiteY633" fmla="*/ 1896266 h 2370204"/>
                <a:gd name="connsiteX634" fmla="*/ 381334 w 2397257"/>
                <a:gd name="connsiteY634" fmla="*/ 1893665 h 2370204"/>
                <a:gd name="connsiteX635" fmla="*/ 1266780 w 2397257"/>
                <a:gd name="connsiteY635" fmla="*/ 1890543 h 2370204"/>
                <a:gd name="connsiteX636" fmla="*/ 1283948 w 2397257"/>
                <a:gd name="connsiteY636" fmla="*/ 1908231 h 2370204"/>
                <a:gd name="connsiteX637" fmla="*/ 1266780 w 2397257"/>
                <a:gd name="connsiteY637" fmla="*/ 1925919 h 2370204"/>
                <a:gd name="connsiteX638" fmla="*/ 1249612 w 2397257"/>
                <a:gd name="connsiteY638" fmla="*/ 1908231 h 2370204"/>
                <a:gd name="connsiteX639" fmla="*/ 1266780 w 2397257"/>
                <a:gd name="connsiteY639" fmla="*/ 1890543 h 2370204"/>
                <a:gd name="connsiteX640" fmla="*/ 2020084 w 2397257"/>
                <a:gd name="connsiteY640" fmla="*/ 1886382 h 2370204"/>
                <a:gd name="connsiteX641" fmla="*/ 2023726 w 2397257"/>
                <a:gd name="connsiteY641" fmla="*/ 1890024 h 2370204"/>
                <a:gd name="connsiteX642" fmla="*/ 2020084 w 2397257"/>
                <a:gd name="connsiteY642" fmla="*/ 1893666 h 2370204"/>
                <a:gd name="connsiteX643" fmla="*/ 2016442 w 2397257"/>
                <a:gd name="connsiteY643" fmla="*/ 1890024 h 2370204"/>
                <a:gd name="connsiteX644" fmla="*/ 2020084 w 2397257"/>
                <a:gd name="connsiteY644" fmla="*/ 1886382 h 2370204"/>
                <a:gd name="connsiteX645" fmla="*/ 1918118 w 2397257"/>
                <a:gd name="connsiteY645" fmla="*/ 1886382 h 2370204"/>
                <a:gd name="connsiteX646" fmla="*/ 1928003 w 2397257"/>
                <a:gd name="connsiteY646" fmla="*/ 1894706 h 2370204"/>
                <a:gd name="connsiteX647" fmla="*/ 1918118 w 2397257"/>
                <a:gd name="connsiteY647" fmla="*/ 1903030 h 2370204"/>
                <a:gd name="connsiteX648" fmla="*/ 1908233 w 2397257"/>
                <a:gd name="connsiteY648" fmla="*/ 1894706 h 2370204"/>
                <a:gd name="connsiteX649" fmla="*/ 1918118 w 2397257"/>
                <a:gd name="connsiteY649" fmla="*/ 1886382 h 2370204"/>
                <a:gd name="connsiteX650" fmla="*/ 282489 w 2397257"/>
                <a:gd name="connsiteY650" fmla="*/ 1886382 h 2370204"/>
                <a:gd name="connsiteX651" fmla="*/ 285090 w 2397257"/>
                <a:gd name="connsiteY651" fmla="*/ 1888463 h 2370204"/>
                <a:gd name="connsiteX652" fmla="*/ 282489 w 2397257"/>
                <a:gd name="connsiteY652" fmla="*/ 1890544 h 2370204"/>
                <a:gd name="connsiteX653" fmla="*/ 279888 w 2397257"/>
                <a:gd name="connsiteY653" fmla="*/ 1888463 h 2370204"/>
                <a:gd name="connsiteX654" fmla="*/ 282489 w 2397257"/>
                <a:gd name="connsiteY654" fmla="*/ 1886382 h 2370204"/>
                <a:gd name="connsiteX655" fmla="*/ 700761 w 2397257"/>
                <a:gd name="connsiteY655" fmla="*/ 1886381 h 2370204"/>
                <a:gd name="connsiteX656" fmla="*/ 710646 w 2397257"/>
                <a:gd name="connsiteY656" fmla="*/ 1894705 h 2370204"/>
                <a:gd name="connsiteX657" fmla="*/ 700761 w 2397257"/>
                <a:gd name="connsiteY657" fmla="*/ 1903029 h 2370204"/>
                <a:gd name="connsiteX658" fmla="*/ 690876 w 2397257"/>
                <a:gd name="connsiteY658" fmla="*/ 1894705 h 2370204"/>
                <a:gd name="connsiteX659" fmla="*/ 700761 w 2397257"/>
                <a:gd name="connsiteY659" fmla="*/ 1886381 h 2370204"/>
                <a:gd name="connsiteX660" fmla="*/ 1811469 w 2397257"/>
                <a:gd name="connsiteY660" fmla="*/ 1883261 h 2370204"/>
                <a:gd name="connsiteX661" fmla="*/ 1823955 w 2397257"/>
                <a:gd name="connsiteY661" fmla="*/ 1895747 h 2370204"/>
                <a:gd name="connsiteX662" fmla="*/ 1811469 w 2397257"/>
                <a:gd name="connsiteY662" fmla="*/ 1908233 h 2370204"/>
                <a:gd name="connsiteX663" fmla="*/ 1798983 w 2397257"/>
                <a:gd name="connsiteY663" fmla="*/ 1895747 h 2370204"/>
                <a:gd name="connsiteX664" fmla="*/ 1811469 w 2397257"/>
                <a:gd name="connsiteY664" fmla="*/ 1883261 h 2370204"/>
                <a:gd name="connsiteX665" fmla="*/ 1068049 w 2397257"/>
                <a:gd name="connsiteY665" fmla="*/ 1883260 h 2370204"/>
                <a:gd name="connsiteX666" fmla="*/ 1084177 w 2397257"/>
                <a:gd name="connsiteY666" fmla="*/ 1899388 h 2370204"/>
                <a:gd name="connsiteX667" fmla="*/ 1068049 w 2397257"/>
                <a:gd name="connsiteY667" fmla="*/ 1915516 h 2370204"/>
                <a:gd name="connsiteX668" fmla="*/ 1051921 w 2397257"/>
                <a:gd name="connsiteY668" fmla="*/ 1899388 h 2370204"/>
                <a:gd name="connsiteX669" fmla="*/ 1068049 w 2397257"/>
                <a:gd name="connsiteY669" fmla="*/ 1883260 h 2370204"/>
                <a:gd name="connsiteX670" fmla="*/ 2117888 w 2397257"/>
                <a:gd name="connsiteY670" fmla="*/ 1881179 h 2370204"/>
                <a:gd name="connsiteX671" fmla="*/ 2120489 w 2397257"/>
                <a:gd name="connsiteY671" fmla="*/ 1882220 h 2370204"/>
                <a:gd name="connsiteX672" fmla="*/ 2117888 w 2397257"/>
                <a:gd name="connsiteY672" fmla="*/ 1883261 h 2370204"/>
                <a:gd name="connsiteX673" fmla="*/ 2115287 w 2397257"/>
                <a:gd name="connsiteY673" fmla="*/ 1882220 h 2370204"/>
                <a:gd name="connsiteX674" fmla="*/ 2117888 w 2397257"/>
                <a:gd name="connsiteY674" fmla="*/ 1881179 h 2370204"/>
                <a:gd name="connsiteX675" fmla="*/ 1333890 w 2397257"/>
                <a:gd name="connsiteY675" fmla="*/ 1881179 h 2370204"/>
                <a:gd name="connsiteX676" fmla="*/ 1351578 w 2397257"/>
                <a:gd name="connsiteY676" fmla="*/ 1898347 h 2370204"/>
                <a:gd name="connsiteX677" fmla="*/ 1333890 w 2397257"/>
                <a:gd name="connsiteY677" fmla="*/ 1915515 h 2370204"/>
                <a:gd name="connsiteX678" fmla="*/ 1316202 w 2397257"/>
                <a:gd name="connsiteY678" fmla="*/ 1898347 h 2370204"/>
                <a:gd name="connsiteX679" fmla="*/ 1333890 w 2397257"/>
                <a:gd name="connsiteY679" fmla="*/ 1881179 h 2370204"/>
                <a:gd name="connsiteX680" fmla="*/ 1701178 w 2397257"/>
                <a:gd name="connsiteY680" fmla="*/ 1879099 h 2370204"/>
                <a:gd name="connsiteX681" fmla="*/ 1714704 w 2397257"/>
                <a:gd name="connsiteY681" fmla="*/ 1892625 h 2370204"/>
                <a:gd name="connsiteX682" fmla="*/ 1701178 w 2397257"/>
                <a:gd name="connsiteY682" fmla="*/ 1906151 h 2370204"/>
                <a:gd name="connsiteX683" fmla="*/ 1687652 w 2397257"/>
                <a:gd name="connsiteY683" fmla="*/ 1892625 h 2370204"/>
                <a:gd name="connsiteX684" fmla="*/ 1701178 w 2397257"/>
                <a:gd name="connsiteY684" fmla="*/ 1879099 h 2370204"/>
                <a:gd name="connsiteX685" fmla="*/ 816774 w 2397257"/>
                <a:gd name="connsiteY685" fmla="*/ 1870774 h 2370204"/>
                <a:gd name="connsiteX686" fmla="*/ 829260 w 2397257"/>
                <a:gd name="connsiteY686" fmla="*/ 1883260 h 2370204"/>
                <a:gd name="connsiteX687" fmla="*/ 816774 w 2397257"/>
                <a:gd name="connsiteY687" fmla="*/ 1895746 h 2370204"/>
                <a:gd name="connsiteX688" fmla="*/ 804288 w 2397257"/>
                <a:gd name="connsiteY688" fmla="*/ 1883260 h 2370204"/>
                <a:gd name="connsiteX689" fmla="*/ 816774 w 2397257"/>
                <a:gd name="connsiteY689" fmla="*/ 1870774 h 2370204"/>
                <a:gd name="connsiteX690" fmla="*/ 1002499 w 2397257"/>
                <a:gd name="connsiteY690" fmla="*/ 1868693 h 2370204"/>
                <a:gd name="connsiteX691" fmla="*/ 1017586 w 2397257"/>
                <a:gd name="connsiteY691" fmla="*/ 1883780 h 2370204"/>
                <a:gd name="connsiteX692" fmla="*/ 1002499 w 2397257"/>
                <a:gd name="connsiteY692" fmla="*/ 1898867 h 2370204"/>
                <a:gd name="connsiteX693" fmla="*/ 987412 w 2397257"/>
                <a:gd name="connsiteY693" fmla="*/ 1883780 h 2370204"/>
                <a:gd name="connsiteX694" fmla="*/ 1002499 w 2397257"/>
                <a:gd name="connsiteY694" fmla="*/ 1868693 h 2370204"/>
                <a:gd name="connsiteX695" fmla="*/ 1397880 w 2397257"/>
                <a:gd name="connsiteY695" fmla="*/ 1866612 h 2370204"/>
                <a:gd name="connsiteX696" fmla="*/ 1415048 w 2397257"/>
                <a:gd name="connsiteY696" fmla="*/ 1883780 h 2370204"/>
                <a:gd name="connsiteX697" fmla="*/ 1397880 w 2397257"/>
                <a:gd name="connsiteY697" fmla="*/ 1900948 h 2370204"/>
                <a:gd name="connsiteX698" fmla="*/ 1380712 w 2397257"/>
                <a:gd name="connsiteY698" fmla="*/ 1883780 h 2370204"/>
                <a:gd name="connsiteX699" fmla="*/ 1397880 w 2397257"/>
                <a:gd name="connsiteY699" fmla="*/ 1866612 h 2370204"/>
                <a:gd name="connsiteX700" fmla="*/ 1585166 w 2397257"/>
                <a:gd name="connsiteY700" fmla="*/ 1863491 h 2370204"/>
                <a:gd name="connsiteX701" fmla="*/ 1601294 w 2397257"/>
                <a:gd name="connsiteY701" fmla="*/ 1879619 h 2370204"/>
                <a:gd name="connsiteX702" fmla="*/ 1585166 w 2397257"/>
                <a:gd name="connsiteY702" fmla="*/ 1895747 h 2370204"/>
                <a:gd name="connsiteX703" fmla="*/ 1569038 w 2397257"/>
                <a:gd name="connsiteY703" fmla="*/ 1879619 h 2370204"/>
                <a:gd name="connsiteX704" fmla="*/ 1585166 w 2397257"/>
                <a:gd name="connsiteY704" fmla="*/ 1863491 h 2370204"/>
                <a:gd name="connsiteX705" fmla="*/ 542089 w 2397257"/>
                <a:gd name="connsiteY705" fmla="*/ 1843723 h 2370204"/>
                <a:gd name="connsiteX706" fmla="*/ 549373 w 2397257"/>
                <a:gd name="connsiteY706" fmla="*/ 1852567 h 2370204"/>
                <a:gd name="connsiteX707" fmla="*/ 542089 w 2397257"/>
                <a:gd name="connsiteY707" fmla="*/ 1861411 h 2370204"/>
                <a:gd name="connsiteX708" fmla="*/ 534805 w 2397257"/>
                <a:gd name="connsiteY708" fmla="*/ 1852567 h 2370204"/>
                <a:gd name="connsiteX709" fmla="*/ 542089 w 2397257"/>
                <a:gd name="connsiteY709" fmla="*/ 1843723 h 2370204"/>
                <a:gd name="connsiteX710" fmla="*/ 937989 w 2397257"/>
                <a:gd name="connsiteY710" fmla="*/ 1843722 h 2370204"/>
                <a:gd name="connsiteX711" fmla="*/ 955157 w 2397257"/>
                <a:gd name="connsiteY711" fmla="*/ 1861410 h 2370204"/>
                <a:gd name="connsiteX712" fmla="*/ 937989 w 2397257"/>
                <a:gd name="connsiteY712" fmla="*/ 1879098 h 2370204"/>
                <a:gd name="connsiteX713" fmla="*/ 920821 w 2397257"/>
                <a:gd name="connsiteY713" fmla="*/ 1861410 h 2370204"/>
                <a:gd name="connsiteX714" fmla="*/ 937989 w 2397257"/>
                <a:gd name="connsiteY714" fmla="*/ 1843722 h 2370204"/>
                <a:gd name="connsiteX715" fmla="*/ 439602 w 2397257"/>
                <a:gd name="connsiteY715" fmla="*/ 1841642 h 2370204"/>
                <a:gd name="connsiteX716" fmla="*/ 445325 w 2397257"/>
                <a:gd name="connsiteY716" fmla="*/ 1848926 h 2370204"/>
                <a:gd name="connsiteX717" fmla="*/ 439602 w 2397257"/>
                <a:gd name="connsiteY717" fmla="*/ 1856210 h 2370204"/>
                <a:gd name="connsiteX718" fmla="*/ 433879 w 2397257"/>
                <a:gd name="connsiteY718" fmla="*/ 1848926 h 2370204"/>
                <a:gd name="connsiteX719" fmla="*/ 439602 w 2397257"/>
                <a:gd name="connsiteY719" fmla="*/ 1841642 h 2370204"/>
                <a:gd name="connsiteX720" fmla="*/ 1462389 w 2397257"/>
                <a:gd name="connsiteY720" fmla="*/ 1841641 h 2370204"/>
                <a:gd name="connsiteX721" fmla="*/ 1479557 w 2397257"/>
                <a:gd name="connsiteY721" fmla="*/ 1858809 h 2370204"/>
                <a:gd name="connsiteX722" fmla="*/ 1462389 w 2397257"/>
                <a:gd name="connsiteY722" fmla="*/ 1875977 h 2370204"/>
                <a:gd name="connsiteX723" fmla="*/ 1445221 w 2397257"/>
                <a:gd name="connsiteY723" fmla="*/ 1858809 h 2370204"/>
                <a:gd name="connsiteX724" fmla="*/ 1462389 w 2397257"/>
                <a:gd name="connsiteY724" fmla="*/ 1841641 h 2370204"/>
                <a:gd name="connsiteX725" fmla="*/ 648737 w 2397257"/>
                <a:gd name="connsiteY725" fmla="*/ 1838520 h 2370204"/>
                <a:gd name="connsiteX726" fmla="*/ 660703 w 2397257"/>
                <a:gd name="connsiteY726" fmla="*/ 1851006 h 2370204"/>
                <a:gd name="connsiteX727" fmla="*/ 648737 w 2397257"/>
                <a:gd name="connsiteY727" fmla="*/ 1863492 h 2370204"/>
                <a:gd name="connsiteX728" fmla="*/ 636771 w 2397257"/>
                <a:gd name="connsiteY728" fmla="*/ 1851006 h 2370204"/>
                <a:gd name="connsiteX729" fmla="*/ 648737 w 2397257"/>
                <a:gd name="connsiteY729" fmla="*/ 1838520 h 2370204"/>
                <a:gd name="connsiteX730" fmla="*/ 1858291 w 2397257"/>
                <a:gd name="connsiteY730" fmla="*/ 1836440 h 2370204"/>
                <a:gd name="connsiteX731" fmla="*/ 1870777 w 2397257"/>
                <a:gd name="connsiteY731" fmla="*/ 1847885 h 2370204"/>
                <a:gd name="connsiteX732" fmla="*/ 1858291 w 2397257"/>
                <a:gd name="connsiteY732" fmla="*/ 1859330 h 2370204"/>
                <a:gd name="connsiteX733" fmla="*/ 1845805 w 2397257"/>
                <a:gd name="connsiteY733" fmla="*/ 1847885 h 2370204"/>
                <a:gd name="connsiteX734" fmla="*/ 1858291 w 2397257"/>
                <a:gd name="connsiteY734" fmla="*/ 1836440 h 2370204"/>
                <a:gd name="connsiteX735" fmla="*/ 341796 w 2397257"/>
                <a:gd name="connsiteY735" fmla="*/ 1836439 h 2370204"/>
                <a:gd name="connsiteX736" fmla="*/ 346478 w 2397257"/>
                <a:gd name="connsiteY736" fmla="*/ 1841641 h 2370204"/>
                <a:gd name="connsiteX737" fmla="*/ 341796 w 2397257"/>
                <a:gd name="connsiteY737" fmla="*/ 1846844 h 2370204"/>
                <a:gd name="connsiteX738" fmla="*/ 337114 w 2397257"/>
                <a:gd name="connsiteY738" fmla="*/ 1841641 h 2370204"/>
                <a:gd name="connsiteX739" fmla="*/ 341796 w 2397257"/>
                <a:gd name="connsiteY739" fmla="*/ 1836439 h 2370204"/>
                <a:gd name="connsiteX740" fmla="*/ 1961818 w 2397257"/>
                <a:gd name="connsiteY740" fmla="*/ 1834359 h 2370204"/>
                <a:gd name="connsiteX741" fmla="*/ 1971703 w 2397257"/>
                <a:gd name="connsiteY741" fmla="*/ 1844244 h 2370204"/>
                <a:gd name="connsiteX742" fmla="*/ 1961818 w 2397257"/>
                <a:gd name="connsiteY742" fmla="*/ 1854129 h 2370204"/>
                <a:gd name="connsiteX743" fmla="*/ 1951933 w 2397257"/>
                <a:gd name="connsiteY743" fmla="*/ 1844244 h 2370204"/>
                <a:gd name="connsiteX744" fmla="*/ 1961818 w 2397257"/>
                <a:gd name="connsiteY744" fmla="*/ 1834359 h 2370204"/>
                <a:gd name="connsiteX745" fmla="*/ 1751642 w 2397257"/>
                <a:gd name="connsiteY745" fmla="*/ 1831237 h 2370204"/>
                <a:gd name="connsiteX746" fmla="*/ 1768810 w 2397257"/>
                <a:gd name="connsiteY746" fmla="*/ 1848925 h 2370204"/>
                <a:gd name="connsiteX747" fmla="*/ 1751642 w 2397257"/>
                <a:gd name="connsiteY747" fmla="*/ 1866613 h 2370204"/>
                <a:gd name="connsiteX748" fmla="*/ 1734474 w 2397257"/>
                <a:gd name="connsiteY748" fmla="*/ 1848925 h 2370204"/>
                <a:gd name="connsiteX749" fmla="*/ 1751642 w 2397257"/>
                <a:gd name="connsiteY749" fmla="*/ 1831237 h 2370204"/>
                <a:gd name="connsiteX750" fmla="*/ 760068 w 2397257"/>
                <a:gd name="connsiteY750" fmla="*/ 1831236 h 2370204"/>
                <a:gd name="connsiteX751" fmla="*/ 775155 w 2397257"/>
                <a:gd name="connsiteY751" fmla="*/ 1846323 h 2370204"/>
                <a:gd name="connsiteX752" fmla="*/ 760068 w 2397257"/>
                <a:gd name="connsiteY752" fmla="*/ 1861410 h 2370204"/>
                <a:gd name="connsiteX753" fmla="*/ 744981 w 2397257"/>
                <a:gd name="connsiteY753" fmla="*/ 1846323 h 2370204"/>
                <a:gd name="connsiteX754" fmla="*/ 760068 w 2397257"/>
                <a:gd name="connsiteY754" fmla="*/ 1831236 h 2370204"/>
                <a:gd name="connsiteX755" fmla="*/ 2060142 w 2397257"/>
                <a:gd name="connsiteY755" fmla="*/ 1829156 h 2370204"/>
                <a:gd name="connsiteX756" fmla="*/ 2066385 w 2397257"/>
                <a:gd name="connsiteY756" fmla="*/ 1836440 h 2370204"/>
                <a:gd name="connsiteX757" fmla="*/ 2060142 w 2397257"/>
                <a:gd name="connsiteY757" fmla="*/ 1843724 h 2370204"/>
                <a:gd name="connsiteX758" fmla="*/ 2053899 w 2397257"/>
                <a:gd name="connsiteY758" fmla="*/ 1836440 h 2370204"/>
                <a:gd name="connsiteX759" fmla="*/ 2060142 w 2397257"/>
                <a:gd name="connsiteY759" fmla="*/ 1829156 h 2370204"/>
                <a:gd name="connsiteX760" fmla="*/ 245032 w 2397257"/>
                <a:gd name="connsiteY760" fmla="*/ 1829156 h 2370204"/>
                <a:gd name="connsiteX761" fmla="*/ 247633 w 2397257"/>
                <a:gd name="connsiteY761" fmla="*/ 1832798 h 2370204"/>
                <a:gd name="connsiteX762" fmla="*/ 245032 w 2397257"/>
                <a:gd name="connsiteY762" fmla="*/ 1836440 h 2370204"/>
                <a:gd name="connsiteX763" fmla="*/ 242431 w 2397257"/>
                <a:gd name="connsiteY763" fmla="*/ 1832798 h 2370204"/>
                <a:gd name="connsiteX764" fmla="*/ 245032 w 2397257"/>
                <a:gd name="connsiteY764" fmla="*/ 1829156 h 2370204"/>
                <a:gd name="connsiteX765" fmla="*/ 2155345 w 2397257"/>
                <a:gd name="connsiteY765" fmla="*/ 1823953 h 2370204"/>
                <a:gd name="connsiteX766" fmla="*/ 2157946 w 2397257"/>
                <a:gd name="connsiteY766" fmla="*/ 1826554 h 2370204"/>
                <a:gd name="connsiteX767" fmla="*/ 2155345 w 2397257"/>
                <a:gd name="connsiteY767" fmla="*/ 1829155 h 2370204"/>
                <a:gd name="connsiteX768" fmla="*/ 2152744 w 2397257"/>
                <a:gd name="connsiteY768" fmla="*/ 1826554 h 2370204"/>
                <a:gd name="connsiteX769" fmla="*/ 2155345 w 2397257"/>
                <a:gd name="connsiteY769" fmla="*/ 1823953 h 2370204"/>
                <a:gd name="connsiteX770" fmla="*/ 1640311 w 2397257"/>
                <a:gd name="connsiteY770" fmla="*/ 1823953 h 2370204"/>
                <a:gd name="connsiteX771" fmla="*/ 1657479 w 2397257"/>
                <a:gd name="connsiteY771" fmla="*/ 1842682 h 2370204"/>
                <a:gd name="connsiteX772" fmla="*/ 1640311 w 2397257"/>
                <a:gd name="connsiteY772" fmla="*/ 1861411 h 2370204"/>
                <a:gd name="connsiteX773" fmla="*/ 1623143 w 2397257"/>
                <a:gd name="connsiteY773" fmla="*/ 1842682 h 2370204"/>
                <a:gd name="connsiteX774" fmla="*/ 1640311 w 2397257"/>
                <a:gd name="connsiteY774" fmla="*/ 1823953 h 2370204"/>
                <a:gd name="connsiteX775" fmla="*/ 1200189 w 2397257"/>
                <a:gd name="connsiteY775" fmla="*/ 1821872 h 2370204"/>
                <a:gd name="connsiteX776" fmla="*/ 1215276 w 2397257"/>
                <a:gd name="connsiteY776" fmla="*/ 1838000 h 2370204"/>
                <a:gd name="connsiteX777" fmla="*/ 1200189 w 2397257"/>
                <a:gd name="connsiteY777" fmla="*/ 1854128 h 2370204"/>
                <a:gd name="connsiteX778" fmla="*/ 1185102 w 2397257"/>
                <a:gd name="connsiteY778" fmla="*/ 1838000 h 2370204"/>
                <a:gd name="connsiteX779" fmla="*/ 1200189 w 2397257"/>
                <a:gd name="connsiteY779" fmla="*/ 1821872 h 2370204"/>
                <a:gd name="connsiteX780" fmla="*/ 1268340 w 2397257"/>
                <a:gd name="connsiteY780" fmla="*/ 1818751 h 2370204"/>
                <a:gd name="connsiteX781" fmla="*/ 1283947 w 2397257"/>
                <a:gd name="connsiteY781" fmla="*/ 1833838 h 2370204"/>
                <a:gd name="connsiteX782" fmla="*/ 1268340 w 2397257"/>
                <a:gd name="connsiteY782" fmla="*/ 1848925 h 2370204"/>
                <a:gd name="connsiteX783" fmla="*/ 1252733 w 2397257"/>
                <a:gd name="connsiteY783" fmla="*/ 1833838 h 2370204"/>
                <a:gd name="connsiteX784" fmla="*/ 1268340 w 2397257"/>
                <a:gd name="connsiteY784" fmla="*/ 1818751 h 2370204"/>
                <a:gd name="connsiteX785" fmla="*/ 1133598 w 2397257"/>
                <a:gd name="connsiteY785" fmla="*/ 1818751 h 2370204"/>
                <a:gd name="connsiteX786" fmla="*/ 1148685 w 2397257"/>
                <a:gd name="connsiteY786" fmla="*/ 1834879 h 2370204"/>
                <a:gd name="connsiteX787" fmla="*/ 1133598 w 2397257"/>
                <a:gd name="connsiteY787" fmla="*/ 1851007 h 2370204"/>
                <a:gd name="connsiteX788" fmla="*/ 1118511 w 2397257"/>
                <a:gd name="connsiteY788" fmla="*/ 1834879 h 2370204"/>
                <a:gd name="connsiteX789" fmla="*/ 1133598 w 2397257"/>
                <a:gd name="connsiteY789" fmla="*/ 1818751 h 2370204"/>
                <a:gd name="connsiteX790" fmla="*/ 2247948 w 2397257"/>
                <a:gd name="connsiteY790" fmla="*/ 1814589 h 2370204"/>
                <a:gd name="connsiteX791" fmla="*/ 2249509 w 2397257"/>
                <a:gd name="connsiteY791" fmla="*/ 1815630 h 2370204"/>
                <a:gd name="connsiteX792" fmla="*/ 2247948 w 2397257"/>
                <a:gd name="connsiteY792" fmla="*/ 1816671 h 2370204"/>
                <a:gd name="connsiteX793" fmla="*/ 2246387 w 2397257"/>
                <a:gd name="connsiteY793" fmla="*/ 1815630 h 2370204"/>
                <a:gd name="connsiteX794" fmla="*/ 2247948 w 2397257"/>
                <a:gd name="connsiteY794" fmla="*/ 1814589 h 2370204"/>
                <a:gd name="connsiteX795" fmla="*/ 878682 w 2397257"/>
                <a:gd name="connsiteY795" fmla="*/ 1814589 h 2370204"/>
                <a:gd name="connsiteX796" fmla="*/ 895850 w 2397257"/>
                <a:gd name="connsiteY796" fmla="*/ 1831757 h 2370204"/>
                <a:gd name="connsiteX797" fmla="*/ 878682 w 2397257"/>
                <a:gd name="connsiteY797" fmla="*/ 1848925 h 2370204"/>
                <a:gd name="connsiteX798" fmla="*/ 861514 w 2397257"/>
                <a:gd name="connsiteY798" fmla="*/ 1831757 h 2370204"/>
                <a:gd name="connsiteX799" fmla="*/ 878682 w 2397257"/>
                <a:gd name="connsiteY799" fmla="*/ 1814589 h 2370204"/>
                <a:gd name="connsiteX800" fmla="*/ 1523257 w 2397257"/>
                <a:gd name="connsiteY800" fmla="*/ 1811467 h 2370204"/>
                <a:gd name="connsiteX801" fmla="*/ 1541986 w 2397257"/>
                <a:gd name="connsiteY801" fmla="*/ 1830196 h 2370204"/>
                <a:gd name="connsiteX802" fmla="*/ 1523257 w 2397257"/>
                <a:gd name="connsiteY802" fmla="*/ 1848925 h 2370204"/>
                <a:gd name="connsiteX803" fmla="*/ 1504528 w 2397257"/>
                <a:gd name="connsiteY803" fmla="*/ 1830196 h 2370204"/>
                <a:gd name="connsiteX804" fmla="*/ 1523257 w 2397257"/>
                <a:gd name="connsiteY804" fmla="*/ 1811467 h 2370204"/>
                <a:gd name="connsiteX805" fmla="*/ 1068049 w 2397257"/>
                <a:gd name="connsiteY805" fmla="*/ 1807306 h 2370204"/>
                <a:gd name="connsiteX806" fmla="*/ 1084177 w 2397257"/>
                <a:gd name="connsiteY806" fmla="*/ 1822913 h 2370204"/>
                <a:gd name="connsiteX807" fmla="*/ 1068049 w 2397257"/>
                <a:gd name="connsiteY807" fmla="*/ 1838520 h 2370204"/>
                <a:gd name="connsiteX808" fmla="*/ 1051921 w 2397257"/>
                <a:gd name="connsiteY808" fmla="*/ 1822913 h 2370204"/>
                <a:gd name="connsiteX809" fmla="*/ 1068049 w 2397257"/>
                <a:gd name="connsiteY809" fmla="*/ 1807306 h 2370204"/>
                <a:gd name="connsiteX810" fmla="*/ 1333890 w 2397257"/>
                <a:gd name="connsiteY810" fmla="*/ 1807305 h 2370204"/>
                <a:gd name="connsiteX811" fmla="*/ 1351578 w 2397257"/>
                <a:gd name="connsiteY811" fmla="*/ 1822912 h 2370204"/>
                <a:gd name="connsiteX812" fmla="*/ 1333890 w 2397257"/>
                <a:gd name="connsiteY812" fmla="*/ 1838519 h 2370204"/>
                <a:gd name="connsiteX813" fmla="*/ 1316202 w 2397257"/>
                <a:gd name="connsiteY813" fmla="*/ 1822912 h 2370204"/>
                <a:gd name="connsiteX814" fmla="*/ 1333890 w 2397257"/>
                <a:gd name="connsiteY814" fmla="*/ 1807305 h 2370204"/>
                <a:gd name="connsiteX815" fmla="*/ 498909 w 2397257"/>
                <a:gd name="connsiteY815" fmla="*/ 1794821 h 2370204"/>
                <a:gd name="connsiteX816" fmla="*/ 507753 w 2397257"/>
                <a:gd name="connsiteY816" fmla="*/ 1802105 h 2370204"/>
                <a:gd name="connsiteX817" fmla="*/ 498909 w 2397257"/>
                <a:gd name="connsiteY817" fmla="*/ 1809389 h 2370204"/>
                <a:gd name="connsiteX818" fmla="*/ 490065 w 2397257"/>
                <a:gd name="connsiteY818" fmla="*/ 1802105 h 2370204"/>
                <a:gd name="connsiteX819" fmla="*/ 498909 w 2397257"/>
                <a:gd name="connsiteY819" fmla="*/ 1794821 h 2370204"/>
                <a:gd name="connsiteX820" fmla="*/ 601916 w 2397257"/>
                <a:gd name="connsiteY820" fmla="*/ 1794820 h 2370204"/>
                <a:gd name="connsiteX821" fmla="*/ 611801 w 2397257"/>
                <a:gd name="connsiteY821" fmla="*/ 1805745 h 2370204"/>
                <a:gd name="connsiteX822" fmla="*/ 601916 w 2397257"/>
                <a:gd name="connsiteY822" fmla="*/ 1816670 h 2370204"/>
                <a:gd name="connsiteX823" fmla="*/ 592031 w 2397257"/>
                <a:gd name="connsiteY823" fmla="*/ 1805745 h 2370204"/>
                <a:gd name="connsiteX824" fmla="*/ 601916 w 2397257"/>
                <a:gd name="connsiteY824" fmla="*/ 1794820 h 2370204"/>
                <a:gd name="connsiteX825" fmla="*/ 708044 w 2397257"/>
                <a:gd name="connsiteY825" fmla="*/ 1791698 h 2370204"/>
                <a:gd name="connsiteX826" fmla="*/ 720010 w 2397257"/>
                <a:gd name="connsiteY826" fmla="*/ 1804184 h 2370204"/>
                <a:gd name="connsiteX827" fmla="*/ 708044 w 2397257"/>
                <a:gd name="connsiteY827" fmla="*/ 1816670 h 2370204"/>
                <a:gd name="connsiteX828" fmla="*/ 696078 w 2397257"/>
                <a:gd name="connsiteY828" fmla="*/ 1804184 h 2370204"/>
                <a:gd name="connsiteX829" fmla="*/ 708044 w 2397257"/>
                <a:gd name="connsiteY829" fmla="*/ 1791698 h 2370204"/>
                <a:gd name="connsiteX830" fmla="*/ 400063 w 2397257"/>
                <a:gd name="connsiteY830" fmla="*/ 1789618 h 2370204"/>
                <a:gd name="connsiteX831" fmla="*/ 405786 w 2397257"/>
                <a:gd name="connsiteY831" fmla="*/ 1794300 h 2370204"/>
                <a:gd name="connsiteX832" fmla="*/ 400063 w 2397257"/>
                <a:gd name="connsiteY832" fmla="*/ 1798982 h 2370204"/>
                <a:gd name="connsiteX833" fmla="*/ 394341 w 2397257"/>
                <a:gd name="connsiteY833" fmla="*/ 1794300 h 2370204"/>
                <a:gd name="connsiteX834" fmla="*/ 400063 w 2397257"/>
                <a:gd name="connsiteY834" fmla="*/ 1789618 h 2370204"/>
                <a:gd name="connsiteX835" fmla="*/ 1800023 w 2397257"/>
                <a:gd name="connsiteY835" fmla="*/ 1787537 h 2370204"/>
                <a:gd name="connsiteX836" fmla="*/ 1813549 w 2397257"/>
                <a:gd name="connsiteY836" fmla="*/ 1802104 h 2370204"/>
                <a:gd name="connsiteX837" fmla="*/ 1800023 w 2397257"/>
                <a:gd name="connsiteY837" fmla="*/ 1816671 h 2370204"/>
                <a:gd name="connsiteX838" fmla="*/ 1786497 w 2397257"/>
                <a:gd name="connsiteY838" fmla="*/ 1802104 h 2370204"/>
                <a:gd name="connsiteX839" fmla="*/ 1800023 w 2397257"/>
                <a:gd name="connsiteY839" fmla="*/ 1787537 h 2370204"/>
                <a:gd name="connsiteX840" fmla="*/ 1002498 w 2397257"/>
                <a:gd name="connsiteY840" fmla="*/ 1787537 h 2370204"/>
                <a:gd name="connsiteX841" fmla="*/ 1019666 w 2397257"/>
                <a:gd name="connsiteY841" fmla="*/ 1804705 h 2370204"/>
                <a:gd name="connsiteX842" fmla="*/ 1002498 w 2397257"/>
                <a:gd name="connsiteY842" fmla="*/ 1821873 h 2370204"/>
                <a:gd name="connsiteX843" fmla="*/ 985330 w 2397257"/>
                <a:gd name="connsiteY843" fmla="*/ 1804705 h 2370204"/>
                <a:gd name="connsiteX844" fmla="*/ 1002498 w 2397257"/>
                <a:gd name="connsiteY844" fmla="*/ 1787537 h 2370204"/>
                <a:gd name="connsiteX845" fmla="*/ 1397880 w 2397257"/>
                <a:gd name="connsiteY845" fmla="*/ 1787536 h 2370204"/>
                <a:gd name="connsiteX846" fmla="*/ 1415048 w 2397257"/>
                <a:gd name="connsiteY846" fmla="*/ 1804704 h 2370204"/>
                <a:gd name="connsiteX847" fmla="*/ 1397880 w 2397257"/>
                <a:gd name="connsiteY847" fmla="*/ 1821872 h 2370204"/>
                <a:gd name="connsiteX848" fmla="*/ 1380712 w 2397257"/>
                <a:gd name="connsiteY848" fmla="*/ 1804704 h 2370204"/>
                <a:gd name="connsiteX849" fmla="*/ 1397880 w 2397257"/>
                <a:gd name="connsiteY849" fmla="*/ 1787536 h 2370204"/>
                <a:gd name="connsiteX850" fmla="*/ 1903031 w 2397257"/>
                <a:gd name="connsiteY850" fmla="*/ 1784416 h 2370204"/>
                <a:gd name="connsiteX851" fmla="*/ 1915517 w 2397257"/>
                <a:gd name="connsiteY851" fmla="*/ 1796902 h 2370204"/>
                <a:gd name="connsiteX852" fmla="*/ 1903031 w 2397257"/>
                <a:gd name="connsiteY852" fmla="*/ 1809388 h 2370204"/>
                <a:gd name="connsiteX853" fmla="*/ 1890545 w 2397257"/>
                <a:gd name="connsiteY853" fmla="*/ 1796902 h 2370204"/>
                <a:gd name="connsiteX854" fmla="*/ 1903031 w 2397257"/>
                <a:gd name="connsiteY854" fmla="*/ 1784416 h 2370204"/>
                <a:gd name="connsiteX855" fmla="*/ 2001877 w 2397257"/>
                <a:gd name="connsiteY855" fmla="*/ 1782335 h 2370204"/>
                <a:gd name="connsiteX856" fmla="*/ 2009161 w 2397257"/>
                <a:gd name="connsiteY856" fmla="*/ 1789619 h 2370204"/>
                <a:gd name="connsiteX857" fmla="*/ 2001877 w 2397257"/>
                <a:gd name="connsiteY857" fmla="*/ 1796903 h 2370204"/>
                <a:gd name="connsiteX858" fmla="*/ 1994593 w 2397257"/>
                <a:gd name="connsiteY858" fmla="*/ 1789619 h 2370204"/>
                <a:gd name="connsiteX859" fmla="*/ 2001877 w 2397257"/>
                <a:gd name="connsiteY859" fmla="*/ 1782335 h 2370204"/>
                <a:gd name="connsiteX860" fmla="*/ 1692334 w 2397257"/>
                <a:gd name="connsiteY860" fmla="*/ 1782334 h 2370204"/>
                <a:gd name="connsiteX861" fmla="*/ 1709502 w 2397257"/>
                <a:gd name="connsiteY861" fmla="*/ 1800543 h 2370204"/>
                <a:gd name="connsiteX862" fmla="*/ 1692334 w 2397257"/>
                <a:gd name="connsiteY862" fmla="*/ 1818752 h 2370204"/>
                <a:gd name="connsiteX863" fmla="*/ 1675166 w 2397257"/>
                <a:gd name="connsiteY863" fmla="*/ 1800543 h 2370204"/>
                <a:gd name="connsiteX864" fmla="*/ 1692334 w 2397257"/>
                <a:gd name="connsiteY864" fmla="*/ 1782334 h 2370204"/>
                <a:gd name="connsiteX865" fmla="*/ 820416 w 2397257"/>
                <a:gd name="connsiteY865" fmla="*/ 1782334 h 2370204"/>
                <a:gd name="connsiteX866" fmla="*/ 836544 w 2397257"/>
                <a:gd name="connsiteY866" fmla="*/ 1798462 h 2370204"/>
                <a:gd name="connsiteX867" fmla="*/ 820416 w 2397257"/>
                <a:gd name="connsiteY867" fmla="*/ 1814590 h 2370204"/>
                <a:gd name="connsiteX868" fmla="*/ 804288 w 2397257"/>
                <a:gd name="connsiteY868" fmla="*/ 1798462 h 2370204"/>
                <a:gd name="connsiteX869" fmla="*/ 820416 w 2397257"/>
                <a:gd name="connsiteY869" fmla="*/ 1782334 h 2370204"/>
                <a:gd name="connsiteX870" fmla="*/ 304860 w 2397257"/>
                <a:gd name="connsiteY870" fmla="*/ 1779213 h 2370204"/>
                <a:gd name="connsiteX871" fmla="*/ 310063 w 2397257"/>
                <a:gd name="connsiteY871" fmla="*/ 1785456 h 2370204"/>
                <a:gd name="connsiteX872" fmla="*/ 304860 w 2397257"/>
                <a:gd name="connsiteY872" fmla="*/ 1791699 h 2370204"/>
                <a:gd name="connsiteX873" fmla="*/ 299657 w 2397257"/>
                <a:gd name="connsiteY873" fmla="*/ 1785456 h 2370204"/>
                <a:gd name="connsiteX874" fmla="*/ 304860 w 2397257"/>
                <a:gd name="connsiteY874" fmla="*/ 1779213 h 2370204"/>
                <a:gd name="connsiteX875" fmla="*/ 1579963 w 2397257"/>
                <a:gd name="connsiteY875" fmla="*/ 1775051 h 2370204"/>
                <a:gd name="connsiteX876" fmla="*/ 1598172 w 2397257"/>
                <a:gd name="connsiteY876" fmla="*/ 1794820 h 2370204"/>
                <a:gd name="connsiteX877" fmla="*/ 1579963 w 2397257"/>
                <a:gd name="connsiteY877" fmla="*/ 1814589 h 2370204"/>
                <a:gd name="connsiteX878" fmla="*/ 1561754 w 2397257"/>
                <a:gd name="connsiteY878" fmla="*/ 1794820 h 2370204"/>
                <a:gd name="connsiteX879" fmla="*/ 1579963 w 2397257"/>
                <a:gd name="connsiteY879" fmla="*/ 1775051 h 2370204"/>
                <a:gd name="connsiteX880" fmla="*/ 2095519 w 2397257"/>
                <a:gd name="connsiteY880" fmla="*/ 1771930 h 2370204"/>
                <a:gd name="connsiteX881" fmla="*/ 2102803 w 2397257"/>
                <a:gd name="connsiteY881" fmla="*/ 1779734 h 2370204"/>
                <a:gd name="connsiteX882" fmla="*/ 2095519 w 2397257"/>
                <a:gd name="connsiteY882" fmla="*/ 1787538 h 2370204"/>
                <a:gd name="connsiteX883" fmla="*/ 2088235 w 2397257"/>
                <a:gd name="connsiteY883" fmla="*/ 1779734 h 2370204"/>
                <a:gd name="connsiteX884" fmla="*/ 2095519 w 2397257"/>
                <a:gd name="connsiteY884" fmla="*/ 1771930 h 2370204"/>
                <a:gd name="connsiteX885" fmla="*/ 211737 w 2397257"/>
                <a:gd name="connsiteY885" fmla="*/ 1771930 h 2370204"/>
                <a:gd name="connsiteX886" fmla="*/ 215379 w 2397257"/>
                <a:gd name="connsiteY886" fmla="*/ 1775572 h 2370204"/>
                <a:gd name="connsiteX887" fmla="*/ 211737 w 2397257"/>
                <a:gd name="connsiteY887" fmla="*/ 1779214 h 2370204"/>
                <a:gd name="connsiteX888" fmla="*/ 208095 w 2397257"/>
                <a:gd name="connsiteY888" fmla="*/ 1775572 h 2370204"/>
                <a:gd name="connsiteX889" fmla="*/ 211737 w 2397257"/>
                <a:gd name="connsiteY889" fmla="*/ 1771930 h 2370204"/>
                <a:gd name="connsiteX890" fmla="*/ 2188641 w 2397257"/>
                <a:gd name="connsiteY890" fmla="*/ 1764646 h 2370204"/>
                <a:gd name="connsiteX891" fmla="*/ 2192283 w 2397257"/>
                <a:gd name="connsiteY891" fmla="*/ 1768288 h 2370204"/>
                <a:gd name="connsiteX892" fmla="*/ 2188641 w 2397257"/>
                <a:gd name="connsiteY892" fmla="*/ 1771930 h 2370204"/>
                <a:gd name="connsiteX893" fmla="*/ 2184999 w 2397257"/>
                <a:gd name="connsiteY893" fmla="*/ 1768288 h 2370204"/>
                <a:gd name="connsiteX894" fmla="*/ 2188641 w 2397257"/>
                <a:gd name="connsiteY894" fmla="*/ 1764646 h 2370204"/>
                <a:gd name="connsiteX895" fmla="*/ 1461349 w 2397257"/>
                <a:gd name="connsiteY895" fmla="*/ 1764646 h 2370204"/>
                <a:gd name="connsiteX896" fmla="*/ 1475396 w 2397257"/>
                <a:gd name="connsiteY896" fmla="*/ 1778172 h 2370204"/>
                <a:gd name="connsiteX897" fmla="*/ 1461349 w 2397257"/>
                <a:gd name="connsiteY897" fmla="*/ 1791698 h 2370204"/>
                <a:gd name="connsiteX898" fmla="*/ 1447302 w 2397257"/>
                <a:gd name="connsiteY898" fmla="*/ 1778172 h 2370204"/>
                <a:gd name="connsiteX899" fmla="*/ 1461349 w 2397257"/>
                <a:gd name="connsiteY899" fmla="*/ 1764646 h 2370204"/>
                <a:gd name="connsiteX900" fmla="*/ 940590 w 2397257"/>
                <a:gd name="connsiteY900" fmla="*/ 1764646 h 2370204"/>
                <a:gd name="connsiteX901" fmla="*/ 955157 w 2397257"/>
                <a:gd name="connsiteY901" fmla="*/ 1779733 h 2370204"/>
                <a:gd name="connsiteX902" fmla="*/ 940590 w 2397257"/>
                <a:gd name="connsiteY902" fmla="*/ 1794820 h 2370204"/>
                <a:gd name="connsiteX903" fmla="*/ 926023 w 2397257"/>
                <a:gd name="connsiteY903" fmla="*/ 1779733 h 2370204"/>
                <a:gd name="connsiteX904" fmla="*/ 940590 w 2397257"/>
                <a:gd name="connsiteY904" fmla="*/ 1764646 h 2370204"/>
                <a:gd name="connsiteX905" fmla="*/ 1200189 w 2397257"/>
                <a:gd name="connsiteY905" fmla="*/ 1755282 h 2370204"/>
                <a:gd name="connsiteX906" fmla="*/ 1210074 w 2397257"/>
                <a:gd name="connsiteY906" fmla="*/ 1763606 h 2370204"/>
                <a:gd name="connsiteX907" fmla="*/ 1200189 w 2397257"/>
                <a:gd name="connsiteY907" fmla="*/ 1771930 h 2370204"/>
                <a:gd name="connsiteX908" fmla="*/ 1190304 w 2397257"/>
                <a:gd name="connsiteY908" fmla="*/ 1763606 h 2370204"/>
                <a:gd name="connsiteX909" fmla="*/ 1200189 w 2397257"/>
                <a:gd name="connsiteY909" fmla="*/ 1755282 h 2370204"/>
                <a:gd name="connsiteX910" fmla="*/ 2280203 w 2397257"/>
                <a:gd name="connsiteY910" fmla="*/ 1752160 h 2370204"/>
                <a:gd name="connsiteX911" fmla="*/ 2281764 w 2397257"/>
                <a:gd name="connsiteY911" fmla="*/ 1754762 h 2370204"/>
                <a:gd name="connsiteX912" fmla="*/ 2280203 w 2397257"/>
                <a:gd name="connsiteY912" fmla="*/ 1757364 h 2370204"/>
                <a:gd name="connsiteX913" fmla="*/ 2278642 w 2397257"/>
                <a:gd name="connsiteY913" fmla="*/ 1754762 h 2370204"/>
                <a:gd name="connsiteX914" fmla="*/ 2280203 w 2397257"/>
                <a:gd name="connsiteY914" fmla="*/ 1752160 h 2370204"/>
                <a:gd name="connsiteX915" fmla="*/ 1266780 w 2397257"/>
                <a:gd name="connsiteY915" fmla="*/ 1750079 h 2370204"/>
                <a:gd name="connsiteX916" fmla="*/ 1276665 w 2397257"/>
                <a:gd name="connsiteY916" fmla="*/ 1758923 h 2370204"/>
                <a:gd name="connsiteX917" fmla="*/ 1266780 w 2397257"/>
                <a:gd name="connsiteY917" fmla="*/ 1767767 h 2370204"/>
                <a:gd name="connsiteX918" fmla="*/ 1256895 w 2397257"/>
                <a:gd name="connsiteY918" fmla="*/ 1758923 h 2370204"/>
                <a:gd name="connsiteX919" fmla="*/ 1266780 w 2397257"/>
                <a:gd name="connsiteY919" fmla="*/ 1750079 h 2370204"/>
                <a:gd name="connsiteX920" fmla="*/ 1133599 w 2397257"/>
                <a:gd name="connsiteY920" fmla="*/ 1750079 h 2370204"/>
                <a:gd name="connsiteX921" fmla="*/ 1143484 w 2397257"/>
                <a:gd name="connsiteY921" fmla="*/ 1759964 h 2370204"/>
                <a:gd name="connsiteX922" fmla="*/ 1133599 w 2397257"/>
                <a:gd name="connsiteY922" fmla="*/ 1769849 h 2370204"/>
                <a:gd name="connsiteX923" fmla="*/ 1123714 w 2397257"/>
                <a:gd name="connsiteY923" fmla="*/ 1759964 h 2370204"/>
                <a:gd name="connsiteX924" fmla="*/ 1133599 w 2397257"/>
                <a:gd name="connsiteY924" fmla="*/ 1750079 h 2370204"/>
                <a:gd name="connsiteX925" fmla="*/ 659661 w 2397257"/>
                <a:gd name="connsiteY925" fmla="*/ 1744877 h 2370204"/>
                <a:gd name="connsiteX926" fmla="*/ 673187 w 2397257"/>
                <a:gd name="connsiteY926" fmla="*/ 1758403 h 2370204"/>
                <a:gd name="connsiteX927" fmla="*/ 659661 w 2397257"/>
                <a:gd name="connsiteY927" fmla="*/ 1771929 h 2370204"/>
                <a:gd name="connsiteX928" fmla="*/ 646135 w 2397257"/>
                <a:gd name="connsiteY928" fmla="*/ 1758403 h 2370204"/>
                <a:gd name="connsiteX929" fmla="*/ 659661 w 2397257"/>
                <a:gd name="connsiteY929" fmla="*/ 1744877 h 2370204"/>
                <a:gd name="connsiteX930" fmla="*/ 557175 w 2397257"/>
                <a:gd name="connsiteY930" fmla="*/ 1744877 h 2370204"/>
                <a:gd name="connsiteX931" fmla="*/ 567060 w 2397257"/>
                <a:gd name="connsiteY931" fmla="*/ 1754762 h 2370204"/>
                <a:gd name="connsiteX932" fmla="*/ 557175 w 2397257"/>
                <a:gd name="connsiteY932" fmla="*/ 1764647 h 2370204"/>
                <a:gd name="connsiteX933" fmla="*/ 547290 w 2397257"/>
                <a:gd name="connsiteY933" fmla="*/ 1754762 h 2370204"/>
                <a:gd name="connsiteX934" fmla="*/ 557175 w 2397257"/>
                <a:gd name="connsiteY934" fmla="*/ 1744877 h 2370204"/>
                <a:gd name="connsiteX935" fmla="*/ 457811 w 2397257"/>
                <a:gd name="connsiteY935" fmla="*/ 1739675 h 2370204"/>
                <a:gd name="connsiteX936" fmla="*/ 465095 w 2397257"/>
                <a:gd name="connsiteY936" fmla="*/ 1748519 h 2370204"/>
                <a:gd name="connsiteX937" fmla="*/ 457811 w 2397257"/>
                <a:gd name="connsiteY937" fmla="*/ 1757363 h 2370204"/>
                <a:gd name="connsiteX938" fmla="*/ 450527 w 2397257"/>
                <a:gd name="connsiteY938" fmla="*/ 1748519 h 2370204"/>
                <a:gd name="connsiteX939" fmla="*/ 457811 w 2397257"/>
                <a:gd name="connsiteY939" fmla="*/ 1739675 h 2370204"/>
                <a:gd name="connsiteX940" fmla="*/ 767351 w 2397257"/>
                <a:gd name="connsiteY940" fmla="*/ 1739674 h 2370204"/>
                <a:gd name="connsiteX941" fmla="*/ 782438 w 2397257"/>
                <a:gd name="connsiteY941" fmla="*/ 1755802 h 2370204"/>
                <a:gd name="connsiteX942" fmla="*/ 767351 w 2397257"/>
                <a:gd name="connsiteY942" fmla="*/ 1771930 h 2370204"/>
                <a:gd name="connsiteX943" fmla="*/ 752264 w 2397257"/>
                <a:gd name="connsiteY943" fmla="*/ 1755802 h 2370204"/>
                <a:gd name="connsiteX944" fmla="*/ 767351 w 2397257"/>
                <a:gd name="connsiteY944" fmla="*/ 1739674 h 2370204"/>
                <a:gd name="connsiteX945" fmla="*/ 1740717 w 2397257"/>
                <a:gd name="connsiteY945" fmla="*/ 1735513 h 2370204"/>
                <a:gd name="connsiteX946" fmla="*/ 1759446 w 2397257"/>
                <a:gd name="connsiteY946" fmla="*/ 1755282 h 2370204"/>
                <a:gd name="connsiteX947" fmla="*/ 1740717 w 2397257"/>
                <a:gd name="connsiteY947" fmla="*/ 1775051 h 2370204"/>
                <a:gd name="connsiteX948" fmla="*/ 1721988 w 2397257"/>
                <a:gd name="connsiteY948" fmla="*/ 1755282 h 2370204"/>
                <a:gd name="connsiteX949" fmla="*/ 1740717 w 2397257"/>
                <a:gd name="connsiteY949" fmla="*/ 1735513 h 2370204"/>
                <a:gd name="connsiteX950" fmla="*/ 1633547 w 2397257"/>
                <a:gd name="connsiteY950" fmla="*/ 1735513 h 2370204"/>
                <a:gd name="connsiteX951" fmla="*/ 1653316 w 2397257"/>
                <a:gd name="connsiteY951" fmla="*/ 1755282 h 2370204"/>
                <a:gd name="connsiteX952" fmla="*/ 1633547 w 2397257"/>
                <a:gd name="connsiteY952" fmla="*/ 1775051 h 2370204"/>
                <a:gd name="connsiteX953" fmla="*/ 1613778 w 2397257"/>
                <a:gd name="connsiteY953" fmla="*/ 1755282 h 2370204"/>
                <a:gd name="connsiteX954" fmla="*/ 1633547 w 2397257"/>
                <a:gd name="connsiteY954" fmla="*/ 1735513 h 2370204"/>
                <a:gd name="connsiteX955" fmla="*/ 1332849 w 2397257"/>
                <a:gd name="connsiteY955" fmla="*/ 1735513 h 2370204"/>
                <a:gd name="connsiteX956" fmla="*/ 1344294 w 2397257"/>
                <a:gd name="connsiteY956" fmla="*/ 1746438 h 2370204"/>
                <a:gd name="connsiteX957" fmla="*/ 1332849 w 2397257"/>
                <a:gd name="connsiteY957" fmla="*/ 1757363 h 2370204"/>
                <a:gd name="connsiteX958" fmla="*/ 1321404 w 2397257"/>
                <a:gd name="connsiteY958" fmla="*/ 1746438 h 2370204"/>
                <a:gd name="connsiteX959" fmla="*/ 1332849 w 2397257"/>
                <a:gd name="connsiteY959" fmla="*/ 1735513 h 2370204"/>
                <a:gd name="connsiteX960" fmla="*/ 1068048 w 2397257"/>
                <a:gd name="connsiteY960" fmla="*/ 1735513 h 2370204"/>
                <a:gd name="connsiteX961" fmla="*/ 1078973 w 2397257"/>
                <a:gd name="connsiteY961" fmla="*/ 1746438 h 2370204"/>
                <a:gd name="connsiteX962" fmla="*/ 1068048 w 2397257"/>
                <a:gd name="connsiteY962" fmla="*/ 1757363 h 2370204"/>
                <a:gd name="connsiteX963" fmla="*/ 1057123 w 2397257"/>
                <a:gd name="connsiteY963" fmla="*/ 1746438 h 2370204"/>
                <a:gd name="connsiteX964" fmla="*/ 1068048 w 2397257"/>
                <a:gd name="connsiteY964" fmla="*/ 1735513 h 2370204"/>
                <a:gd name="connsiteX965" fmla="*/ 1843203 w 2397257"/>
                <a:gd name="connsiteY965" fmla="*/ 1732392 h 2370204"/>
                <a:gd name="connsiteX966" fmla="*/ 1860371 w 2397257"/>
                <a:gd name="connsiteY966" fmla="*/ 1750080 h 2370204"/>
                <a:gd name="connsiteX967" fmla="*/ 1843203 w 2397257"/>
                <a:gd name="connsiteY967" fmla="*/ 1767768 h 2370204"/>
                <a:gd name="connsiteX968" fmla="*/ 1826035 w 2397257"/>
                <a:gd name="connsiteY968" fmla="*/ 1750080 h 2370204"/>
                <a:gd name="connsiteX969" fmla="*/ 1843203 w 2397257"/>
                <a:gd name="connsiteY969" fmla="*/ 1732392 h 2370204"/>
                <a:gd name="connsiteX970" fmla="*/ 363127 w 2397257"/>
                <a:gd name="connsiteY970" fmla="*/ 1732392 h 2370204"/>
                <a:gd name="connsiteX971" fmla="*/ 369370 w 2397257"/>
                <a:gd name="connsiteY971" fmla="*/ 1738635 h 2370204"/>
                <a:gd name="connsiteX972" fmla="*/ 363127 w 2397257"/>
                <a:gd name="connsiteY972" fmla="*/ 1744878 h 2370204"/>
                <a:gd name="connsiteX973" fmla="*/ 356884 w 2397257"/>
                <a:gd name="connsiteY973" fmla="*/ 1738635 h 2370204"/>
                <a:gd name="connsiteX974" fmla="*/ 363127 w 2397257"/>
                <a:gd name="connsiteY974" fmla="*/ 1732392 h 2370204"/>
                <a:gd name="connsiteX975" fmla="*/ 882844 w 2397257"/>
                <a:gd name="connsiteY975" fmla="*/ 1732391 h 2370204"/>
                <a:gd name="connsiteX976" fmla="*/ 898972 w 2397257"/>
                <a:gd name="connsiteY976" fmla="*/ 1747478 h 2370204"/>
                <a:gd name="connsiteX977" fmla="*/ 882844 w 2397257"/>
                <a:gd name="connsiteY977" fmla="*/ 1762565 h 2370204"/>
                <a:gd name="connsiteX978" fmla="*/ 866716 w 2397257"/>
                <a:gd name="connsiteY978" fmla="*/ 1747478 h 2370204"/>
                <a:gd name="connsiteX979" fmla="*/ 882844 w 2397257"/>
                <a:gd name="connsiteY979" fmla="*/ 1732391 h 2370204"/>
                <a:gd name="connsiteX980" fmla="*/ 1942569 w 2397257"/>
                <a:gd name="connsiteY980" fmla="*/ 1730311 h 2370204"/>
                <a:gd name="connsiteX981" fmla="*/ 1955055 w 2397257"/>
                <a:gd name="connsiteY981" fmla="*/ 1742797 h 2370204"/>
                <a:gd name="connsiteX982" fmla="*/ 1942569 w 2397257"/>
                <a:gd name="connsiteY982" fmla="*/ 1755283 h 2370204"/>
                <a:gd name="connsiteX983" fmla="*/ 1930083 w 2397257"/>
                <a:gd name="connsiteY983" fmla="*/ 1742797 h 2370204"/>
                <a:gd name="connsiteX984" fmla="*/ 1942569 w 2397257"/>
                <a:gd name="connsiteY984" fmla="*/ 1730311 h 2370204"/>
                <a:gd name="connsiteX985" fmla="*/ 1519615 w 2397257"/>
                <a:gd name="connsiteY985" fmla="*/ 1727189 h 2370204"/>
                <a:gd name="connsiteX986" fmla="*/ 1536783 w 2397257"/>
                <a:gd name="connsiteY986" fmla="*/ 1744877 h 2370204"/>
                <a:gd name="connsiteX987" fmla="*/ 1519615 w 2397257"/>
                <a:gd name="connsiteY987" fmla="*/ 1762565 h 2370204"/>
                <a:gd name="connsiteX988" fmla="*/ 1502447 w 2397257"/>
                <a:gd name="connsiteY988" fmla="*/ 1744877 h 2370204"/>
                <a:gd name="connsiteX989" fmla="*/ 1519615 w 2397257"/>
                <a:gd name="connsiteY989" fmla="*/ 1727189 h 2370204"/>
                <a:gd name="connsiteX990" fmla="*/ 2036732 w 2397257"/>
                <a:gd name="connsiteY990" fmla="*/ 1723028 h 2370204"/>
                <a:gd name="connsiteX991" fmla="*/ 2046617 w 2397257"/>
                <a:gd name="connsiteY991" fmla="*/ 1732913 h 2370204"/>
                <a:gd name="connsiteX992" fmla="*/ 2036732 w 2397257"/>
                <a:gd name="connsiteY992" fmla="*/ 1742798 h 2370204"/>
                <a:gd name="connsiteX993" fmla="*/ 2026847 w 2397257"/>
                <a:gd name="connsiteY993" fmla="*/ 1732913 h 2370204"/>
                <a:gd name="connsiteX994" fmla="*/ 2036732 w 2397257"/>
                <a:gd name="connsiteY994" fmla="*/ 1723028 h 2370204"/>
                <a:gd name="connsiteX995" fmla="*/ 271044 w 2397257"/>
                <a:gd name="connsiteY995" fmla="*/ 1723027 h 2370204"/>
                <a:gd name="connsiteX996" fmla="*/ 274686 w 2397257"/>
                <a:gd name="connsiteY996" fmla="*/ 1726669 h 2370204"/>
                <a:gd name="connsiteX997" fmla="*/ 271044 w 2397257"/>
                <a:gd name="connsiteY997" fmla="*/ 1730311 h 2370204"/>
                <a:gd name="connsiteX998" fmla="*/ 267402 w 2397257"/>
                <a:gd name="connsiteY998" fmla="*/ 1726669 h 2370204"/>
                <a:gd name="connsiteX999" fmla="*/ 271044 w 2397257"/>
                <a:gd name="connsiteY999" fmla="*/ 1723027 h 2370204"/>
                <a:gd name="connsiteX1000" fmla="*/ 2129333 w 2397257"/>
                <a:gd name="connsiteY1000" fmla="*/ 1712622 h 2370204"/>
                <a:gd name="connsiteX1001" fmla="*/ 2138177 w 2397257"/>
                <a:gd name="connsiteY1001" fmla="*/ 1719906 h 2370204"/>
                <a:gd name="connsiteX1002" fmla="*/ 2129333 w 2397257"/>
                <a:gd name="connsiteY1002" fmla="*/ 1727190 h 2370204"/>
                <a:gd name="connsiteX1003" fmla="*/ 2120489 w 2397257"/>
                <a:gd name="connsiteY1003" fmla="*/ 1719906 h 2370204"/>
                <a:gd name="connsiteX1004" fmla="*/ 2129333 w 2397257"/>
                <a:gd name="connsiteY1004" fmla="*/ 1712622 h 2370204"/>
                <a:gd name="connsiteX1005" fmla="*/ 1004059 w 2397257"/>
                <a:gd name="connsiteY1005" fmla="*/ 1712622 h 2370204"/>
                <a:gd name="connsiteX1006" fmla="*/ 1017585 w 2397257"/>
                <a:gd name="connsiteY1006" fmla="*/ 1726148 h 2370204"/>
                <a:gd name="connsiteX1007" fmla="*/ 1004059 w 2397257"/>
                <a:gd name="connsiteY1007" fmla="*/ 1739674 h 2370204"/>
                <a:gd name="connsiteX1008" fmla="*/ 990533 w 2397257"/>
                <a:gd name="connsiteY1008" fmla="*/ 1726148 h 2370204"/>
                <a:gd name="connsiteX1009" fmla="*/ 1004059 w 2397257"/>
                <a:gd name="connsiteY1009" fmla="*/ 1712622 h 2370204"/>
                <a:gd name="connsiteX1010" fmla="*/ 182084 w 2397257"/>
                <a:gd name="connsiteY1010" fmla="*/ 1712622 h 2370204"/>
                <a:gd name="connsiteX1011" fmla="*/ 183125 w 2397257"/>
                <a:gd name="connsiteY1011" fmla="*/ 1714183 h 2370204"/>
                <a:gd name="connsiteX1012" fmla="*/ 182084 w 2397257"/>
                <a:gd name="connsiteY1012" fmla="*/ 1715744 h 2370204"/>
                <a:gd name="connsiteX1013" fmla="*/ 181043 w 2397257"/>
                <a:gd name="connsiteY1013" fmla="*/ 1714183 h 2370204"/>
                <a:gd name="connsiteX1014" fmla="*/ 182084 w 2397257"/>
                <a:gd name="connsiteY1014" fmla="*/ 1712622 h 2370204"/>
                <a:gd name="connsiteX1015" fmla="*/ 1397359 w 2397257"/>
                <a:gd name="connsiteY1015" fmla="*/ 1710541 h 2370204"/>
                <a:gd name="connsiteX1016" fmla="*/ 1410885 w 2397257"/>
                <a:gd name="connsiteY1016" fmla="*/ 1724067 h 2370204"/>
                <a:gd name="connsiteX1017" fmla="*/ 1397359 w 2397257"/>
                <a:gd name="connsiteY1017" fmla="*/ 1737593 h 2370204"/>
                <a:gd name="connsiteX1018" fmla="*/ 1383833 w 2397257"/>
                <a:gd name="connsiteY1018" fmla="*/ 1724067 h 2370204"/>
                <a:gd name="connsiteX1019" fmla="*/ 1397359 w 2397257"/>
                <a:gd name="connsiteY1019" fmla="*/ 1710541 h 2370204"/>
                <a:gd name="connsiteX1020" fmla="*/ 2219855 w 2397257"/>
                <a:gd name="connsiteY1020" fmla="*/ 1705339 h 2370204"/>
                <a:gd name="connsiteX1021" fmla="*/ 2222456 w 2397257"/>
                <a:gd name="connsiteY1021" fmla="*/ 1707940 h 2370204"/>
                <a:gd name="connsiteX1022" fmla="*/ 2219855 w 2397257"/>
                <a:gd name="connsiteY1022" fmla="*/ 1710541 h 2370204"/>
                <a:gd name="connsiteX1023" fmla="*/ 2217254 w 2397257"/>
                <a:gd name="connsiteY1023" fmla="*/ 1707940 h 2370204"/>
                <a:gd name="connsiteX1024" fmla="*/ 2219855 w 2397257"/>
                <a:gd name="connsiteY1024" fmla="*/ 1705339 h 2370204"/>
                <a:gd name="connsiteX1025" fmla="*/ 826658 w 2397257"/>
                <a:gd name="connsiteY1025" fmla="*/ 1695975 h 2370204"/>
                <a:gd name="connsiteX1026" fmla="*/ 838624 w 2397257"/>
                <a:gd name="connsiteY1026" fmla="*/ 1709501 h 2370204"/>
                <a:gd name="connsiteX1027" fmla="*/ 826658 w 2397257"/>
                <a:gd name="connsiteY1027" fmla="*/ 1723027 h 2370204"/>
                <a:gd name="connsiteX1028" fmla="*/ 814692 w 2397257"/>
                <a:gd name="connsiteY1028" fmla="*/ 1709501 h 2370204"/>
                <a:gd name="connsiteX1029" fmla="*/ 826658 w 2397257"/>
                <a:gd name="connsiteY1029" fmla="*/ 1695975 h 2370204"/>
                <a:gd name="connsiteX1030" fmla="*/ 717929 w 2397257"/>
                <a:gd name="connsiteY1030" fmla="*/ 1695975 h 2370204"/>
                <a:gd name="connsiteX1031" fmla="*/ 732496 w 2397257"/>
                <a:gd name="connsiteY1031" fmla="*/ 1710542 h 2370204"/>
                <a:gd name="connsiteX1032" fmla="*/ 717929 w 2397257"/>
                <a:gd name="connsiteY1032" fmla="*/ 1725109 h 2370204"/>
                <a:gd name="connsiteX1033" fmla="*/ 703362 w 2397257"/>
                <a:gd name="connsiteY1033" fmla="*/ 1710542 h 2370204"/>
                <a:gd name="connsiteX1034" fmla="*/ 717929 w 2397257"/>
                <a:gd name="connsiteY1034" fmla="*/ 1695975 h 2370204"/>
                <a:gd name="connsiteX1035" fmla="*/ 614921 w 2397257"/>
                <a:gd name="connsiteY1035" fmla="*/ 1695975 h 2370204"/>
                <a:gd name="connsiteX1036" fmla="*/ 628447 w 2397257"/>
                <a:gd name="connsiteY1036" fmla="*/ 1709501 h 2370204"/>
                <a:gd name="connsiteX1037" fmla="*/ 614921 w 2397257"/>
                <a:gd name="connsiteY1037" fmla="*/ 1723027 h 2370204"/>
                <a:gd name="connsiteX1038" fmla="*/ 601395 w 2397257"/>
                <a:gd name="connsiteY1038" fmla="*/ 1709501 h 2370204"/>
                <a:gd name="connsiteX1039" fmla="*/ 614921 w 2397257"/>
                <a:gd name="connsiteY1039" fmla="*/ 1695975 h 2370204"/>
                <a:gd name="connsiteX1040" fmla="*/ 2307255 w 2397257"/>
                <a:gd name="connsiteY1040" fmla="*/ 1692853 h 2370204"/>
                <a:gd name="connsiteX1041" fmla="*/ 2308816 w 2397257"/>
                <a:gd name="connsiteY1041" fmla="*/ 1694414 h 2370204"/>
                <a:gd name="connsiteX1042" fmla="*/ 2307255 w 2397257"/>
                <a:gd name="connsiteY1042" fmla="*/ 1695975 h 2370204"/>
                <a:gd name="connsiteX1043" fmla="*/ 2305694 w 2397257"/>
                <a:gd name="connsiteY1043" fmla="*/ 1694414 h 2370204"/>
                <a:gd name="connsiteX1044" fmla="*/ 2307255 w 2397257"/>
                <a:gd name="connsiteY1044" fmla="*/ 1692853 h 2370204"/>
                <a:gd name="connsiteX1045" fmla="*/ 1573720 w 2397257"/>
                <a:gd name="connsiteY1045" fmla="*/ 1690772 h 2370204"/>
                <a:gd name="connsiteX1046" fmla="*/ 1588807 w 2397257"/>
                <a:gd name="connsiteY1046" fmla="*/ 1705339 h 2370204"/>
                <a:gd name="connsiteX1047" fmla="*/ 1573720 w 2397257"/>
                <a:gd name="connsiteY1047" fmla="*/ 1719906 h 2370204"/>
                <a:gd name="connsiteX1048" fmla="*/ 1558633 w 2397257"/>
                <a:gd name="connsiteY1048" fmla="*/ 1705339 h 2370204"/>
                <a:gd name="connsiteX1049" fmla="*/ 1573720 w 2397257"/>
                <a:gd name="connsiteY1049" fmla="*/ 1690772 h 2370204"/>
                <a:gd name="connsiteX1050" fmla="*/ 1682450 w 2397257"/>
                <a:gd name="connsiteY1050" fmla="*/ 1687651 h 2370204"/>
                <a:gd name="connsiteX1051" fmla="*/ 1702219 w 2397257"/>
                <a:gd name="connsiteY1051" fmla="*/ 1707420 h 2370204"/>
                <a:gd name="connsiteX1052" fmla="*/ 1682450 w 2397257"/>
                <a:gd name="connsiteY1052" fmla="*/ 1727189 h 2370204"/>
                <a:gd name="connsiteX1053" fmla="*/ 1662681 w 2397257"/>
                <a:gd name="connsiteY1053" fmla="*/ 1707420 h 2370204"/>
                <a:gd name="connsiteX1054" fmla="*/ 1682450 w 2397257"/>
                <a:gd name="connsiteY1054" fmla="*/ 1687651 h 2370204"/>
                <a:gd name="connsiteX1055" fmla="*/ 1456666 w 2397257"/>
                <a:gd name="connsiteY1055" fmla="*/ 1687651 h 2370204"/>
                <a:gd name="connsiteX1056" fmla="*/ 1462909 w 2397257"/>
                <a:gd name="connsiteY1056" fmla="*/ 1693894 h 2370204"/>
                <a:gd name="connsiteX1057" fmla="*/ 1456666 w 2397257"/>
                <a:gd name="connsiteY1057" fmla="*/ 1700137 h 2370204"/>
                <a:gd name="connsiteX1058" fmla="*/ 1450423 w 2397257"/>
                <a:gd name="connsiteY1058" fmla="*/ 1693894 h 2370204"/>
                <a:gd name="connsiteX1059" fmla="*/ 1456666 w 2397257"/>
                <a:gd name="connsiteY1059" fmla="*/ 1687651 h 2370204"/>
                <a:gd name="connsiteX1060" fmla="*/ 943192 w 2397257"/>
                <a:gd name="connsiteY1060" fmla="*/ 1687651 h 2370204"/>
                <a:gd name="connsiteX1061" fmla="*/ 953077 w 2397257"/>
                <a:gd name="connsiteY1061" fmla="*/ 1696495 h 2370204"/>
                <a:gd name="connsiteX1062" fmla="*/ 943192 w 2397257"/>
                <a:gd name="connsiteY1062" fmla="*/ 1705339 h 2370204"/>
                <a:gd name="connsiteX1063" fmla="*/ 933307 w 2397257"/>
                <a:gd name="connsiteY1063" fmla="*/ 1696495 h 2370204"/>
                <a:gd name="connsiteX1064" fmla="*/ 943192 w 2397257"/>
                <a:gd name="connsiteY1064" fmla="*/ 1687651 h 2370204"/>
                <a:gd name="connsiteX1065" fmla="*/ 517637 w 2397257"/>
                <a:gd name="connsiteY1065" fmla="*/ 1687651 h 2370204"/>
                <a:gd name="connsiteX1066" fmla="*/ 529603 w 2397257"/>
                <a:gd name="connsiteY1066" fmla="*/ 1700137 h 2370204"/>
                <a:gd name="connsiteX1067" fmla="*/ 517637 w 2397257"/>
                <a:gd name="connsiteY1067" fmla="*/ 1712623 h 2370204"/>
                <a:gd name="connsiteX1068" fmla="*/ 505671 w 2397257"/>
                <a:gd name="connsiteY1068" fmla="*/ 1700137 h 2370204"/>
                <a:gd name="connsiteX1069" fmla="*/ 517637 w 2397257"/>
                <a:gd name="connsiteY1069" fmla="*/ 1687651 h 2370204"/>
                <a:gd name="connsiteX1070" fmla="*/ 1785457 w 2397257"/>
                <a:gd name="connsiteY1070" fmla="*/ 1685570 h 2370204"/>
                <a:gd name="connsiteX1071" fmla="*/ 1804186 w 2397257"/>
                <a:gd name="connsiteY1071" fmla="*/ 1704299 h 2370204"/>
                <a:gd name="connsiteX1072" fmla="*/ 1785457 w 2397257"/>
                <a:gd name="connsiteY1072" fmla="*/ 1723028 h 2370204"/>
                <a:gd name="connsiteX1073" fmla="*/ 1766728 w 2397257"/>
                <a:gd name="connsiteY1073" fmla="*/ 1704299 h 2370204"/>
                <a:gd name="connsiteX1074" fmla="*/ 1785457 w 2397257"/>
                <a:gd name="connsiteY1074" fmla="*/ 1685570 h 2370204"/>
                <a:gd name="connsiteX1075" fmla="*/ 1200188 w 2397257"/>
                <a:gd name="connsiteY1075" fmla="*/ 1685570 h 2370204"/>
                <a:gd name="connsiteX1076" fmla="*/ 1202789 w 2397257"/>
                <a:gd name="connsiteY1076" fmla="*/ 1688171 h 2370204"/>
                <a:gd name="connsiteX1077" fmla="*/ 1200188 w 2397257"/>
                <a:gd name="connsiteY1077" fmla="*/ 1690772 h 2370204"/>
                <a:gd name="connsiteX1078" fmla="*/ 1197587 w 2397257"/>
                <a:gd name="connsiteY1078" fmla="*/ 1688171 h 2370204"/>
                <a:gd name="connsiteX1079" fmla="*/ 1200188 w 2397257"/>
                <a:gd name="connsiteY1079" fmla="*/ 1685570 h 2370204"/>
                <a:gd name="connsiteX1080" fmla="*/ 422434 w 2397257"/>
                <a:gd name="connsiteY1080" fmla="*/ 1683490 h 2370204"/>
                <a:gd name="connsiteX1081" fmla="*/ 428677 w 2397257"/>
                <a:gd name="connsiteY1081" fmla="*/ 1690774 h 2370204"/>
                <a:gd name="connsiteX1082" fmla="*/ 422434 w 2397257"/>
                <a:gd name="connsiteY1082" fmla="*/ 1698058 h 2370204"/>
                <a:gd name="connsiteX1083" fmla="*/ 416191 w 2397257"/>
                <a:gd name="connsiteY1083" fmla="*/ 1690774 h 2370204"/>
                <a:gd name="connsiteX1084" fmla="*/ 422434 w 2397257"/>
                <a:gd name="connsiteY1084" fmla="*/ 1683490 h 2370204"/>
                <a:gd name="connsiteX1085" fmla="*/ 1883262 w 2397257"/>
                <a:gd name="connsiteY1085" fmla="*/ 1680368 h 2370204"/>
                <a:gd name="connsiteX1086" fmla="*/ 1900950 w 2397257"/>
                <a:gd name="connsiteY1086" fmla="*/ 1696496 h 2370204"/>
                <a:gd name="connsiteX1087" fmla="*/ 1883262 w 2397257"/>
                <a:gd name="connsiteY1087" fmla="*/ 1712624 h 2370204"/>
                <a:gd name="connsiteX1088" fmla="*/ 1865574 w 2397257"/>
                <a:gd name="connsiteY1088" fmla="*/ 1696496 h 2370204"/>
                <a:gd name="connsiteX1089" fmla="*/ 1883262 w 2397257"/>
                <a:gd name="connsiteY1089" fmla="*/ 1680368 h 2370204"/>
                <a:gd name="connsiteX1090" fmla="*/ 1266779 w 2397257"/>
                <a:gd name="connsiteY1090" fmla="*/ 1680368 h 2370204"/>
                <a:gd name="connsiteX1091" fmla="*/ 1269380 w 2397257"/>
                <a:gd name="connsiteY1091" fmla="*/ 1682969 h 2370204"/>
                <a:gd name="connsiteX1092" fmla="*/ 1266779 w 2397257"/>
                <a:gd name="connsiteY1092" fmla="*/ 1685570 h 2370204"/>
                <a:gd name="connsiteX1093" fmla="*/ 1264178 w 2397257"/>
                <a:gd name="connsiteY1093" fmla="*/ 1682969 h 2370204"/>
                <a:gd name="connsiteX1094" fmla="*/ 1266779 w 2397257"/>
                <a:gd name="connsiteY1094" fmla="*/ 1680368 h 2370204"/>
                <a:gd name="connsiteX1095" fmla="*/ 1133598 w 2397257"/>
                <a:gd name="connsiteY1095" fmla="*/ 1680368 h 2370204"/>
                <a:gd name="connsiteX1096" fmla="*/ 1136199 w 2397257"/>
                <a:gd name="connsiteY1096" fmla="*/ 1682969 h 2370204"/>
                <a:gd name="connsiteX1097" fmla="*/ 1133598 w 2397257"/>
                <a:gd name="connsiteY1097" fmla="*/ 1685570 h 2370204"/>
                <a:gd name="connsiteX1098" fmla="*/ 1130997 w 2397257"/>
                <a:gd name="connsiteY1098" fmla="*/ 1682969 h 2370204"/>
                <a:gd name="connsiteX1099" fmla="*/ 1133598 w 2397257"/>
                <a:gd name="connsiteY1099" fmla="*/ 1680368 h 2370204"/>
                <a:gd name="connsiteX1100" fmla="*/ 330352 w 2397257"/>
                <a:gd name="connsiteY1100" fmla="*/ 1675166 h 2370204"/>
                <a:gd name="connsiteX1101" fmla="*/ 333994 w 2397257"/>
                <a:gd name="connsiteY1101" fmla="*/ 1679328 h 2370204"/>
                <a:gd name="connsiteX1102" fmla="*/ 330352 w 2397257"/>
                <a:gd name="connsiteY1102" fmla="*/ 1683490 h 2370204"/>
                <a:gd name="connsiteX1103" fmla="*/ 326710 w 2397257"/>
                <a:gd name="connsiteY1103" fmla="*/ 1679328 h 2370204"/>
                <a:gd name="connsiteX1104" fmla="*/ 330352 w 2397257"/>
                <a:gd name="connsiteY1104" fmla="*/ 1675166 h 2370204"/>
                <a:gd name="connsiteX1105" fmla="*/ 1976905 w 2397257"/>
                <a:gd name="connsiteY1105" fmla="*/ 1671004 h 2370204"/>
                <a:gd name="connsiteX1106" fmla="*/ 1991472 w 2397257"/>
                <a:gd name="connsiteY1106" fmla="*/ 1685571 h 2370204"/>
                <a:gd name="connsiteX1107" fmla="*/ 1976905 w 2397257"/>
                <a:gd name="connsiteY1107" fmla="*/ 1700138 h 2370204"/>
                <a:gd name="connsiteX1108" fmla="*/ 1962338 w 2397257"/>
                <a:gd name="connsiteY1108" fmla="*/ 1685571 h 2370204"/>
                <a:gd name="connsiteX1109" fmla="*/ 1976905 w 2397257"/>
                <a:gd name="connsiteY1109" fmla="*/ 1671004 h 2370204"/>
                <a:gd name="connsiteX1110" fmla="*/ 1068049 w 2397257"/>
                <a:gd name="connsiteY1110" fmla="*/ 1665801 h 2370204"/>
                <a:gd name="connsiteX1111" fmla="*/ 1071691 w 2397257"/>
                <a:gd name="connsiteY1111" fmla="*/ 1669443 h 2370204"/>
                <a:gd name="connsiteX1112" fmla="*/ 1068049 w 2397257"/>
                <a:gd name="connsiteY1112" fmla="*/ 1673085 h 2370204"/>
                <a:gd name="connsiteX1113" fmla="*/ 1064407 w 2397257"/>
                <a:gd name="connsiteY1113" fmla="*/ 1669443 h 2370204"/>
                <a:gd name="connsiteX1114" fmla="*/ 1068049 w 2397257"/>
                <a:gd name="connsiteY1114" fmla="*/ 1665801 h 2370204"/>
                <a:gd name="connsiteX1115" fmla="*/ 2070027 w 2397257"/>
                <a:gd name="connsiteY1115" fmla="*/ 1663721 h 2370204"/>
                <a:gd name="connsiteX1116" fmla="*/ 2080952 w 2397257"/>
                <a:gd name="connsiteY1116" fmla="*/ 1673606 h 2370204"/>
                <a:gd name="connsiteX1117" fmla="*/ 2070027 w 2397257"/>
                <a:gd name="connsiteY1117" fmla="*/ 1683491 h 2370204"/>
                <a:gd name="connsiteX1118" fmla="*/ 2059102 w 2397257"/>
                <a:gd name="connsiteY1118" fmla="*/ 1673606 h 2370204"/>
                <a:gd name="connsiteX1119" fmla="*/ 2070027 w 2397257"/>
                <a:gd name="connsiteY1119" fmla="*/ 1663721 h 2370204"/>
                <a:gd name="connsiteX1120" fmla="*/ 1332329 w 2397257"/>
                <a:gd name="connsiteY1120" fmla="*/ 1663720 h 2370204"/>
                <a:gd name="connsiteX1121" fmla="*/ 1335971 w 2397257"/>
                <a:gd name="connsiteY1121" fmla="*/ 1667362 h 2370204"/>
                <a:gd name="connsiteX1122" fmla="*/ 1332329 w 2397257"/>
                <a:gd name="connsiteY1122" fmla="*/ 1671004 h 2370204"/>
                <a:gd name="connsiteX1123" fmla="*/ 1328687 w 2397257"/>
                <a:gd name="connsiteY1123" fmla="*/ 1667362 h 2370204"/>
                <a:gd name="connsiteX1124" fmla="*/ 1332329 w 2397257"/>
                <a:gd name="connsiteY1124" fmla="*/ 1663720 h 2370204"/>
                <a:gd name="connsiteX1125" fmla="*/ 241911 w 2397257"/>
                <a:gd name="connsiteY1125" fmla="*/ 1663720 h 2370204"/>
                <a:gd name="connsiteX1126" fmla="*/ 245553 w 2397257"/>
                <a:gd name="connsiteY1126" fmla="*/ 1667362 h 2370204"/>
                <a:gd name="connsiteX1127" fmla="*/ 241911 w 2397257"/>
                <a:gd name="connsiteY1127" fmla="*/ 1671004 h 2370204"/>
                <a:gd name="connsiteX1128" fmla="*/ 238269 w 2397257"/>
                <a:gd name="connsiteY1128" fmla="*/ 1667362 h 2370204"/>
                <a:gd name="connsiteX1129" fmla="*/ 241911 w 2397257"/>
                <a:gd name="connsiteY1129" fmla="*/ 1663720 h 2370204"/>
                <a:gd name="connsiteX1130" fmla="*/ 2157947 w 2397257"/>
                <a:gd name="connsiteY1130" fmla="*/ 1653315 h 2370204"/>
                <a:gd name="connsiteX1131" fmla="*/ 2165231 w 2397257"/>
                <a:gd name="connsiteY1131" fmla="*/ 1659558 h 2370204"/>
                <a:gd name="connsiteX1132" fmla="*/ 2157947 w 2397257"/>
                <a:gd name="connsiteY1132" fmla="*/ 1665801 h 2370204"/>
                <a:gd name="connsiteX1133" fmla="*/ 2150663 w 2397257"/>
                <a:gd name="connsiteY1133" fmla="*/ 1659558 h 2370204"/>
                <a:gd name="connsiteX1134" fmla="*/ 2157947 w 2397257"/>
                <a:gd name="connsiteY1134" fmla="*/ 1653315 h 2370204"/>
                <a:gd name="connsiteX1135" fmla="*/ 885966 w 2397257"/>
                <a:gd name="connsiteY1135" fmla="*/ 1651234 h 2370204"/>
                <a:gd name="connsiteX1136" fmla="*/ 895851 w 2397257"/>
                <a:gd name="connsiteY1136" fmla="*/ 1661119 h 2370204"/>
                <a:gd name="connsiteX1137" fmla="*/ 885966 w 2397257"/>
                <a:gd name="connsiteY1137" fmla="*/ 1671004 h 2370204"/>
                <a:gd name="connsiteX1138" fmla="*/ 876081 w 2397257"/>
                <a:gd name="connsiteY1138" fmla="*/ 1661119 h 2370204"/>
                <a:gd name="connsiteX1139" fmla="*/ 885966 w 2397257"/>
                <a:gd name="connsiteY1139" fmla="*/ 1651234 h 2370204"/>
                <a:gd name="connsiteX1140" fmla="*/ 1513372 w 2397257"/>
                <a:gd name="connsiteY1140" fmla="*/ 1648113 h 2370204"/>
                <a:gd name="connsiteX1141" fmla="*/ 1524297 w 2397257"/>
                <a:gd name="connsiteY1141" fmla="*/ 1657998 h 2370204"/>
                <a:gd name="connsiteX1142" fmla="*/ 1513372 w 2397257"/>
                <a:gd name="connsiteY1142" fmla="*/ 1667883 h 2370204"/>
                <a:gd name="connsiteX1143" fmla="*/ 1502447 w 2397257"/>
                <a:gd name="connsiteY1143" fmla="*/ 1657998 h 2370204"/>
                <a:gd name="connsiteX1144" fmla="*/ 1513372 w 2397257"/>
                <a:gd name="connsiteY1144" fmla="*/ 1648113 h 2370204"/>
                <a:gd name="connsiteX1145" fmla="*/ 777236 w 2397257"/>
                <a:gd name="connsiteY1145" fmla="*/ 1648113 h 2370204"/>
                <a:gd name="connsiteX1146" fmla="*/ 791803 w 2397257"/>
                <a:gd name="connsiteY1146" fmla="*/ 1663200 h 2370204"/>
                <a:gd name="connsiteX1147" fmla="*/ 777236 w 2397257"/>
                <a:gd name="connsiteY1147" fmla="*/ 1678287 h 2370204"/>
                <a:gd name="connsiteX1148" fmla="*/ 762669 w 2397257"/>
                <a:gd name="connsiteY1148" fmla="*/ 1663200 h 2370204"/>
                <a:gd name="connsiteX1149" fmla="*/ 777236 w 2397257"/>
                <a:gd name="connsiteY1149" fmla="*/ 1648113 h 2370204"/>
                <a:gd name="connsiteX1150" fmla="*/ 673188 w 2397257"/>
                <a:gd name="connsiteY1150" fmla="*/ 1646032 h 2370204"/>
                <a:gd name="connsiteX1151" fmla="*/ 687755 w 2397257"/>
                <a:gd name="connsiteY1151" fmla="*/ 1660599 h 2370204"/>
                <a:gd name="connsiteX1152" fmla="*/ 673188 w 2397257"/>
                <a:gd name="connsiteY1152" fmla="*/ 1675166 h 2370204"/>
                <a:gd name="connsiteX1153" fmla="*/ 658621 w 2397257"/>
                <a:gd name="connsiteY1153" fmla="*/ 1660599 h 2370204"/>
                <a:gd name="connsiteX1154" fmla="*/ 673188 w 2397257"/>
                <a:gd name="connsiteY1154" fmla="*/ 1646032 h 2370204"/>
                <a:gd name="connsiteX1155" fmla="*/ 2245867 w 2397257"/>
                <a:gd name="connsiteY1155" fmla="*/ 1643951 h 2370204"/>
                <a:gd name="connsiteX1156" fmla="*/ 2249509 w 2397257"/>
                <a:gd name="connsiteY1156" fmla="*/ 1646032 h 2370204"/>
                <a:gd name="connsiteX1157" fmla="*/ 2245867 w 2397257"/>
                <a:gd name="connsiteY1157" fmla="*/ 1648113 h 2370204"/>
                <a:gd name="connsiteX1158" fmla="*/ 2242225 w 2397257"/>
                <a:gd name="connsiteY1158" fmla="*/ 1646032 h 2370204"/>
                <a:gd name="connsiteX1159" fmla="*/ 2245867 w 2397257"/>
                <a:gd name="connsiteY1159" fmla="*/ 1643951 h 2370204"/>
                <a:gd name="connsiteX1160" fmla="*/ 1623143 w 2397257"/>
                <a:gd name="connsiteY1160" fmla="*/ 1640829 h 2370204"/>
                <a:gd name="connsiteX1161" fmla="*/ 1642912 w 2397257"/>
                <a:gd name="connsiteY1161" fmla="*/ 1660598 h 2370204"/>
                <a:gd name="connsiteX1162" fmla="*/ 1623143 w 2397257"/>
                <a:gd name="connsiteY1162" fmla="*/ 1680367 h 2370204"/>
                <a:gd name="connsiteX1163" fmla="*/ 1603374 w 2397257"/>
                <a:gd name="connsiteY1163" fmla="*/ 1660598 h 2370204"/>
                <a:gd name="connsiteX1164" fmla="*/ 1623143 w 2397257"/>
                <a:gd name="connsiteY1164" fmla="*/ 1640829 h 2370204"/>
                <a:gd name="connsiteX1165" fmla="*/ 575383 w 2397257"/>
                <a:gd name="connsiteY1165" fmla="*/ 1640829 h 2370204"/>
                <a:gd name="connsiteX1166" fmla="*/ 588909 w 2397257"/>
                <a:gd name="connsiteY1166" fmla="*/ 1654355 h 2370204"/>
                <a:gd name="connsiteX1167" fmla="*/ 575383 w 2397257"/>
                <a:gd name="connsiteY1167" fmla="*/ 1667881 h 2370204"/>
                <a:gd name="connsiteX1168" fmla="*/ 561857 w 2397257"/>
                <a:gd name="connsiteY1168" fmla="*/ 1654355 h 2370204"/>
                <a:gd name="connsiteX1169" fmla="*/ 575383 w 2397257"/>
                <a:gd name="connsiteY1169" fmla="*/ 1640829 h 2370204"/>
                <a:gd name="connsiteX1170" fmla="*/ 1394758 w 2397257"/>
                <a:gd name="connsiteY1170" fmla="*/ 1638749 h 2370204"/>
                <a:gd name="connsiteX1171" fmla="*/ 1398400 w 2397257"/>
                <a:gd name="connsiteY1171" fmla="*/ 1642391 h 2370204"/>
                <a:gd name="connsiteX1172" fmla="*/ 1394758 w 2397257"/>
                <a:gd name="connsiteY1172" fmla="*/ 1646033 h 2370204"/>
                <a:gd name="connsiteX1173" fmla="*/ 1391116 w 2397257"/>
                <a:gd name="connsiteY1173" fmla="*/ 1642391 h 2370204"/>
                <a:gd name="connsiteX1174" fmla="*/ 1394758 w 2397257"/>
                <a:gd name="connsiteY1174" fmla="*/ 1638749 h 2370204"/>
                <a:gd name="connsiteX1175" fmla="*/ 1005100 w 2397257"/>
                <a:gd name="connsiteY1175" fmla="*/ 1638749 h 2370204"/>
                <a:gd name="connsiteX1176" fmla="*/ 1010303 w 2397257"/>
                <a:gd name="connsiteY1176" fmla="*/ 1644992 h 2370204"/>
                <a:gd name="connsiteX1177" fmla="*/ 1005100 w 2397257"/>
                <a:gd name="connsiteY1177" fmla="*/ 1651235 h 2370204"/>
                <a:gd name="connsiteX1178" fmla="*/ 999897 w 2397257"/>
                <a:gd name="connsiteY1178" fmla="*/ 1644992 h 2370204"/>
                <a:gd name="connsiteX1179" fmla="*/ 1005100 w 2397257"/>
                <a:gd name="connsiteY1179" fmla="*/ 1638749 h 2370204"/>
                <a:gd name="connsiteX1180" fmla="*/ 1726150 w 2397257"/>
                <a:gd name="connsiteY1180" fmla="*/ 1635627 h 2370204"/>
                <a:gd name="connsiteX1181" fmla="*/ 1746960 w 2397257"/>
                <a:gd name="connsiteY1181" fmla="*/ 1656957 h 2370204"/>
                <a:gd name="connsiteX1182" fmla="*/ 1726150 w 2397257"/>
                <a:gd name="connsiteY1182" fmla="*/ 1678287 h 2370204"/>
                <a:gd name="connsiteX1183" fmla="*/ 1705340 w 2397257"/>
                <a:gd name="connsiteY1183" fmla="*/ 1656957 h 2370204"/>
                <a:gd name="connsiteX1184" fmla="*/ 1726150 w 2397257"/>
                <a:gd name="connsiteY1184" fmla="*/ 1635627 h 2370204"/>
                <a:gd name="connsiteX1185" fmla="*/ 481740 w 2397257"/>
                <a:gd name="connsiteY1185" fmla="*/ 1633546 h 2370204"/>
                <a:gd name="connsiteX1186" fmla="*/ 490064 w 2397257"/>
                <a:gd name="connsiteY1186" fmla="*/ 1643431 h 2370204"/>
                <a:gd name="connsiteX1187" fmla="*/ 481740 w 2397257"/>
                <a:gd name="connsiteY1187" fmla="*/ 1653316 h 2370204"/>
                <a:gd name="connsiteX1188" fmla="*/ 473416 w 2397257"/>
                <a:gd name="connsiteY1188" fmla="*/ 1643431 h 2370204"/>
                <a:gd name="connsiteX1189" fmla="*/ 481740 w 2397257"/>
                <a:gd name="connsiteY1189" fmla="*/ 1633546 h 2370204"/>
                <a:gd name="connsiteX1190" fmla="*/ 1824995 w 2397257"/>
                <a:gd name="connsiteY1190" fmla="*/ 1631465 h 2370204"/>
                <a:gd name="connsiteX1191" fmla="*/ 1843724 w 2397257"/>
                <a:gd name="connsiteY1191" fmla="*/ 1649674 h 2370204"/>
                <a:gd name="connsiteX1192" fmla="*/ 1824995 w 2397257"/>
                <a:gd name="connsiteY1192" fmla="*/ 1667883 h 2370204"/>
                <a:gd name="connsiteX1193" fmla="*/ 1806266 w 2397257"/>
                <a:gd name="connsiteY1193" fmla="*/ 1649674 h 2370204"/>
                <a:gd name="connsiteX1194" fmla="*/ 1824995 w 2397257"/>
                <a:gd name="connsiteY1194" fmla="*/ 1631465 h 2370204"/>
                <a:gd name="connsiteX1195" fmla="*/ 2329626 w 2397257"/>
                <a:gd name="connsiteY1195" fmla="*/ 1628344 h 2370204"/>
                <a:gd name="connsiteX1196" fmla="*/ 2330667 w 2397257"/>
                <a:gd name="connsiteY1196" fmla="*/ 1630946 h 2370204"/>
                <a:gd name="connsiteX1197" fmla="*/ 2329626 w 2397257"/>
                <a:gd name="connsiteY1197" fmla="*/ 1633548 h 2370204"/>
                <a:gd name="connsiteX1198" fmla="*/ 2328585 w 2397257"/>
                <a:gd name="connsiteY1198" fmla="*/ 1630946 h 2370204"/>
                <a:gd name="connsiteX1199" fmla="*/ 2329626 w 2397257"/>
                <a:gd name="connsiteY1199" fmla="*/ 1628344 h 2370204"/>
                <a:gd name="connsiteX1200" fmla="*/ 391220 w 2397257"/>
                <a:gd name="connsiteY1200" fmla="*/ 1624183 h 2370204"/>
                <a:gd name="connsiteX1201" fmla="*/ 398504 w 2397257"/>
                <a:gd name="connsiteY1201" fmla="*/ 1631467 h 2370204"/>
                <a:gd name="connsiteX1202" fmla="*/ 391220 w 2397257"/>
                <a:gd name="connsiteY1202" fmla="*/ 1638751 h 2370204"/>
                <a:gd name="connsiteX1203" fmla="*/ 383936 w 2397257"/>
                <a:gd name="connsiteY1203" fmla="*/ 1631467 h 2370204"/>
                <a:gd name="connsiteX1204" fmla="*/ 391220 w 2397257"/>
                <a:gd name="connsiteY1204" fmla="*/ 1624183 h 2370204"/>
                <a:gd name="connsiteX1205" fmla="*/ 1919159 w 2397257"/>
                <a:gd name="connsiteY1205" fmla="*/ 1621061 h 2370204"/>
                <a:gd name="connsiteX1206" fmla="*/ 1935287 w 2397257"/>
                <a:gd name="connsiteY1206" fmla="*/ 1638229 h 2370204"/>
                <a:gd name="connsiteX1207" fmla="*/ 1919159 w 2397257"/>
                <a:gd name="connsiteY1207" fmla="*/ 1655397 h 2370204"/>
                <a:gd name="connsiteX1208" fmla="*/ 1903031 w 2397257"/>
                <a:gd name="connsiteY1208" fmla="*/ 1638229 h 2370204"/>
                <a:gd name="connsiteX1209" fmla="*/ 1919159 w 2397257"/>
                <a:gd name="connsiteY1209" fmla="*/ 1621061 h 2370204"/>
                <a:gd name="connsiteX1210" fmla="*/ 302259 w 2397257"/>
                <a:gd name="connsiteY1210" fmla="*/ 1613778 h 2370204"/>
                <a:gd name="connsiteX1211" fmla="*/ 306941 w 2397257"/>
                <a:gd name="connsiteY1211" fmla="*/ 1618980 h 2370204"/>
                <a:gd name="connsiteX1212" fmla="*/ 302259 w 2397257"/>
                <a:gd name="connsiteY1212" fmla="*/ 1624183 h 2370204"/>
                <a:gd name="connsiteX1213" fmla="*/ 297577 w 2397257"/>
                <a:gd name="connsiteY1213" fmla="*/ 1618980 h 2370204"/>
                <a:gd name="connsiteX1214" fmla="*/ 302259 w 2397257"/>
                <a:gd name="connsiteY1214" fmla="*/ 1613778 h 2370204"/>
                <a:gd name="connsiteX1215" fmla="*/ 2009160 w 2397257"/>
                <a:gd name="connsiteY1215" fmla="*/ 1611697 h 2370204"/>
                <a:gd name="connsiteX1216" fmla="*/ 2023727 w 2397257"/>
                <a:gd name="connsiteY1216" fmla="*/ 1626264 h 2370204"/>
                <a:gd name="connsiteX1217" fmla="*/ 2009160 w 2397257"/>
                <a:gd name="connsiteY1217" fmla="*/ 1640831 h 2370204"/>
                <a:gd name="connsiteX1218" fmla="*/ 1994593 w 2397257"/>
                <a:gd name="connsiteY1218" fmla="*/ 1626264 h 2370204"/>
                <a:gd name="connsiteX1219" fmla="*/ 2009160 w 2397257"/>
                <a:gd name="connsiteY1219" fmla="*/ 1611697 h 2370204"/>
                <a:gd name="connsiteX1220" fmla="*/ 1454065 w 2397257"/>
                <a:gd name="connsiteY1220" fmla="*/ 1608575 h 2370204"/>
                <a:gd name="connsiteX1221" fmla="*/ 1455626 w 2397257"/>
                <a:gd name="connsiteY1221" fmla="*/ 1610136 h 2370204"/>
                <a:gd name="connsiteX1222" fmla="*/ 1454065 w 2397257"/>
                <a:gd name="connsiteY1222" fmla="*/ 1611697 h 2370204"/>
                <a:gd name="connsiteX1223" fmla="*/ 1452504 w 2397257"/>
                <a:gd name="connsiteY1223" fmla="*/ 1610136 h 2370204"/>
                <a:gd name="connsiteX1224" fmla="*/ 1454065 w 2397257"/>
                <a:gd name="connsiteY1224" fmla="*/ 1608575 h 2370204"/>
                <a:gd name="connsiteX1225" fmla="*/ 835502 w 2397257"/>
                <a:gd name="connsiteY1225" fmla="*/ 1608575 h 2370204"/>
                <a:gd name="connsiteX1226" fmla="*/ 843826 w 2397257"/>
                <a:gd name="connsiteY1226" fmla="*/ 1616379 h 2370204"/>
                <a:gd name="connsiteX1227" fmla="*/ 835502 w 2397257"/>
                <a:gd name="connsiteY1227" fmla="*/ 1624183 h 2370204"/>
                <a:gd name="connsiteX1228" fmla="*/ 827178 w 2397257"/>
                <a:gd name="connsiteY1228" fmla="*/ 1616379 h 2370204"/>
                <a:gd name="connsiteX1229" fmla="*/ 835502 w 2397257"/>
                <a:gd name="connsiteY1229" fmla="*/ 1608575 h 2370204"/>
                <a:gd name="connsiteX1230" fmla="*/ 1565396 w 2397257"/>
                <a:gd name="connsiteY1230" fmla="*/ 1606494 h 2370204"/>
                <a:gd name="connsiteX1231" fmla="*/ 1574240 w 2397257"/>
                <a:gd name="connsiteY1231" fmla="*/ 1615338 h 2370204"/>
                <a:gd name="connsiteX1232" fmla="*/ 1565396 w 2397257"/>
                <a:gd name="connsiteY1232" fmla="*/ 1624182 h 2370204"/>
                <a:gd name="connsiteX1233" fmla="*/ 1556552 w 2397257"/>
                <a:gd name="connsiteY1233" fmla="*/ 1615338 h 2370204"/>
                <a:gd name="connsiteX1234" fmla="*/ 1565396 w 2397257"/>
                <a:gd name="connsiteY1234" fmla="*/ 1606494 h 2370204"/>
                <a:gd name="connsiteX1235" fmla="*/ 1267819 w 2397257"/>
                <a:gd name="connsiteY1235" fmla="*/ 1606494 h 2370204"/>
                <a:gd name="connsiteX1236" fmla="*/ 1268339 w 2397257"/>
                <a:gd name="connsiteY1236" fmla="*/ 1607014 h 2370204"/>
                <a:gd name="connsiteX1237" fmla="*/ 1267819 w 2397257"/>
                <a:gd name="connsiteY1237" fmla="*/ 1607534 h 2370204"/>
                <a:gd name="connsiteX1238" fmla="*/ 1267299 w 2397257"/>
                <a:gd name="connsiteY1238" fmla="*/ 1607014 h 2370204"/>
                <a:gd name="connsiteX1239" fmla="*/ 1267819 w 2397257"/>
                <a:gd name="connsiteY1239" fmla="*/ 1606494 h 2370204"/>
                <a:gd name="connsiteX1240" fmla="*/ 215899 w 2397257"/>
                <a:gd name="connsiteY1240" fmla="*/ 1601292 h 2370204"/>
                <a:gd name="connsiteX1241" fmla="*/ 218500 w 2397257"/>
                <a:gd name="connsiteY1241" fmla="*/ 1603893 h 2370204"/>
                <a:gd name="connsiteX1242" fmla="*/ 215899 w 2397257"/>
                <a:gd name="connsiteY1242" fmla="*/ 1606494 h 2370204"/>
                <a:gd name="connsiteX1243" fmla="*/ 213298 w 2397257"/>
                <a:gd name="connsiteY1243" fmla="*/ 1603893 h 2370204"/>
                <a:gd name="connsiteX1244" fmla="*/ 215899 w 2397257"/>
                <a:gd name="connsiteY1244" fmla="*/ 1601292 h 2370204"/>
                <a:gd name="connsiteX1245" fmla="*/ 732495 w 2397257"/>
                <a:gd name="connsiteY1245" fmla="*/ 1601291 h 2370204"/>
                <a:gd name="connsiteX1246" fmla="*/ 744981 w 2397257"/>
                <a:gd name="connsiteY1246" fmla="*/ 1613777 h 2370204"/>
                <a:gd name="connsiteX1247" fmla="*/ 732495 w 2397257"/>
                <a:gd name="connsiteY1247" fmla="*/ 1626263 h 2370204"/>
                <a:gd name="connsiteX1248" fmla="*/ 720009 w 2397257"/>
                <a:gd name="connsiteY1248" fmla="*/ 1613777 h 2370204"/>
                <a:gd name="connsiteX1249" fmla="*/ 732495 w 2397257"/>
                <a:gd name="connsiteY1249" fmla="*/ 1601291 h 2370204"/>
                <a:gd name="connsiteX1250" fmla="*/ 2097080 w 2397257"/>
                <a:gd name="connsiteY1250" fmla="*/ 1599211 h 2370204"/>
                <a:gd name="connsiteX1251" fmla="*/ 2111127 w 2397257"/>
                <a:gd name="connsiteY1251" fmla="*/ 1612737 h 2370204"/>
                <a:gd name="connsiteX1252" fmla="*/ 2097080 w 2397257"/>
                <a:gd name="connsiteY1252" fmla="*/ 1626263 h 2370204"/>
                <a:gd name="connsiteX1253" fmla="*/ 2083033 w 2397257"/>
                <a:gd name="connsiteY1253" fmla="*/ 1612737 h 2370204"/>
                <a:gd name="connsiteX1254" fmla="*/ 2097080 w 2397257"/>
                <a:gd name="connsiteY1254" fmla="*/ 1599211 h 2370204"/>
                <a:gd name="connsiteX1255" fmla="*/ 1667883 w 2397257"/>
                <a:gd name="connsiteY1255" fmla="*/ 1596089 h 2370204"/>
                <a:gd name="connsiteX1256" fmla="*/ 1682450 w 2397257"/>
                <a:gd name="connsiteY1256" fmla="*/ 1611176 h 2370204"/>
                <a:gd name="connsiteX1257" fmla="*/ 1667883 w 2397257"/>
                <a:gd name="connsiteY1257" fmla="*/ 1626263 h 2370204"/>
                <a:gd name="connsiteX1258" fmla="*/ 1653316 w 2397257"/>
                <a:gd name="connsiteY1258" fmla="*/ 1611176 h 2370204"/>
                <a:gd name="connsiteX1259" fmla="*/ 1667883 w 2397257"/>
                <a:gd name="connsiteY1259" fmla="*/ 1596089 h 2370204"/>
                <a:gd name="connsiteX1260" fmla="*/ 633650 w 2397257"/>
                <a:gd name="connsiteY1260" fmla="*/ 1591927 h 2370204"/>
                <a:gd name="connsiteX1261" fmla="*/ 648217 w 2397257"/>
                <a:gd name="connsiteY1261" fmla="*/ 1608055 h 2370204"/>
                <a:gd name="connsiteX1262" fmla="*/ 633650 w 2397257"/>
                <a:gd name="connsiteY1262" fmla="*/ 1624183 h 2370204"/>
                <a:gd name="connsiteX1263" fmla="*/ 619083 w 2397257"/>
                <a:gd name="connsiteY1263" fmla="*/ 1608055 h 2370204"/>
                <a:gd name="connsiteX1264" fmla="*/ 633650 w 2397257"/>
                <a:gd name="connsiteY1264" fmla="*/ 1591927 h 2370204"/>
                <a:gd name="connsiteX1265" fmla="*/ 1332329 w 2397257"/>
                <a:gd name="connsiteY1265" fmla="*/ 1588806 h 2370204"/>
                <a:gd name="connsiteX1266" fmla="*/ 1332849 w 2397257"/>
                <a:gd name="connsiteY1266" fmla="*/ 1589326 h 2370204"/>
                <a:gd name="connsiteX1267" fmla="*/ 1332329 w 2397257"/>
                <a:gd name="connsiteY1267" fmla="*/ 1589846 h 2370204"/>
                <a:gd name="connsiteX1268" fmla="*/ 1331809 w 2397257"/>
                <a:gd name="connsiteY1268" fmla="*/ 1589326 h 2370204"/>
                <a:gd name="connsiteX1269" fmla="*/ 1332329 w 2397257"/>
                <a:gd name="connsiteY1269" fmla="*/ 1588806 h 2370204"/>
                <a:gd name="connsiteX1270" fmla="*/ 1068049 w 2397257"/>
                <a:gd name="connsiteY1270" fmla="*/ 1588806 h 2370204"/>
                <a:gd name="connsiteX1271" fmla="*/ 1069610 w 2397257"/>
                <a:gd name="connsiteY1271" fmla="*/ 1590367 h 2370204"/>
                <a:gd name="connsiteX1272" fmla="*/ 1068049 w 2397257"/>
                <a:gd name="connsiteY1272" fmla="*/ 1591928 h 2370204"/>
                <a:gd name="connsiteX1273" fmla="*/ 1066488 w 2397257"/>
                <a:gd name="connsiteY1273" fmla="*/ 1590367 h 2370204"/>
                <a:gd name="connsiteX1274" fmla="*/ 1068049 w 2397257"/>
                <a:gd name="connsiteY1274" fmla="*/ 1588806 h 2370204"/>
                <a:gd name="connsiteX1275" fmla="*/ 132661 w 2397257"/>
                <a:gd name="connsiteY1275" fmla="*/ 1588806 h 2370204"/>
                <a:gd name="connsiteX1276" fmla="*/ 134222 w 2397257"/>
                <a:gd name="connsiteY1276" fmla="*/ 1590367 h 2370204"/>
                <a:gd name="connsiteX1277" fmla="*/ 132661 w 2397257"/>
                <a:gd name="connsiteY1277" fmla="*/ 1591928 h 2370204"/>
                <a:gd name="connsiteX1278" fmla="*/ 131100 w 2397257"/>
                <a:gd name="connsiteY1278" fmla="*/ 1590367 h 2370204"/>
                <a:gd name="connsiteX1279" fmla="*/ 132661 w 2397257"/>
                <a:gd name="connsiteY1279" fmla="*/ 1588806 h 2370204"/>
                <a:gd name="connsiteX1280" fmla="*/ 2182398 w 2397257"/>
                <a:gd name="connsiteY1280" fmla="*/ 1586725 h 2370204"/>
                <a:gd name="connsiteX1281" fmla="*/ 2192283 w 2397257"/>
                <a:gd name="connsiteY1281" fmla="*/ 1597650 h 2370204"/>
                <a:gd name="connsiteX1282" fmla="*/ 2182398 w 2397257"/>
                <a:gd name="connsiteY1282" fmla="*/ 1608575 h 2370204"/>
                <a:gd name="connsiteX1283" fmla="*/ 2172513 w 2397257"/>
                <a:gd name="connsiteY1283" fmla="*/ 1597650 h 2370204"/>
                <a:gd name="connsiteX1284" fmla="*/ 2182398 w 2397257"/>
                <a:gd name="connsiteY1284" fmla="*/ 1586725 h 2370204"/>
                <a:gd name="connsiteX1285" fmla="*/ 1765688 w 2397257"/>
                <a:gd name="connsiteY1285" fmla="*/ 1583603 h 2370204"/>
                <a:gd name="connsiteX1286" fmla="*/ 1784417 w 2397257"/>
                <a:gd name="connsiteY1286" fmla="*/ 1602332 h 2370204"/>
                <a:gd name="connsiteX1287" fmla="*/ 1765688 w 2397257"/>
                <a:gd name="connsiteY1287" fmla="*/ 1621061 h 2370204"/>
                <a:gd name="connsiteX1288" fmla="*/ 1746959 w 2397257"/>
                <a:gd name="connsiteY1288" fmla="*/ 1602332 h 2370204"/>
                <a:gd name="connsiteX1289" fmla="*/ 1765688 w 2397257"/>
                <a:gd name="connsiteY1289" fmla="*/ 1583603 h 2370204"/>
                <a:gd name="connsiteX1290" fmla="*/ 541047 w 2397257"/>
                <a:gd name="connsiteY1290" fmla="*/ 1581522 h 2370204"/>
                <a:gd name="connsiteX1291" fmla="*/ 554573 w 2397257"/>
                <a:gd name="connsiteY1291" fmla="*/ 1596609 h 2370204"/>
                <a:gd name="connsiteX1292" fmla="*/ 541047 w 2397257"/>
                <a:gd name="connsiteY1292" fmla="*/ 1611696 h 2370204"/>
                <a:gd name="connsiteX1293" fmla="*/ 527521 w 2397257"/>
                <a:gd name="connsiteY1293" fmla="*/ 1596609 h 2370204"/>
                <a:gd name="connsiteX1294" fmla="*/ 541047 w 2397257"/>
                <a:gd name="connsiteY1294" fmla="*/ 1581522 h 2370204"/>
                <a:gd name="connsiteX1295" fmla="*/ 2268237 w 2397257"/>
                <a:gd name="connsiteY1295" fmla="*/ 1576320 h 2370204"/>
                <a:gd name="connsiteX1296" fmla="*/ 2274480 w 2397257"/>
                <a:gd name="connsiteY1296" fmla="*/ 1582563 h 2370204"/>
                <a:gd name="connsiteX1297" fmla="*/ 2268237 w 2397257"/>
                <a:gd name="connsiteY1297" fmla="*/ 1588806 h 2370204"/>
                <a:gd name="connsiteX1298" fmla="*/ 2261994 w 2397257"/>
                <a:gd name="connsiteY1298" fmla="*/ 1582563 h 2370204"/>
                <a:gd name="connsiteX1299" fmla="*/ 2268237 w 2397257"/>
                <a:gd name="connsiteY1299" fmla="*/ 1576320 h 2370204"/>
                <a:gd name="connsiteX1300" fmla="*/ 451047 w 2397257"/>
                <a:gd name="connsiteY1300" fmla="*/ 1574239 h 2370204"/>
                <a:gd name="connsiteX1301" fmla="*/ 460932 w 2397257"/>
                <a:gd name="connsiteY1301" fmla="*/ 1584124 h 2370204"/>
                <a:gd name="connsiteX1302" fmla="*/ 451047 w 2397257"/>
                <a:gd name="connsiteY1302" fmla="*/ 1594009 h 2370204"/>
                <a:gd name="connsiteX1303" fmla="*/ 441162 w 2397257"/>
                <a:gd name="connsiteY1303" fmla="*/ 1584124 h 2370204"/>
                <a:gd name="connsiteX1304" fmla="*/ 451047 w 2397257"/>
                <a:gd name="connsiteY1304" fmla="*/ 1574239 h 2370204"/>
                <a:gd name="connsiteX1305" fmla="*/ 1858290 w 2397257"/>
                <a:gd name="connsiteY1305" fmla="*/ 1572158 h 2370204"/>
                <a:gd name="connsiteX1306" fmla="*/ 1878059 w 2397257"/>
                <a:gd name="connsiteY1306" fmla="*/ 1591927 h 2370204"/>
                <a:gd name="connsiteX1307" fmla="*/ 1858290 w 2397257"/>
                <a:gd name="connsiteY1307" fmla="*/ 1611696 h 2370204"/>
                <a:gd name="connsiteX1308" fmla="*/ 1838521 w 2397257"/>
                <a:gd name="connsiteY1308" fmla="*/ 1591927 h 2370204"/>
                <a:gd name="connsiteX1309" fmla="*/ 1858290 w 2397257"/>
                <a:gd name="connsiteY1309" fmla="*/ 1572158 h 2370204"/>
                <a:gd name="connsiteX1310" fmla="*/ 893248 w 2397257"/>
                <a:gd name="connsiteY1310" fmla="*/ 1566956 h 2370204"/>
                <a:gd name="connsiteX1311" fmla="*/ 895849 w 2397257"/>
                <a:gd name="connsiteY1311" fmla="*/ 1569557 h 2370204"/>
                <a:gd name="connsiteX1312" fmla="*/ 893248 w 2397257"/>
                <a:gd name="connsiteY1312" fmla="*/ 1572158 h 2370204"/>
                <a:gd name="connsiteX1313" fmla="*/ 890647 w 2397257"/>
                <a:gd name="connsiteY1313" fmla="*/ 1569557 h 2370204"/>
                <a:gd name="connsiteX1314" fmla="*/ 893248 w 2397257"/>
                <a:gd name="connsiteY1314" fmla="*/ 1566956 h 2370204"/>
                <a:gd name="connsiteX1315" fmla="*/ 2350956 w 2397257"/>
                <a:gd name="connsiteY1315" fmla="*/ 1563834 h 2370204"/>
                <a:gd name="connsiteX1316" fmla="*/ 2353558 w 2397257"/>
                <a:gd name="connsiteY1316" fmla="*/ 1566436 h 2370204"/>
                <a:gd name="connsiteX1317" fmla="*/ 2350956 w 2397257"/>
                <a:gd name="connsiteY1317" fmla="*/ 1569038 h 2370204"/>
                <a:gd name="connsiteX1318" fmla="*/ 2348354 w 2397257"/>
                <a:gd name="connsiteY1318" fmla="*/ 1566436 h 2370204"/>
                <a:gd name="connsiteX1319" fmla="*/ 2350956 w 2397257"/>
                <a:gd name="connsiteY1319" fmla="*/ 1563834 h 2370204"/>
                <a:gd name="connsiteX1320" fmla="*/ 1506089 w 2397257"/>
                <a:gd name="connsiteY1320" fmla="*/ 1563834 h 2370204"/>
                <a:gd name="connsiteX1321" fmla="*/ 1509731 w 2397257"/>
                <a:gd name="connsiteY1321" fmla="*/ 1567996 h 2370204"/>
                <a:gd name="connsiteX1322" fmla="*/ 1506089 w 2397257"/>
                <a:gd name="connsiteY1322" fmla="*/ 1572158 h 2370204"/>
                <a:gd name="connsiteX1323" fmla="*/ 1502447 w 2397257"/>
                <a:gd name="connsiteY1323" fmla="*/ 1567996 h 2370204"/>
                <a:gd name="connsiteX1324" fmla="*/ 1506089 w 2397257"/>
                <a:gd name="connsiteY1324" fmla="*/ 1563834 h 2370204"/>
                <a:gd name="connsiteX1325" fmla="*/ 1948292 w 2397257"/>
                <a:gd name="connsiteY1325" fmla="*/ 1561754 h 2370204"/>
                <a:gd name="connsiteX1326" fmla="*/ 1964420 w 2397257"/>
                <a:gd name="connsiteY1326" fmla="*/ 1578922 h 2370204"/>
                <a:gd name="connsiteX1327" fmla="*/ 1948292 w 2397257"/>
                <a:gd name="connsiteY1327" fmla="*/ 1596090 h 2370204"/>
                <a:gd name="connsiteX1328" fmla="*/ 1932164 w 2397257"/>
                <a:gd name="connsiteY1328" fmla="*/ 1578922 h 2370204"/>
                <a:gd name="connsiteX1329" fmla="*/ 1948292 w 2397257"/>
                <a:gd name="connsiteY1329" fmla="*/ 1561754 h 2370204"/>
                <a:gd name="connsiteX1330" fmla="*/ 364168 w 2397257"/>
                <a:gd name="connsiteY1330" fmla="*/ 1561754 h 2370204"/>
                <a:gd name="connsiteX1331" fmla="*/ 371452 w 2397257"/>
                <a:gd name="connsiteY1331" fmla="*/ 1570598 h 2370204"/>
                <a:gd name="connsiteX1332" fmla="*/ 364168 w 2397257"/>
                <a:gd name="connsiteY1332" fmla="*/ 1579442 h 2370204"/>
                <a:gd name="connsiteX1333" fmla="*/ 356884 w 2397257"/>
                <a:gd name="connsiteY1333" fmla="*/ 1570598 h 2370204"/>
                <a:gd name="connsiteX1334" fmla="*/ 364168 w 2397257"/>
                <a:gd name="connsiteY1334" fmla="*/ 1561754 h 2370204"/>
                <a:gd name="connsiteX1335" fmla="*/ 1007700 w 2397257"/>
                <a:gd name="connsiteY1335" fmla="*/ 1561753 h 2370204"/>
                <a:gd name="connsiteX1336" fmla="*/ 1008220 w 2397257"/>
                <a:gd name="connsiteY1336" fmla="*/ 1562273 h 2370204"/>
                <a:gd name="connsiteX1337" fmla="*/ 1007700 w 2397257"/>
                <a:gd name="connsiteY1337" fmla="*/ 1562793 h 2370204"/>
                <a:gd name="connsiteX1338" fmla="*/ 1007180 w 2397257"/>
                <a:gd name="connsiteY1338" fmla="*/ 1562273 h 2370204"/>
                <a:gd name="connsiteX1339" fmla="*/ 1007700 w 2397257"/>
                <a:gd name="connsiteY1339" fmla="*/ 1561753 h 2370204"/>
                <a:gd name="connsiteX1340" fmla="*/ 1609616 w 2397257"/>
                <a:gd name="connsiteY1340" fmla="*/ 1556551 h 2370204"/>
                <a:gd name="connsiteX1341" fmla="*/ 1617940 w 2397257"/>
                <a:gd name="connsiteY1341" fmla="*/ 1565395 h 2370204"/>
                <a:gd name="connsiteX1342" fmla="*/ 1609616 w 2397257"/>
                <a:gd name="connsiteY1342" fmla="*/ 1574239 h 2370204"/>
                <a:gd name="connsiteX1343" fmla="*/ 1601292 w 2397257"/>
                <a:gd name="connsiteY1343" fmla="*/ 1565395 h 2370204"/>
                <a:gd name="connsiteX1344" fmla="*/ 1609616 w 2397257"/>
                <a:gd name="connsiteY1344" fmla="*/ 1556551 h 2370204"/>
                <a:gd name="connsiteX1345" fmla="*/ 789721 w 2397257"/>
                <a:gd name="connsiteY1345" fmla="*/ 1554470 h 2370204"/>
                <a:gd name="connsiteX1346" fmla="*/ 802207 w 2397257"/>
                <a:gd name="connsiteY1346" fmla="*/ 1566956 h 2370204"/>
                <a:gd name="connsiteX1347" fmla="*/ 789721 w 2397257"/>
                <a:gd name="connsiteY1347" fmla="*/ 1579442 h 2370204"/>
                <a:gd name="connsiteX1348" fmla="*/ 777235 w 2397257"/>
                <a:gd name="connsiteY1348" fmla="*/ 1566956 h 2370204"/>
                <a:gd name="connsiteX1349" fmla="*/ 789721 w 2397257"/>
                <a:gd name="connsiteY1349" fmla="*/ 1554470 h 2370204"/>
                <a:gd name="connsiteX1350" fmla="*/ 277807 w 2397257"/>
                <a:gd name="connsiteY1350" fmla="*/ 1552390 h 2370204"/>
                <a:gd name="connsiteX1351" fmla="*/ 283010 w 2397257"/>
                <a:gd name="connsiteY1351" fmla="*/ 1557072 h 2370204"/>
                <a:gd name="connsiteX1352" fmla="*/ 277807 w 2397257"/>
                <a:gd name="connsiteY1352" fmla="*/ 1561754 h 2370204"/>
                <a:gd name="connsiteX1353" fmla="*/ 272605 w 2397257"/>
                <a:gd name="connsiteY1353" fmla="*/ 1557072 h 2370204"/>
                <a:gd name="connsiteX1354" fmla="*/ 277807 w 2397257"/>
                <a:gd name="connsiteY1354" fmla="*/ 1552390 h 2370204"/>
                <a:gd name="connsiteX1355" fmla="*/ 2036732 w 2397257"/>
                <a:gd name="connsiteY1355" fmla="*/ 1549268 h 2370204"/>
                <a:gd name="connsiteX1356" fmla="*/ 2051819 w 2397257"/>
                <a:gd name="connsiteY1356" fmla="*/ 1564355 h 2370204"/>
                <a:gd name="connsiteX1357" fmla="*/ 2036732 w 2397257"/>
                <a:gd name="connsiteY1357" fmla="*/ 1579442 h 2370204"/>
                <a:gd name="connsiteX1358" fmla="*/ 2021645 w 2397257"/>
                <a:gd name="connsiteY1358" fmla="*/ 1564355 h 2370204"/>
                <a:gd name="connsiteX1359" fmla="*/ 2036732 w 2397257"/>
                <a:gd name="connsiteY1359" fmla="*/ 1549268 h 2370204"/>
                <a:gd name="connsiteX1360" fmla="*/ 691916 w 2397257"/>
                <a:gd name="connsiteY1360" fmla="*/ 1544065 h 2370204"/>
                <a:gd name="connsiteX1361" fmla="*/ 707523 w 2397257"/>
                <a:gd name="connsiteY1361" fmla="*/ 1559152 h 2370204"/>
                <a:gd name="connsiteX1362" fmla="*/ 691916 w 2397257"/>
                <a:gd name="connsiteY1362" fmla="*/ 1574239 h 2370204"/>
                <a:gd name="connsiteX1363" fmla="*/ 676309 w 2397257"/>
                <a:gd name="connsiteY1363" fmla="*/ 1559152 h 2370204"/>
                <a:gd name="connsiteX1364" fmla="*/ 691916 w 2397257"/>
                <a:gd name="connsiteY1364" fmla="*/ 1544065 h 2370204"/>
                <a:gd name="connsiteX1365" fmla="*/ 194570 w 2397257"/>
                <a:gd name="connsiteY1365" fmla="*/ 1539904 h 2370204"/>
                <a:gd name="connsiteX1366" fmla="*/ 195611 w 2397257"/>
                <a:gd name="connsiteY1366" fmla="*/ 1540945 h 2370204"/>
                <a:gd name="connsiteX1367" fmla="*/ 194570 w 2397257"/>
                <a:gd name="connsiteY1367" fmla="*/ 1541986 h 2370204"/>
                <a:gd name="connsiteX1368" fmla="*/ 193529 w 2397257"/>
                <a:gd name="connsiteY1368" fmla="*/ 1540945 h 2370204"/>
                <a:gd name="connsiteX1369" fmla="*/ 194570 w 2397257"/>
                <a:gd name="connsiteY1369" fmla="*/ 1539904 h 2370204"/>
                <a:gd name="connsiteX1370" fmla="*/ 1707420 w 2397257"/>
                <a:gd name="connsiteY1370" fmla="*/ 1539903 h 2370204"/>
                <a:gd name="connsiteX1371" fmla="*/ 1725108 w 2397257"/>
                <a:gd name="connsiteY1371" fmla="*/ 1557071 h 2370204"/>
                <a:gd name="connsiteX1372" fmla="*/ 1707420 w 2397257"/>
                <a:gd name="connsiteY1372" fmla="*/ 1574239 h 2370204"/>
                <a:gd name="connsiteX1373" fmla="*/ 1689732 w 2397257"/>
                <a:gd name="connsiteY1373" fmla="*/ 1557071 h 2370204"/>
                <a:gd name="connsiteX1374" fmla="*/ 1707420 w 2397257"/>
                <a:gd name="connsiteY1374" fmla="*/ 1539903 h 2370204"/>
                <a:gd name="connsiteX1375" fmla="*/ 2120490 w 2397257"/>
                <a:gd name="connsiteY1375" fmla="*/ 1534702 h 2370204"/>
                <a:gd name="connsiteX1376" fmla="*/ 2135057 w 2397257"/>
                <a:gd name="connsiteY1376" fmla="*/ 1549269 h 2370204"/>
                <a:gd name="connsiteX1377" fmla="*/ 2120490 w 2397257"/>
                <a:gd name="connsiteY1377" fmla="*/ 1563836 h 2370204"/>
                <a:gd name="connsiteX1378" fmla="*/ 2105923 w 2397257"/>
                <a:gd name="connsiteY1378" fmla="*/ 1549269 h 2370204"/>
                <a:gd name="connsiteX1379" fmla="*/ 2120490 w 2397257"/>
                <a:gd name="connsiteY1379" fmla="*/ 1534702 h 2370204"/>
                <a:gd name="connsiteX1380" fmla="*/ 600355 w 2397257"/>
                <a:gd name="connsiteY1380" fmla="*/ 1529498 h 2370204"/>
                <a:gd name="connsiteX1381" fmla="*/ 619084 w 2397257"/>
                <a:gd name="connsiteY1381" fmla="*/ 1548227 h 2370204"/>
                <a:gd name="connsiteX1382" fmla="*/ 600355 w 2397257"/>
                <a:gd name="connsiteY1382" fmla="*/ 1566956 h 2370204"/>
                <a:gd name="connsiteX1383" fmla="*/ 581626 w 2397257"/>
                <a:gd name="connsiteY1383" fmla="*/ 1548227 h 2370204"/>
                <a:gd name="connsiteX1384" fmla="*/ 600355 w 2397257"/>
                <a:gd name="connsiteY1384" fmla="*/ 1529498 h 2370204"/>
                <a:gd name="connsiteX1385" fmla="*/ 112892 w 2397257"/>
                <a:gd name="connsiteY1385" fmla="*/ 1524296 h 2370204"/>
                <a:gd name="connsiteX1386" fmla="*/ 114453 w 2397257"/>
                <a:gd name="connsiteY1386" fmla="*/ 1525857 h 2370204"/>
                <a:gd name="connsiteX1387" fmla="*/ 112892 w 2397257"/>
                <a:gd name="connsiteY1387" fmla="*/ 1527418 h 2370204"/>
                <a:gd name="connsiteX1388" fmla="*/ 111331 w 2397257"/>
                <a:gd name="connsiteY1388" fmla="*/ 1525857 h 2370204"/>
                <a:gd name="connsiteX1389" fmla="*/ 112892 w 2397257"/>
                <a:gd name="connsiteY1389" fmla="*/ 1524296 h 2370204"/>
                <a:gd name="connsiteX1390" fmla="*/ 1798983 w 2397257"/>
                <a:gd name="connsiteY1390" fmla="*/ 1522215 h 2370204"/>
                <a:gd name="connsiteX1391" fmla="*/ 1820833 w 2397257"/>
                <a:gd name="connsiteY1391" fmla="*/ 1544585 h 2370204"/>
                <a:gd name="connsiteX1392" fmla="*/ 1798983 w 2397257"/>
                <a:gd name="connsiteY1392" fmla="*/ 1566955 h 2370204"/>
                <a:gd name="connsiteX1393" fmla="*/ 1777133 w 2397257"/>
                <a:gd name="connsiteY1393" fmla="*/ 1544585 h 2370204"/>
                <a:gd name="connsiteX1394" fmla="*/ 1798983 w 2397257"/>
                <a:gd name="connsiteY1394" fmla="*/ 1522215 h 2370204"/>
                <a:gd name="connsiteX1395" fmla="*/ 953596 w 2397257"/>
                <a:gd name="connsiteY1395" fmla="*/ 1522215 h 2370204"/>
                <a:gd name="connsiteX1396" fmla="*/ 954116 w 2397257"/>
                <a:gd name="connsiteY1396" fmla="*/ 1522735 h 2370204"/>
                <a:gd name="connsiteX1397" fmla="*/ 953596 w 2397257"/>
                <a:gd name="connsiteY1397" fmla="*/ 1523255 h 2370204"/>
                <a:gd name="connsiteX1398" fmla="*/ 953076 w 2397257"/>
                <a:gd name="connsiteY1398" fmla="*/ 1522735 h 2370204"/>
                <a:gd name="connsiteX1399" fmla="*/ 953596 w 2397257"/>
                <a:gd name="connsiteY1399" fmla="*/ 1522215 h 2370204"/>
                <a:gd name="connsiteX1400" fmla="*/ 2203727 w 2397257"/>
                <a:gd name="connsiteY1400" fmla="*/ 1520135 h 2370204"/>
                <a:gd name="connsiteX1401" fmla="*/ 2217253 w 2397257"/>
                <a:gd name="connsiteY1401" fmla="*/ 1533661 h 2370204"/>
                <a:gd name="connsiteX1402" fmla="*/ 2203727 w 2397257"/>
                <a:gd name="connsiteY1402" fmla="*/ 1547187 h 2370204"/>
                <a:gd name="connsiteX1403" fmla="*/ 2190201 w 2397257"/>
                <a:gd name="connsiteY1403" fmla="*/ 1533661 h 2370204"/>
                <a:gd name="connsiteX1404" fmla="*/ 2203727 w 2397257"/>
                <a:gd name="connsiteY1404" fmla="*/ 1520135 h 2370204"/>
                <a:gd name="connsiteX1405" fmla="*/ 1445741 w 2397257"/>
                <a:gd name="connsiteY1405" fmla="*/ 1520134 h 2370204"/>
                <a:gd name="connsiteX1406" fmla="*/ 1446261 w 2397257"/>
                <a:gd name="connsiteY1406" fmla="*/ 1520654 h 2370204"/>
                <a:gd name="connsiteX1407" fmla="*/ 1445741 w 2397257"/>
                <a:gd name="connsiteY1407" fmla="*/ 1521174 h 2370204"/>
                <a:gd name="connsiteX1408" fmla="*/ 1445221 w 2397257"/>
                <a:gd name="connsiteY1408" fmla="*/ 1520654 h 2370204"/>
                <a:gd name="connsiteX1409" fmla="*/ 1445741 w 2397257"/>
                <a:gd name="connsiteY1409" fmla="*/ 1520134 h 2370204"/>
                <a:gd name="connsiteX1410" fmla="*/ 511394 w 2397257"/>
                <a:gd name="connsiteY1410" fmla="*/ 1520134 h 2370204"/>
                <a:gd name="connsiteX1411" fmla="*/ 527522 w 2397257"/>
                <a:gd name="connsiteY1411" fmla="*/ 1536262 h 2370204"/>
                <a:gd name="connsiteX1412" fmla="*/ 511394 w 2397257"/>
                <a:gd name="connsiteY1412" fmla="*/ 1552390 h 2370204"/>
                <a:gd name="connsiteX1413" fmla="*/ 495266 w 2397257"/>
                <a:gd name="connsiteY1413" fmla="*/ 1536262 h 2370204"/>
                <a:gd name="connsiteX1414" fmla="*/ 511394 w 2397257"/>
                <a:gd name="connsiteY1414" fmla="*/ 1520134 h 2370204"/>
                <a:gd name="connsiteX1415" fmla="*/ 847468 w 2397257"/>
                <a:gd name="connsiteY1415" fmla="*/ 1517013 h 2370204"/>
                <a:gd name="connsiteX1416" fmla="*/ 851110 w 2397257"/>
                <a:gd name="connsiteY1416" fmla="*/ 1520655 h 2370204"/>
                <a:gd name="connsiteX1417" fmla="*/ 847468 w 2397257"/>
                <a:gd name="connsiteY1417" fmla="*/ 1524297 h 2370204"/>
                <a:gd name="connsiteX1418" fmla="*/ 843826 w 2397257"/>
                <a:gd name="connsiteY1418" fmla="*/ 1520655 h 2370204"/>
                <a:gd name="connsiteX1419" fmla="*/ 847468 w 2397257"/>
                <a:gd name="connsiteY1419" fmla="*/ 1517013 h 2370204"/>
                <a:gd name="connsiteX1420" fmla="*/ 1550829 w 2397257"/>
                <a:gd name="connsiteY1420" fmla="*/ 1514932 h 2370204"/>
                <a:gd name="connsiteX1421" fmla="*/ 1554471 w 2397257"/>
                <a:gd name="connsiteY1421" fmla="*/ 1518574 h 2370204"/>
                <a:gd name="connsiteX1422" fmla="*/ 1550829 w 2397257"/>
                <a:gd name="connsiteY1422" fmla="*/ 1522216 h 2370204"/>
                <a:gd name="connsiteX1423" fmla="*/ 1547187 w 2397257"/>
                <a:gd name="connsiteY1423" fmla="*/ 1518574 h 2370204"/>
                <a:gd name="connsiteX1424" fmla="*/ 1550829 w 2397257"/>
                <a:gd name="connsiteY1424" fmla="*/ 1514932 h 2370204"/>
                <a:gd name="connsiteX1425" fmla="*/ 2286446 w 2397257"/>
                <a:gd name="connsiteY1425" fmla="*/ 1509730 h 2370204"/>
                <a:gd name="connsiteX1426" fmla="*/ 2294250 w 2397257"/>
                <a:gd name="connsiteY1426" fmla="*/ 1518574 h 2370204"/>
                <a:gd name="connsiteX1427" fmla="*/ 2286446 w 2397257"/>
                <a:gd name="connsiteY1427" fmla="*/ 1527418 h 2370204"/>
                <a:gd name="connsiteX1428" fmla="*/ 2278642 w 2397257"/>
                <a:gd name="connsiteY1428" fmla="*/ 1518574 h 2370204"/>
                <a:gd name="connsiteX1429" fmla="*/ 2286446 w 2397257"/>
                <a:gd name="connsiteY1429" fmla="*/ 1509730 h 2370204"/>
                <a:gd name="connsiteX1430" fmla="*/ 1886904 w 2397257"/>
                <a:gd name="connsiteY1430" fmla="*/ 1509729 h 2370204"/>
                <a:gd name="connsiteX1431" fmla="*/ 1908234 w 2397257"/>
                <a:gd name="connsiteY1431" fmla="*/ 1531059 h 2370204"/>
                <a:gd name="connsiteX1432" fmla="*/ 1886904 w 2397257"/>
                <a:gd name="connsiteY1432" fmla="*/ 1552389 h 2370204"/>
                <a:gd name="connsiteX1433" fmla="*/ 1865574 w 2397257"/>
                <a:gd name="connsiteY1433" fmla="*/ 1531059 h 2370204"/>
                <a:gd name="connsiteX1434" fmla="*/ 1886904 w 2397257"/>
                <a:gd name="connsiteY1434" fmla="*/ 1509729 h 2370204"/>
                <a:gd name="connsiteX1435" fmla="*/ 426075 w 2397257"/>
                <a:gd name="connsiteY1435" fmla="*/ 1509729 h 2370204"/>
                <a:gd name="connsiteX1436" fmla="*/ 438041 w 2397257"/>
                <a:gd name="connsiteY1436" fmla="*/ 1522215 h 2370204"/>
                <a:gd name="connsiteX1437" fmla="*/ 426075 w 2397257"/>
                <a:gd name="connsiteY1437" fmla="*/ 1534701 h 2370204"/>
                <a:gd name="connsiteX1438" fmla="*/ 414109 w 2397257"/>
                <a:gd name="connsiteY1438" fmla="*/ 1522215 h 2370204"/>
                <a:gd name="connsiteX1439" fmla="*/ 426075 w 2397257"/>
                <a:gd name="connsiteY1439" fmla="*/ 1509729 h 2370204"/>
                <a:gd name="connsiteX1440" fmla="*/ 341797 w 2397257"/>
                <a:gd name="connsiteY1440" fmla="*/ 1502447 h 2370204"/>
                <a:gd name="connsiteX1441" fmla="*/ 346479 w 2397257"/>
                <a:gd name="connsiteY1441" fmla="*/ 1507649 h 2370204"/>
                <a:gd name="connsiteX1442" fmla="*/ 341797 w 2397257"/>
                <a:gd name="connsiteY1442" fmla="*/ 1512852 h 2370204"/>
                <a:gd name="connsiteX1443" fmla="*/ 337115 w 2397257"/>
                <a:gd name="connsiteY1443" fmla="*/ 1507649 h 2370204"/>
                <a:gd name="connsiteX1444" fmla="*/ 341797 w 2397257"/>
                <a:gd name="connsiteY1444" fmla="*/ 1502447 h 2370204"/>
                <a:gd name="connsiteX1445" fmla="*/ 751224 w 2397257"/>
                <a:gd name="connsiteY1445" fmla="*/ 1502446 h 2370204"/>
                <a:gd name="connsiteX1446" fmla="*/ 759548 w 2397257"/>
                <a:gd name="connsiteY1446" fmla="*/ 1512331 h 2370204"/>
                <a:gd name="connsiteX1447" fmla="*/ 751224 w 2397257"/>
                <a:gd name="connsiteY1447" fmla="*/ 1522216 h 2370204"/>
                <a:gd name="connsiteX1448" fmla="*/ 742900 w 2397257"/>
                <a:gd name="connsiteY1448" fmla="*/ 1512331 h 2370204"/>
                <a:gd name="connsiteX1449" fmla="*/ 751224 w 2397257"/>
                <a:gd name="connsiteY1449" fmla="*/ 1502446 h 2370204"/>
                <a:gd name="connsiteX1450" fmla="*/ 2368123 w 2397257"/>
                <a:gd name="connsiteY1450" fmla="*/ 1500365 h 2370204"/>
                <a:gd name="connsiteX1451" fmla="*/ 2370204 w 2397257"/>
                <a:gd name="connsiteY1451" fmla="*/ 1502446 h 2370204"/>
                <a:gd name="connsiteX1452" fmla="*/ 2368123 w 2397257"/>
                <a:gd name="connsiteY1452" fmla="*/ 1504527 h 2370204"/>
                <a:gd name="connsiteX1453" fmla="*/ 2366042 w 2397257"/>
                <a:gd name="connsiteY1453" fmla="*/ 1502446 h 2370204"/>
                <a:gd name="connsiteX1454" fmla="*/ 2368123 w 2397257"/>
                <a:gd name="connsiteY1454" fmla="*/ 1500365 h 2370204"/>
                <a:gd name="connsiteX1455" fmla="*/ 1973263 w 2397257"/>
                <a:gd name="connsiteY1455" fmla="*/ 1497245 h 2370204"/>
                <a:gd name="connsiteX1456" fmla="*/ 1991472 w 2397257"/>
                <a:gd name="connsiteY1456" fmla="*/ 1515974 h 2370204"/>
                <a:gd name="connsiteX1457" fmla="*/ 1973263 w 2397257"/>
                <a:gd name="connsiteY1457" fmla="*/ 1534703 h 2370204"/>
                <a:gd name="connsiteX1458" fmla="*/ 1955054 w 2397257"/>
                <a:gd name="connsiteY1458" fmla="*/ 1515974 h 2370204"/>
                <a:gd name="connsiteX1459" fmla="*/ 1973263 w 2397257"/>
                <a:gd name="connsiteY1459" fmla="*/ 1497245 h 2370204"/>
                <a:gd name="connsiteX1460" fmla="*/ 1646553 w 2397257"/>
                <a:gd name="connsiteY1460" fmla="*/ 1497244 h 2370204"/>
                <a:gd name="connsiteX1461" fmla="*/ 1657478 w 2397257"/>
                <a:gd name="connsiteY1461" fmla="*/ 1508689 h 2370204"/>
                <a:gd name="connsiteX1462" fmla="*/ 1646553 w 2397257"/>
                <a:gd name="connsiteY1462" fmla="*/ 1520134 h 2370204"/>
                <a:gd name="connsiteX1463" fmla="*/ 1635628 w 2397257"/>
                <a:gd name="connsiteY1463" fmla="*/ 1508689 h 2370204"/>
                <a:gd name="connsiteX1464" fmla="*/ 1646553 w 2397257"/>
                <a:gd name="connsiteY1464" fmla="*/ 1497244 h 2370204"/>
                <a:gd name="connsiteX1465" fmla="*/ 259079 w 2397257"/>
                <a:gd name="connsiteY1465" fmla="*/ 1489961 h 2370204"/>
                <a:gd name="connsiteX1466" fmla="*/ 263241 w 2397257"/>
                <a:gd name="connsiteY1466" fmla="*/ 1492562 h 2370204"/>
                <a:gd name="connsiteX1467" fmla="*/ 259079 w 2397257"/>
                <a:gd name="connsiteY1467" fmla="*/ 1495163 h 2370204"/>
                <a:gd name="connsiteX1468" fmla="*/ 254917 w 2397257"/>
                <a:gd name="connsiteY1468" fmla="*/ 1492562 h 2370204"/>
                <a:gd name="connsiteX1469" fmla="*/ 259079 w 2397257"/>
                <a:gd name="connsiteY1469" fmla="*/ 1489961 h 2370204"/>
                <a:gd name="connsiteX1470" fmla="*/ 2057542 w 2397257"/>
                <a:gd name="connsiteY1470" fmla="*/ 1484759 h 2370204"/>
                <a:gd name="connsiteX1471" fmla="*/ 2073670 w 2397257"/>
                <a:gd name="connsiteY1471" fmla="*/ 1500887 h 2370204"/>
                <a:gd name="connsiteX1472" fmla="*/ 2057542 w 2397257"/>
                <a:gd name="connsiteY1472" fmla="*/ 1517015 h 2370204"/>
                <a:gd name="connsiteX1473" fmla="*/ 2041414 w 2397257"/>
                <a:gd name="connsiteY1473" fmla="*/ 1500887 h 2370204"/>
                <a:gd name="connsiteX1474" fmla="*/ 2057542 w 2397257"/>
                <a:gd name="connsiteY1474" fmla="*/ 1484759 h 2370204"/>
                <a:gd name="connsiteX1475" fmla="*/ 660182 w 2397257"/>
                <a:gd name="connsiteY1475" fmla="*/ 1484758 h 2370204"/>
                <a:gd name="connsiteX1476" fmla="*/ 676310 w 2397257"/>
                <a:gd name="connsiteY1476" fmla="*/ 1500886 h 2370204"/>
                <a:gd name="connsiteX1477" fmla="*/ 660182 w 2397257"/>
                <a:gd name="connsiteY1477" fmla="*/ 1517014 h 2370204"/>
                <a:gd name="connsiteX1478" fmla="*/ 644054 w 2397257"/>
                <a:gd name="connsiteY1478" fmla="*/ 1500886 h 2370204"/>
                <a:gd name="connsiteX1479" fmla="*/ 660182 w 2397257"/>
                <a:gd name="connsiteY1479" fmla="*/ 1484758 h 2370204"/>
                <a:gd name="connsiteX1480" fmla="*/ 1739675 w 2397257"/>
                <a:gd name="connsiteY1480" fmla="*/ 1480596 h 2370204"/>
                <a:gd name="connsiteX1481" fmla="*/ 1757363 w 2397257"/>
                <a:gd name="connsiteY1481" fmla="*/ 1497764 h 2370204"/>
                <a:gd name="connsiteX1482" fmla="*/ 1739675 w 2397257"/>
                <a:gd name="connsiteY1482" fmla="*/ 1514932 h 2370204"/>
                <a:gd name="connsiteX1483" fmla="*/ 1721987 w 2397257"/>
                <a:gd name="connsiteY1483" fmla="*/ 1497764 h 2370204"/>
                <a:gd name="connsiteX1484" fmla="*/ 1739675 w 2397257"/>
                <a:gd name="connsiteY1484" fmla="*/ 1480596 h 2370204"/>
                <a:gd name="connsiteX1485" fmla="*/ 906774 w 2397257"/>
                <a:gd name="connsiteY1485" fmla="*/ 1472273 h 2370204"/>
                <a:gd name="connsiteX1486" fmla="*/ 907294 w 2397257"/>
                <a:gd name="connsiteY1486" fmla="*/ 1472793 h 2370204"/>
                <a:gd name="connsiteX1487" fmla="*/ 906774 w 2397257"/>
                <a:gd name="connsiteY1487" fmla="*/ 1473313 h 2370204"/>
                <a:gd name="connsiteX1488" fmla="*/ 906254 w 2397257"/>
                <a:gd name="connsiteY1488" fmla="*/ 1472793 h 2370204"/>
                <a:gd name="connsiteX1489" fmla="*/ 906774 w 2397257"/>
                <a:gd name="connsiteY1489" fmla="*/ 1472273 h 2370204"/>
                <a:gd name="connsiteX1490" fmla="*/ 178442 w 2397257"/>
                <a:gd name="connsiteY1490" fmla="*/ 1472273 h 2370204"/>
                <a:gd name="connsiteX1491" fmla="*/ 181043 w 2397257"/>
                <a:gd name="connsiteY1491" fmla="*/ 1474874 h 2370204"/>
                <a:gd name="connsiteX1492" fmla="*/ 178442 w 2397257"/>
                <a:gd name="connsiteY1492" fmla="*/ 1477475 h 2370204"/>
                <a:gd name="connsiteX1493" fmla="*/ 175841 w 2397257"/>
                <a:gd name="connsiteY1493" fmla="*/ 1474874 h 2370204"/>
                <a:gd name="connsiteX1494" fmla="*/ 178442 w 2397257"/>
                <a:gd name="connsiteY1494" fmla="*/ 1472273 h 2370204"/>
                <a:gd name="connsiteX1495" fmla="*/ 2140260 w 2397257"/>
                <a:gd name="connsiteY1495" fmla="*/ 1470192 h 2370204"/>
                <a:gd name="connsiteX1496" fmla="*/ 2154827 w 2397257"/>
                <a:gd name="connsiteY1496" fmla="*/ 1485279 h 2370204"/>
                <a:gd name="connsiteX1497" fmla="*/ 2140260 w 2397257"/>
                <a:gd name="connsiteY1497" fmla="*/ 1500366 h 2370204"/>
                <a:gd name="connsiteX1498" fmla="*/ 2125693 w 2397257"/>
                <a:gd name="connsiteY1498" fmla="*/ 1485279 h 2370204"/>
                <a:gd name="connsiteX1499" fmla="*/ 2140260 w 2397257"/>
                <a:gd name="connsiteY1499" fmla="*/ 1470192 h 2370204"/>
                <a:gd name="connsiteX1500" fmla="*/ 572262 w 2397257"/>
                <a:gd name="connsiteY1500" fmla="*/ 1468110 h 2370204"/>
                <a:gd name="connsiteX1501" fmla="*/ 592031 w 2397257"/>
                <a:gd name="connsiteY1501" fmla="*/ 1487879 h 2370204"/>
                <a:gd name="connsiteX1502" fmla="*/ 572262 w 2397257"/>
                <a:gd name="connsiteY1502" fmla="*/ 1507648 h 2370204"/>
                <a:gd name="connsiteX1503" fmla="*/ 552493 w 2397257"/>
                <a:gd name="connsiteY1503" fmla="*/ 1487879 h 2370204"/>
                <a:gd name="connsiteX1504" fmla="*/ 572262 w 2397257"/>
                <a:gd name="connsiteY1504" fmla="*/ 1468110 h 2370204"/>
                <a:gd name="connsiteX1505" fmla="*/ 1826035 w 2397257"/>
                <a:gd name="connsiteY1505" fmla="*/ 1462908 h 2370204"/>
                <a:gd name="connsiteX1506" fmla="*/ 1845804 w 2397257"/>
                <a:gd name="connsiteY1506" fmla="*/ 1482677 h 2370204"/>
                <a:gd name="connsiteX1507" fmla="*/ 1826035 w 2397257"/>
                <a:gd name="connsiteY1507" fmla="*/ 1502446 h 2370204"/>
                <a:gd name="connsiteX1508" fmla="*/ 1806266 w 2397257"/>
                <a:gd name="connsiteY1508" fmla="*/ 1482677 h 2370204"/>
                <a:gd name="connsiteX1509" fmla="*/ 1826035 w 2397257"/>
                <a:gd name="connsiteY1509" fmla="*/ 1462908 h 2370204"/>
                <a:gd name="connsiteX1510" fmla="*/ 809490 w 2397257"/>
                <a:gd name="connsiteY1510" fmla="*/ 1462908 h 2370204"/>
                <a:gd name="connsiteX1511" fmla="*/ 811571 w 2397257"/>
                <a:gd name="connsiteY1511" fmla="*/ 1465509 h 2370204"/>
                <a:gd name="connsiteX1512" fmla="*/ 809490 w 2397257"/>
                <a:gd name="connsiteY1512" fmla="*/ 1468110 h 2370204"/>
                <a:gd name="connsiteX1513" fmla="*/ 807409 w 2397257"/>
                <a:gd name="connsiteY1513" fmla="*/ 1465509 h 2370204"/>
                <a:gd name="connsiteX1514" fmla="*/ 809490 w 2397257"/>
                <a:gd name="connsiteY1514" fmla="*/ 1462908 h 2370204"/>
                <a:gd name="connsiteX1515" fmla="*/ 1587766 w 2397257"/>
                <a:gd name="connsiteY1515" fmla="*/ 1460827 h 2370204"/>
                <a:gd name="connsiteX1516" fmla="*/ 1588807 w 2397257"/>
                <a:gd name="connsiteY1516" fmla="*/ 1461868 h 2370204"/>
                <a:gd name="connsiteX1517" fmla="*/ 1587766 w 2397257"/>
                <a:gd name="connsiteY1517" fmla="*/ 1462909 h 2370204"/>
                <a:gd name="connsiteX1518" fmla="*/ 1586725 w 2397257"/>
                <a:gd name="connsiteY1518" fmla="*/ 1461868 h 2370204"/>
                <a:gd name="connsiteX1519" fmla="*/ 1587766 w 2397257"/>
                <a:gd name="connsiteY1519" fmla="*/ 1460827 h 2370204"/>
                <a:gd name="connsiteX1520" fmla="*/ 2220895 w 2397257"/>
                <a:gd name="connsiteY1520" fmla="*/ 1457706 h 2370204"/>
                <a:gd name="connsiteX1521" fmla="*/ 2231820 w 2397257"/>
                <a:gd name="connsiteY1521" fmla="*/ 1469151 h 2370204"/>
                <a:gd name="connsiteX1522" fmla="*/ 2220895 w 2397257"/>
                <a:gd name="connsiteY1522" fmla="*/ 1480596 h 2370204"/>
                <a:gd name="connsiteX1523" fmla="*/ 2209970 w 2397257"/>
                <a:gd name="connsiteY1523" fmla="*/ 1469151 h 2370204"/>
                <a:gd name="connsiteX1524" fmla="*/ 2220895 w 2397257"/>
                <a:gd name="connsiteY1524" fmla="*/ 1457706 h 2370204"/>
                <a:gd name="connsiteX1525" fmla="*/ 487983 w 2397257"/>
                <a:gd name="connsiteY1525" fmla="*/ 1457706 h 2370204"/>
                <a:gd name="connsiteX1526" fmla="*/ 502550 w 2397257"/>
                <a:gd name="connsiteY1526" fmla="*/ 1472793 h 2370204"/>
                <a:gd name="connsiteX1527" fmla="*/ 487983 w 2397257"/>
                <a:gd name="connsiteY1527" fmla="*/ 1487880 h 2370204"/>
                <a:gd name="connsiteX1528" fmla="*/ 473416 w 2397257"/>
                <a:gd name="connsiteY1528" fmla="*/ 1472793 h 2370204"/>
                <a:gd name="connsiteX1529" fmla="*/ 487983 w 2397257"/>
                <a:gd name="connsiteY1529" fmla="*/ 1457706 h 2370204"/>
                <a:gd name="connsiteX1530" fmla="*/ 98325 w 2397257"/>
                <a:gd name="connsiteY1530" fmla="*/ 1457706 h 2370204"/>
                <a:gd name="connsiteX1531" fmla="*/ 99886 w 2397257"/>
                <a:gd name="connsiteY1531" fmla="*/ 1460307 h 2370204"/>
                <a:gd name="connsiteX1532" fmla="*/ 98325 w 2397257"/>
                <a:gd name="connsiteY1532" fmla="*/ 1462908 h 2370204"/>
                <a:gd name="connsiteX1533" fmla="*/ 96764 w 2397257"/>
                <a:gd name="connsiteY1533" fmla="*/ 1460307 h 2370204"/>
                <a:gd name="connsiteX1534" fmla="*/ 98325 w 2397257"/>
                <a:gd name="connsiteY1534" fmla="*/ 1457706 h 2370204"/>
                <a:gd name="connsiteX1535" fmla="*/ 2299972 w 2397257"/>
                <a:gd name="connsiteY1535" fmla="*/ 1448342 h 2370204"/>
                <a:gd name="connsiteX1536" fmla="*/ 2303614 w 2397257"/>
                <a:gd name="connsiteY1536" fmla="*/ 1451984 h 2370204"/>
                <a:gd name="connsiteX1537" fmla="*/ 2299972 w 2397257"/>
                <a:gd name="connsiteY1537" fmla="*/ 1455626 h 2370204"/>
                <a:gd name="connsiteX1538" fmla="*/ 2296330 w 2397257"/>
                <a:gd name="connsiteY1538" fmla="*/ 1451984 h 2370204"/>
                <a:gd name="connsiteX1539" fmla="*/ 2299972 w 2397257"/>
                <a:gd name="connsiteY1539" fmla="*/ 1448342 h 2370204"/>
                <a:gd name="connsiteX1540" fmla="*/ 405265 w 2397257"/>
                <a:gd name="connsiteY1540" fmla="*/ 1448341 h 2370204"/>
                <a:gd name="connsiteX1541" fmla="*/ 416190 w 2397257"/>
                <a:gd name="connsiteY1541" fmla="*/ 1458226 h 2370204"/>
                <a:gd name="connsiteX1542" fmla="*/ 405265 w 2397257"/>
                <a:gd name="connsiteY1542" fmla="*/ 1468111 h 2370204"/>
                <a:gd name="connsiteX1543" fmla="*/ 394340 w 2397257"/>
                <a:gd name="connsiteY1543" fmla="*/ 1458226 h 2370204"/>
                <a:gd name="connsiteX1544" fmla="*/ 405265 w 2397257"/>
                <a:gd name="connsiteY1544" fmla="*/ 1448341 h 2370204"/>
                <a:gd name="connsiteX1545" fmla="*/ 1910314 w 2397257"/>
                <a:gd name="connsiteY1545" fmla="*/ 1445220 h 2370204"/>
                <a:gd name="connsiteX1546" fmla="*/ 1932164 w 2397257"/>
                <a:gd name="connsiteY1546" fmla="*/ 1467590 h 2370204"/>
                <a:gd name="connsiteX1547" fmla="*/ 1910314 w 2397257"/>
                <a:gd name="connsiteY1547" fmla="*/ 1489960 h 2370204"/>
                <a:gd name="connsiteX1548" fmla="*/ 1888464 w 2397257"/>
                <a:gd name="connsiteY1548" fmla="*/ 1467590 h 2370204"/>
                <a:gd name="connsiteX1549" fmla="*/ 1910314 w 2397257"/>
                <a:gd name="connsiteY1549" fmla="*/ 1445220 h 2370204"/>
                <a:gd name="connsiteX1550" fmla="*/ 1679328 w 2397257"/>
                <a:gd name="connsiteY1550" fmla="*/ 1443139 h 2370204"/>
                <a:gd name="connsiteX1551" fmla="*/ 1685571 w 2397257"/>
                <a:gd name="connsiteY1551" fmla="*/ 1449382 h 2370204"/>
                <a:gd name="connsiteX1552" fmla="*/ 1679328 w 2397257"/>
                <a:gd name="connsiteY1552" fmla="*/ 1455625 h 2370204"/>
                <a:gd name="connsiteX1553" fmla="*/ 1673085 w 2397257"/>
                <a:gd name="connsiteY1553" fmla="*/ 1449382 h 2370204"/>
                <a:gd name="connsiteX1554" fmla="*/ 1679328 w 2397257"/>
                <a:gd name="connsiteY1554" fmla="*/ 1443139 h 2370204"/>
                <a:gd name="connsiteX1555" fmla="*/ 18729 w 2397257"/>
                <a:gd name="connsiteY1555" fmla="*/ 1443139 h 2370204"/>
                <a:gd name="connsiteX1556" fmla="*/ 19770 w 2397257"/>
                <a:gd name="connsiteY1556" fmla="*/ 1444180 h 2370204"/>
                <a:gd name="connsiteX1557" fmla="*/ 18729 w 2397257"/>
                <a:gd name="connsiteY1557" fmla="*/ 1445221 h 2370204"/>
                <a:gd name="connsiteX1558" fmla="*/ 17688 w 2397257"/>
                <a:gd name="connsiteY1558" fmla="*/ 1444180 h 2370204"/>
                <a:gd name="connsiteX1559" fmla="*/ 18729 w 2397257"/>
                <a:gd name="connsiteY1559" fmla="*/ 1443139 h 2370204"/>
                <a:gd name="connsiteX1560" fmla="*/ 720530 w 2397257"/>
                <a:gd name="connsiteY1560" fmla="*/ 1437937 h 2370204"/>
                <a:gd name="connsiteX1561" fmla="*/ 735617 w 2397257"/>
                <a:gd name="connsiteY1561" fmla="*/ 1453024 h 2370204"/>
                <a:gd name="connsiteX1562" fmla="*/ 720530 w 2397257"/>
                <a:gd name="connsiteY1562" fmla="*/ 1468111 h 2370204"/>
                <a:gd name="connsiteX1563" fmla="*/ 705443 w 2397257"/>
                <a:gd name="connsiteY1563" fmla="*/ 1453024 h 2370204"/>
                <a:gd name="connsiteX1564" fmla="*/ 720530 w 2397257"/>
                <a:gd name="connsiteY1564" fmla="*/ 1437937 h 2370204"/>
                <a:gd name="connsiteX1565" fmla="*/ 323589 w 2397257"/>
                <a:gd name="connsiteY1565" fmla="*/ 1435856 h 2370204"/>
                <a:gd name="connsiteX1566" fmla="*/ 329832 w 2397257"/>
                <a:gd name="connsiteY1566" fmla="*/ 1442099 h 2370204"/>
                <a:gd name="connsiteX1567" fmla="*/ 323589 w 2397257"/>
                <a:gd name="connsiteY1567" fmla="*/ 1448342 h 2370204"/>
                <a:gd name="connsiteX1568" fmla="*/ 317346 w 2397257"/>
                <a:gd name="connsiteY1568" fmla="*/ 1442099 h 2370204"/>
                <a:gd name="connsiteX1569" fmla="*/ 323589 w 2397257"/>
                <a:gd name="connsiteY1569" fmla="*/ 1435856 h 2370204"/>
                <a:gd name="connsiteX1570" fmla="*/ 1993553 w 2397257"/>
                <a:gd name="connsiteY1570" fmla="*/ 1432735 h 2370204"/>
                <a:gd name="connsiteX1571" fmla="*/ 2012282 w 2397257"/>
                <a:gd name="connsiteY1571" fmla="*/ 1451464 h 2370204"/>
                <a:gd name="connsiteX1572" fmla="*/ 1993553 w 2397257"/>
                <a:gd name="connsiteY1572" fmla="*/ 1470193 h 2370204"/>
                <a:gd name="connsiteX1573" fmla="*/ 1974824 w 2397257"/>
                <a:gd name="connsiteY1573" fmla="*/ 1451464 h 2370204"/>
                <a:gd name="connsiteX1574" fmla="*/ 1993553 w 2397257"/>
                <a:gd name="connsiteY1574" fmla="*/ 1432735 h 2370204"/>
                <a:gd name="connsiteX1575" fmla="*/ 242951 w 2397257"/>
                <a:gd name="connsiteY1575" fmla="*/ 1421290 h 2370204"/>
                <a:gd name="connsiteX1576" fmla="*/ 247633 w 2397257"/>
                <a:gd name="connsiteY1576" fmla="*/ 1425972 h 2370204"/>
                <a:gd name="connsiteX1577" fmla="*/ 242951 w 2397257"/>
                <a:gd name="connsiteY1577" fmla="*/ 1430654 h 2370204"/>
                <a:gd name="connsiteX1578" fmla="*/ 238269 w 2397257"/>
                <a:gd name="connsiteY1578" fmla="*/ 1425972 h 2370204"/>
                <a:gd name="connsiteX1579" fmla="*/ 242951 w 2397257"/>
                <a:gd name="connsiteY1579" fmla="*/ 1421290 h 2370204"/>
                <a:gd name="connsiteX1580" fmla="*/ 1764647 w 2397257"/>
                <a:gd name="connsiteY1580" fmla="*/ 1421289 h 2370204"/>
                <a:gd name="connsiteX1581" fmla="*/ 1777133 w 2397257"/>
                <a:gd name="connsiteY1581" fmla="*/ 1434815 h 2370204"/>
                <a:gd name="connsiteX1582" fmla="*/ 1764647 w 2397257"/>
                <a:gd name="connsiteY1582" fmla="*/ 1448341 h 2370204"/>
                <a:gd name="connsiteX1583" fmla="*/ 1752161 w 2397257"/>
                <a:gd name="connsiteY1583" fmla="*/ 1434815 h 2370204"/>
                <a:gd name="connsiteX1584" fmla="*/ 1764647 w 2397257"/>
                <a:gd name="connsiteY1584" fmla="*/ 1421289 h 2370204"/>
                <a:gd name="connsiteX1585" fmla="*/ 2075230 w 2397257"/>
                <a:gd name="connsiteY1585" fmla="*/ 1418168 h 2370204"/>
                <a:gd name="connsiteX1586" fmla="*/ 2091358 w 2397257"/>
                <a:gd name="connsiteY1586" fmla="*/ 1435336 h 2370204"/>
                <a:gd name="connsiteX1587" fmla="*/ 2075230 w 2397257"/>
                <a:gd name="connsiteY1587" fmla="*/ 1452504 h 2370204"/>
                <a:gd name="connsiteX1588" fmla="*/ 2059102 w 2397257"/>
                <a:gd name="connsiteY1588" fmla="*/ 1435336 h 2370204"/>
                <a:gd name="connsiteX1589" fmla="*/ 2075230 w 2397257"/>
                <a:gd name="connsiteY1589" fmla="*/ 1418168 h 2370204"/>
                <a:gd name="connsiteX1590" fmla="*/ 633650 w 2397257"/>
                <a:gd name="connsiteY1590" fmla="*/ 1418168 h 2370204"/>
                <a:gd name="connsiteX1591" fmla="*/ 653419 w 2397257"/>
                <a:gd name="connsiteY1591" fmla="*/ 1437937 h 2370204"/>
                <a:gd name="connsiteX1592" fmla="*/ 633650 w 2397257"/>
                <a:gd name="connsiteY1592" fmla="*/ 1457706 h 2370204"/>
                <a:gd name="connsiteX1593" fmla="*/ 613881 w 2397257"/>
                <a:gd name="connsiteY1593" fmla="*/ 1437937 h 2370204"/>
                <a:gd name="connsiteX1594" fmla="*/ 633650 w 2397257"/>
                <a:gd name="connsiteY1594" fmla="*/ 1418168 h 2370204"/>
                <a:gd name="connsiteX1595" fmla="*/ 1530019 w 2397257"/>
                <a:gd name="connsiteY1595" fmla="*/ 1416087 h 2370204"/>
                <a:gd name="connsiteX1596" fmla="*/ 1530539 w 2397257"/>
                <a:gd name="connsiteY1596" fmla="*/ 1416607 h 2370204"/>
                <a:gd name="connsiteX1597" fmla="*/ 1530019 w 2397257"/>
                <a:gd name="connsiteY1597" fmla="*/ 1417127 h 2370204"/>
                <a:gd name="connsiteX1598" fmla="*/ 1529499 w 2397257"/>
                <a:gd name="connsiteY1598" fmla="*/ 1416607 h 2370204"/>
                <a:gd name="connsiteX1599" fmla="*/ 1530019 w 2397257"/>
                <a:gd name="connsiteY1599" fmla="*/ 1416087 h 2370204"/>
                <a:gd name="connsiteX1600" fmla="*/ 868797 w 2397257"/>
                <a:gd name="connsiteY1600" fmla="*/ 1416087 h 2370204"/>
                <a:gd name="connsiteX1601" fmla="*/ 870878 w 2397257"/>
                <a:gd name="connsiteY1601" fmla="*/ 1418688 h 2370204"/>
                <a:gd name="connsiteX1602" fmla="*/ 868797 w 2397257"/>
                <a:gd name="connsiteY1602" fmla="*/ 1421289 h 2370204"/>
                <a:gd name="connsiteX1603" fmla="*/ 866716 w 2397257"/>
                <a:gd name="connsiteY1603" fmla="*/ 1418688 h 2370204"/>
                <a:gd name="connsiteX1604" fmla="*/ 868797 w 2397257"/>
                <a:gd name="connsiteY1604" fmla="*/ 1416087 h 2370204"/>
                <a:gd name="connsiteX1605" fmla="*/ 550933 w 2397257"/>
                <a:gd name="connsiteY1605" fmla="*/ 1405682 h 2370204"/>
                <a:gd name="connsiteX1606" fmla="*/ 569142 w 2397257"/>
                <a:gd name="connsiteY1606" fmla="*/ 1424411 h 2370204"/>
                <a:gd name="connsiteX1607" fmla="*/ 550933 w 2397257"/>
                <a:gd name="connsiteY1607" fmla="*/ 1443140 h 2370204"/>
                <a:gd name="connsiteX1608" fmla="*/ 532724 w 2397257"/>
                <a:gd name="connsiteY1608" fmla="*/ 1424411 h 2370204"/>
                <a:gd name="connsiteX1609" fmla="*/ 550933 w 2397257"/>
                <a:gd name="connsiteY1609" fmla="*/ 1405682 h 2370204"/>
                <a:gd name="connsiteX1610" fmla="*/ 164916 w 2397257"/>
                <a:gd name="connsiteY1610" fmla="*/ 1405682 h 2370204"/>
                <a:gd name="connsiteX1611" fmla="*/ 168558 w 2397257"/>
                <a:gd name="connsiteY1611" fmla="*/ 1409324 h 2370204"/>
                <a:gd name="connsiteX1612" fmla="*/ 164916 w 2397257"/>
                <a:gd name="connsiteY1612" fmla="*/ 1412966 h 2370204"/>
                <a:gd name="connsiteX1613" fmla="*/ 161274 w 2397257"/>
                <a:gd name="connsiteY1613" fmla="*/ 1409324 h 2370204"/>
                <a:gd name="connsiteX1614" fmla="*/ 164916 w 2397257"/>
                <a:gd name="connsiteY1614" fmla="*/ 1405682 h 2370204"/>
                <a:gd name="connsiteX1615" fmla="*/ 2154306 w 2397257"/>
                <a:gd name="connsiteY1615" fmla="*/ 1403602 h 2370204"/>
                <a:gd name="connsiteX1616" fmla="*/ 2170434 w 2397257"/>
                <a:gd name="connsiteY1616" fmla="*/ 1419730 h 2370204"/>
                <a:gd name="connsiteX1617" fmla="*/ 2154306 w 2397257"/>
                <a:gd name="connsiteY1617" fmla="*/ 1435858 h 2370204"/>
                <a:gd name="connsiteX1618" fmla="*/ 2138178 w 2397257"/>
                <a:gd name="connsiteY1618" fmla="*/ 1419730 h 2370204"/>
                <a:gd name="connsiteX1619" fmla="*/ 2154306 w 2397257"/>
                <a:gd name="connsiteY1619" fmla="*/ 1403602 h 2370204"/>
                <a:gd name="connsiteX1620" fmla="*/ 1848405 w 2397257"/>
                <a:gd name="connsiteY1620" fmla="*/ 1396318 h 2370204"/>
                <a:gd name="connsiteX1621" fmla="*/ 1870775 w 2397257"/>
                <a:gd name="connsiteY1621" fmla="*/ 1418688 h 2370204"/>
                <a:gd name="connsiteX1622" fmla="*/ 1848405 w 2397257"/>
                <a:gd name="connsiteY1622" fmla="*/ 1441058 h 2370204"/>
                <a:gd name="connsiteX1623" fmla="*/ 1826035 w 2397257"/>
                <a:gd name="connsiteY1623" fmla="*/ 1418688 h 2370204"/>
                <a:gd name="connsiteX1624" fmla="*/ 1848405 w 2397257"/>
                <a:gd name="connsiteY1624" fmla="*/ 1396318 h 2370204"/>
                <a:gd name="connsiteX1625" fmla="*/ 780877 w 2397257"/>
                <a:gd name="connsiteY1625" fmla="*/ 1396318 h 2370204"/>
                <a:gd name="connsiteX1626" fmla="*/ 789721 w 2397257"/>
                <a:gd name="connsiteY1626" fmla="*/ 1404642 h 2370204"/>
                <a:gd name="connsiteX1627" fmla="*/ 780877 w 2397257"/>
                <a:gd name="connsiteY1627" fmla="*/ 1412966 h 2370204"/>
                <a:gd name="connsiteX1628" fmla="*/ 772033 w 2397257"/>
                <a:gd name="connsiteY1628" fmla="*/ 1404642 h 2370204"/>
                <a:gd name="connsiteX1629" fmla="*/ 780877 w 2397257"/>
                <a:gd name="connsiteY1629" fmla="*/ 1396318 h 2370204"/>
                <a:gd name="connsiteX1630" fmla="*/ 86880 w 2397257"/>
                <a:gd name="connsiteY1630" fmla="*/ 1391116 h 2370204"/>
                <a:gd name="connsiteX1631" fmla="*/ 89481 w 2397257"/>
                <a:gd name="connsiteY1631" fmla="*/ 1393717 h 2370204"/>
                <a:gd name="connsiteX1632" fmla="*/ 86880 w 2397257"/>
                <a:gd name="connsiteY1632" fmla="*/ 1396318 h 2370204"/>
                <a:gd name="connsiteX1633" fmla="*/ 84279 w 2397257"/>
                <a:gd name="connsiteY1633" fmla="*/ 1393717 h 2370204"/>
                <a:gd name="connsiteX1634" fmla="*/ 86880 w 2397257"/>
                <a:gd name="connsiteY1634" fmla="*/ 1391116 h 2370204"/>
                <a:gd name="connsiteX1635" fmla="*/ 469255 w 2397257"/>
                <a:gd name="connsiteY1635" fmla="*/ 1391115 h 2370204"/>
                <a:gd name="connsiteX1636" fmla="*/ 487984 w 2397257"/>
                <a:gd name="connsiteY1636" fmla="*/ 1408283 h 2370204"/>
                <a:gd name="connsiteX1637" fmla="*/ 469255 w 2397257"/>
                <a:gd name="connsiteY1637" fmla="*/ 1425451 h 2370204"/>
                <a:gd name="connsiteX1638" fmla="*/ 450526 w 2397257"/>
                <a:gd name="connsiteY1638" fmla="*/ 1408283 h 2370204"/>
                <a:gd name="connsiteX1639" fmla="*/ 469255 w 2397257"/>
                <a:gd name="connsiteY1639" fmla="*/ 1391115 h 2370204"/>
                <a:gd name="connsiteX1640" fmla="*/ 2232860 w 2397257"/>
                <a:gd name="connsiteY1640" fmla="*/ 1389035 h 2370204"/>
                <a:gd name="connsiteX1641" fmla="*/ 2246386 w 2397257"/>
                <a:gd name="connsiteY1641" fmla="*/ 1402561 h 2370204"/>
                <a:gd name="connsiteX1642" fmla="*/ 2232860 w 2397257"/>
                <a:gd name="connsiteY1642" fmla="*/ 1416087 h 2370204"/>
                <a:gd name="connsiteX1643" fmla="*/ 2219334 w 2397257"/>
                <a:gd name="connsiteY1643" fmla="*/ 1402561 h 2370204"/>
                <a:gd name="connsiteX1644" fmla="*/ 2232860 w 2397257"/>
                <a:gd name="connsiteY1644" fmla="*/ 1389035 h 2370204"/>
                <a:gd name="connsiteX1645" fmla="*/ 2310897 w 2397257"/>
                <a:gd name="connsiteY1645" fmla="*/ 1380711 h 2370204"/>
                <a:gd name="connsiteX1646" fmla="*/ 2316100 w 2397257"/>
                <a:gd name="connsiteY1646" fmla="*/ 1385914 h 2370204"/>
                <a:gd name="connsiteX1647" fmla="*/ 2310897 w 2397257"/>
                <a:gd name="connsiteY1647" fmla="*/ 1391117 h 2370204"/>
                <a:gd name="connsiteX1648" fmla="*/ 2305694 w 2397257"/>
                <a:gd name="connsiteY1648" fmla="*/ 1385914 h 2370204"/>
                <a:gd name="connsiteX1649" fmla="*/ 2310897 w 2397257"/>
                <a:gd name="connsiteY1649" fmla="*/ 1380711 h 2370204"/>
                <a:gd name="connsiteX1650" fmla="*/ 1929043 w 2397257"/>
                <a:gd name="connsiteY1650" fmla="*/ 1380711 h 2370204"/>
                <a:gd name="connsiteX1651" fmla="*/ 1949853 w 2397257"/>
                <a:gd name="connsiteY1651" fmla="*/ 1403081 h 2370204"/>
                <a:gd name="connsiteX1652" fmla="*/ 1929043 w 2397257"/>
                <a:gd name="connsiteY1652" fmla="*/ 1425451 h 2370204"/>
                <a:gd name="connsiteX1653" fmla="*/ 1908233 w 2397257"/>
                <a:gd name="connsiteY1653" fmla="*/ 1403081 h 2370204"/>
                <a:gd name="connsiteX1654" fmla="*/ 1929043 w 2397257"/>
                <a:gd name="connsiteY1654" fmla="*/ 1380711 h 2370204"/>
                <a:gd name="connsiteX1655" fmla="*/ 390178 w 2397257"/>
                <a:gd name="connsiteY1655" fmla="*/ 1378630 h 2370204"/>
                <a:gd name="connsiteX1656" fmla="*/ 403704 w 2397257"/>
                <a:gd name="connsiteY1656" fmla="*/ 1392156 h 2370204"/>
                <a:gd name="connsiteX1657" fmla="*/ 390178 w 2397257"/>
                <a:gd name="connsiteY1657" fmla="*/ 1405682 h 2370204"/>
                <a:gd name="connsiteX1658" fmla="*/ 376652 w 2397257"/>
                <a:gd name="connsiteY1658" fmla="*/ 1392156 h 2370204"/>
                <a:gd name="connsiteX1659" fmla="*/ 390178 w 2397257"/>
                <a:gd name="connsiteY1659" fmla="*/ 1378630 h 2370204"/>
                <a:gd name="connsiteX1660" fmla="*/ 1701177 w 2397257"/>
                <a:gd name="connsiteY1660" fmla="*/ 1376549 h 2370204"/>
                <a:gd name="connsiteX1661" fmla="*/ 1712622 w 2397257"/>
                <a:gd name="connsiteY1661" fmla="*/ 1386434 h 2370204"/>
                <a:gd name="connsiteX1662" fmla="*/ 1701177 w 2397257"/>
                <a:gd name="connsiteY1662" fmla="*/ 1396319 h 2370204"/>
                <a:gd name="connsiteX1663" fmla="*/ 1689732 w 2397257"/>
                <a:gd name="connsiteY1663" fmla="*/ 1386434 h 2370204"/>
                <a:gd name="connsiteX1664" fmla="*/ 1701177 w 2397257"/>
                <a:gd name="connsiteY1664" fmla="*/ 1376549 h 2370204"/>
                <a:gd name="connsiteX1665" fmla="*/ 9365 w 2397257"/>
                <a:gd name="connsiteY1665" fmla="*/ 1376549 h 2370204"/>
                <a:gd name="connsiteX1666" fmla="*/ 10406 w 2397257"/>
                <a:gd name="connsiteY1666" fmla="*/ 1377590 h 2370204"/>
                <a:gd name="connsiteX1667" fmla="*/ 9365 w 2397257"/>
                <a:gd name="connsiteY1667" fmla="*/ 1378631 h 2370204"/>
                <a:gd name="connsiteX1668" fmla="*/ 8324 w 2397257"/>
                <a:gd name="connsiteY1668" fmla="*/ 1377590 h 2370204"/>
                <a:gd name="connsiteX1669" fmla="*/ 9365 w 2397257"/>
                <a:gd name="connsiteY1669" fmla="*/ 1376549 h 2370204"/>
                <a:gd name="connsiteX1670" fmla="*/ 696599 w 2397257"/>
                <a:gd name="connsiteY1670" fmla="*/ 1373427 h 2370204"/>
                <a:gd name="connsiteX1671" fmla="*/ 712727 w 2397257"/>
                <a:gd name="connsiteY1671" fmla="*/ 1389555 h 2370204"/>
                <a:gd name="connsiteX1672" fmla="*/ 696599 w 2397257"/>
                <a:gd name="connsiteY1672" fmla="*/ 1405683 h 2370204"/>
                <a:gd name="connsiteX1673" fmla="*/ 680471 w 2397257"/>
                <a:gd name="connsiteY1673" fmla="*/ 1389555 h 2370204"/>
                <a:gd name="connsiteX1674" fmla="*/ 696599 w 2397257"/>
                <a:gd name="connsiteY1674" fmla="*/ 1373427 h 2370204"/>
                <a:gd name="connsiteX1675" fmla="*/ 2008119 w 2397257"/>
                <a:gd name="connsiteY1675" fmla="*/ 1369266 h 2370204"/>
                <a:gd name="connsiteX1676" fmla="*/ 2026848 w 2397257"/>
                <a:gd name="connsiteY1676" fmla="*/ 1387475 h 2370204"/>
                <a:gd name="connsiteX1677" fmla="*/ 2008119 w 2397257"/>
                <a:gd name="connsiteY1677" fmla="*/ 1405684 h 2370204"/>
                <a:gd name="connsiteX1678" fmla="*/ 1989390 w 2397257"/>
                <a:gd name="connsiteY1678" fmla="*/ 1387475 h 2370204"/>
                <a:gd name="connsiteX1679" fmla="*/ 2008119 w 2397257"/>
                <a:gd name="connsiteY1679" fmla="*/ 1369266 h 2370204"/>
                <a:gd name="connsiteX1680" fmla="*/ 311103 w 2397257"/>
                <a:gd name="connsiteY1680" fmla="*/ 1369266 h 2370204"/>
                <a:gd name="connsiteX1681" fmla="*/ 319427 w 2397257"/>
                <a:gd name="connsiteY1681" fmla="*/ 1377590 h 2370204"/>
                <a:gd name="connsiteX1682" fmla="*/ 311103 w 2397257"/>
                <a:gd name="connsiteY1682" fmla="*/ 1385914 h 2370204"/>
                <a:gd name="connsiteX1683" fmla="*/ 302779 w 2397257"/>
                <a:gd name="connsiteY1683" fmla="*/ 1377590 h 2370204"/>
                <a:gd name="connsiteX1684" fmla="*/ 311103 w 2397257"/>
                <a:gd name="connsiteY1684" fmla="*/ 1369266 h 2370204"/>
                <a:gd name="connsiteX1685" fmla="*/ 2388933 w 2397257"/>
                <a:gd name="connsiteY1685" fmla="*/ 1366144 h 2370204"/>
                <a:gd name="connsiteX1686" fmla="*/ 2389974 w 2397257"/>
                <a:gd name="connsiteY1686" fmla="*/ 1368746 h 2370204"/>
                <a:gd name="connsiteX1687" fmla="*/ 2388933 w 2397257"/>
                <a:gd name="connsiteY1687" fmla="*/ 1371348 h 2370204"/>
                <a:gd name="connsiteX1688" fmla="*/ 2387892 w 2397257"/>
                <a:gd name="connsiteY1688" fmla="*/ 1368746 h 2370204"/>
                <a:gd name="connsiteX1689" fmla="*/ 2388933 w 2397257"/>
                <a:gd name="connsiteY1689" fmla="*/ 1366144 h 2370204"/>
                <a:gd name="connsiteX1690" fmla="*/ 232027 w 2397257"/>
                <a:gd name="connsiteY1690" fmla="*/ 1353659 h 2370204"/>
                <a:gd name="connsiteX1691" fmla="*/ 238270 w 2397257"/>
                <a:gd name="connsiteY1691" fmla="*/ 1359902 h 2370204"/>
                <a:gd name="connsiteX1692" fmla="*/ 232027 w 2397257"/>
                <a:gd name="connsiteY1692" fmla="*/ 1366145 h 2370204"/>
                <a:gd name="connsiteX1693" fmla="*/ 225784 w 2397257"/>
                <a:gd name="connsiteY1693" fmla="*/ 1359902 h 2370204"/>
                <a:gd name="connsiteX1694" fmla="*/ 232027 w 2397257"/>
                <a:gd name="connsiteY1694" fmla="*/ 1353659 h 2370204"/>
                <a:gd name="connsiteX1695" fmla="*/ 1554991 w 2397257"/>
                <a:gd name="connsiteY1695" fmla="*/ 1353658 h 2370204"/>
                <a:gd name="connsiteX1696" fmla="*/ 1555511 w 2397257"/>
                <a:gd name="connsiteY1696" fmla="*/ 1354178 h 2370204"/>
                <a:gd name="connsiteX1697" fmla="*/ 1554991 w 2397257"/>
                <a:gd name="connsiteY1697" fmla="*/ 1354698 h 2370204"/>
                <a:gd name="connsiteX1698" fmla="*/ 1554471 w 2397257"/>
                <a:gd name="connsiteY1698" fmla="*/ 1354178 h 2370204"/>
                <a:gd name="connsiteX1699" fmla="*/ 1554991 w 2397257"/>
                <a:gd name="connsiteY1699" fmla="*/ 1353658 h 2370204"/>
                <a:gd name="connsiteX1700" fmla="*/ 842786 w 2397257"/>
                <a:gd name="connsiteY1700" fmla="*/ 1353658 h 2370204"/>
                <a:gd name="connsiteX1701" fmla="*/ 843827 w 2397257"/>
                <a:gd name="connsiteY1701" fmla="*/ 1356259 h 2370204"/>
                <a:gd name="connsiteX1702" fmla="*/ 842786 w 2397257"/>
                <a:gd name="connsiteY1702" fmla="*/ 1358860 h 2370204"/>
                <a:gd name="connsiteX1703" fmla="*/ 841745 w 2397257"/>
                <a:gd name="connsiteY1703" fmla="*/ 1356259 h 2370204"/>
                <a:gd name="connsiteX1704" fmla="*/ 842786 w 2397257"/>
                <a:gd name="connsiteY1704" fmla="*/ 1353658 h 2370204"/>
                <a:gd name="connsiteX1705" fmla="*/ 615442 w 2397257"/>
                <a:gd name="connsiteY1705" fmla="*/ 1353658 h 2370204"/>
                <a:gd name="connsiteX1706" fmla="*/ 636772 w 2397257"/>
                <a:gd name="connsiteY1706" fmla="*/ 1373427 h 2370204"/>
                <a:gd name="connsiteX1707" fmla="*/ 615442 w 2397257"/>
                <a:gd name="connsiteY1707" fmla="*/ 1393196 h 2370204"/>
                <a:gd name="connsiteX1708" fmla="*/ 594112 w 2397257"/>
                <a:gd name="connsiteY1708" fmla="*/ 1373427 h 2370204"/>
                <a:gd name="connsiteX1709" fmla="*/ 615442 w 2397257"/>
                <a:gd name="connsiteY1709" fmla="*/ 1353658 h 2370204"/>
                <a:gd name="connsiteX1710" fmla="*/ 2087195 w 2397257"/>
                <a:gd name="connsiteY1710" fmla="*/ 1351578 h 2370204"/>
                <a:gd name="connsiteX1711" fmla="*/ 2105924 w 2397257"/>
                <a:gd name="connsiteY1711" fmla="*/ 1370307 h 2370204"/>
                <a:gd name="connsiteX1712" fmla="*/ 2087195 w 2397257"/>
                <a:gd name="connsiteY1712" fmla="*/ 1389036 h 2370204"/>
                <a:gd name="connsiteX1713" fmla="*/ 2068466 w 2397257"/>
                <a:gd name="connsiteY1713" fmla="*/ 1370307 h 2370204"/>
                <a:gd name="connsiteX1714" fmla="*/ 2087195 w 2397257"/>
                <a:gd name="connsiteY1714" fmla="*/ 1351578 h 2370204"/>
                <a:gd name="connsiteX1715" fmla="*/ 1782856 w 2397257"/>
                <a:gd name="connsiteY1715" fmla="*/ 1351577 h 2370204"/>
                <a:gd name="connsiteX1716" fmla="*/ 1801065 w 2397257"/>
                <a:gd name="connsiteY1716" fmla="*/ 1370306 h 2370204"/>
                <a:gd name="connsiteX1717" fmla="*/ 1782856 w 2397257"/>
                <a:gd name="connsiteY1717" fmla="*/ 1389035 h 2370204"/>
                <a:gd name="connsiteX1718" fmla="*/ 1764647 w 2397257"/>
                <a:gd name="connsiteY1718" fmla="*/ 1370306 h 2370204"/>
                <a:gd name="connsiteX1719" fmla="*/ 1782856 w 2397257"/>
                <a:gd name="connsiteY1719" fmla="*/ 1351577 h 2370204"/>
                <a:gd name="connsiteX1720" fmla="*/ 535845 w 2397257"/>
                <a:gd name="connsiteY1720" fmla="*/ 1339092 h 2370204"/>
                <a:gd name="connsiteX1721" fmla="*/ 556655 w 2397257"/>
                <a:gd name="connsiteY1721" fmla="*/ 1358861 h 2370204"/>
                <a:gd name="connsiteX1722" fmla="*/ 535845 w 2397257"/>
                <a:gd name="connsiteY1722" fmla="*/ 1378630 h 2370204"/>
                <a:gd name="connsiteX1723" fmla="*/ 515035 w 2397257"/>
                <a:gd name="connsiteY1723" fmla="*/ 1358861 h 2370204"/>
                <a:gd name="connsiteX1724" fmla="*/ 535845 w 2397257"/>
                <a:gd name="connsiteY1724" fmla="*/ 1339092 h 2370204"/>
                <a:gd name="connsiteX1725" fmla="*/ 155552 w 2397257"/>
                <a:gd name="connsiteY1725" fmla="*/ 1339092 h 2370204"/>
                <a:gd name="connsiteX1726" fmla="*/ 159194 w 2397257"/>
                <a:gd name="connsiteY1726" fmla="*/ 1342734 h 2370204"/>
                <a:gd name="connsiteX1727" fmla="*/ 155552 w 2397257"/>
                <a:gd name="connsiteY1727" fmla="*/ 1346376 h 2370204"/>
                <a:gd name="connsiteX1728" fmla="*/ 151910 w 2397257"/>
                <a:gd name="connsiteY1728" fmla="*/ 1342734 h 2370204"/>
                <a:gd name="connsiteX1729" fmla="*/ 155552 w 2397257"/>
                <a:gd name="connsiteY1729" fmla="*/ 1339092 h 2370204"/>
                <a:gd name="connsiteX1730" fmla="*/ 2165230 w 2397257"/>
                <a:gd name="connsiteY1730" fmla="*/ 1337011 h 2370204"/>
                <a:gd name="connsiteX1731" fmla="*/ 2182918 w 2397257"/>
                <a:gd name="connsiteY1731" fmla="*/ 1353139 h 2370204"/>
                <a:gd name="connsiteX1732" fmla="*/ 2165230 w 2397257"/>
                <a:gd name="connsiteY1732" fmla="*/ 1369267 h 2370204"/>
                <a:gd name="connsiteX1733" fmla="*/ 2147542 w 2397257"/>
                <a:gd name="connsiteY1733" fmla="*/ 1353139 h 2370204"/>
                <a:gd name="connsiteX1734" fmla="*/ 2165230 w 2397257"/>
                <a:gd name="connsiteY1734" fmla="*/ 1337011 h 2370204"/>
                <a:gd name="connsiteX1735" fmla="*/ 1637189 w 2397257"/>
                <a:gd name="connsiteY1735" fmla="*/ 1333889 h 2370204"/>
                <a:gd name="connsiteX1736" fmla="*/ 1640831 w 2397257"/>
                <a:gd name="connsiteY1736" fmla="*/ 1337531 h 2370204"/>
                <a:gd name="connsiteX1737" fmla="*/ 1637189 w 2397257"/>
                <a:gd name="connsiteY1737" fmla="*/ 1341173 h 2370204"/>
                <a:gd name="connsiteX1738" fmla="*/ 1633547 w 2397257"/>
                <a:gd name="connsiteY1738" fmla="*/ 1337531 h 2370204"/>
                <a:gd name="connsiteX1739" fmla="*/ 1637189 w 2397257"/>
                <a:gd name="connsiteY1739" fmla="*/ 1333889 h 2370204"/>
                <a:gd name="connsiteX1740" fmla="*/ 761108 w 2397257"/>
                <a:gd name="connsiteY1740" fmla="*/ 1333889 h 2370204"/>
                <a:gd name="connsiteX1741" fmla="*/ 769952 w 2397257"/>
                <a:gd name="connsiteY1741" fmla="*/ 1341693 h 2370204"/>
                <a:gd name="connsiteX1742" fmla="*/ 761108 w 2397257"/>
                <a:gd name="connsiteY1742" fmla="*/ 1349497 h 2370204"/>
                <a:gd name="connsiteX1743" fmla="*/ 752264 w 2397257"/>
                <a:gd name="connsiteY1743" fmla="*/ 1341693 h 2370204"/>
                <a:gd name="connsiteX1744" fmla="*/ 761108 w 2397257"/>
                <a:gd name="connsiteY1744" fmla="*/ 1333889 h 2370204"/>
                <a:gd name="connsiteX1745" fmla="*/ 1861932 w 2397257"/>
                <a:gd name="connsiteY1745" fmla="*/ 1331808 h 2370204"/>
                <a:gd name="connsiteX1746" fmla="*/ 1885343 w 2397257"/>
                <a:gd name="connsiteY1746" fmla="*/ 1354178 h 2370204"/>
                <a:gd name="connsiteX1747" fmla="*/ 1861932 w 2397257"/>
                <a:gd name="connsiteY1747" fmla="*/ 1376548 h 2370204"/>
                <a:gd name="connsiteX1748" fmla="*/ 1838521 w 2397257"/>
                <a:gd name="connsiteY1748" fmla="*/ 1354178 h 2370204"/>
                <a:gd name="connsiteX1749" fmla="*/ 1861932 w 2397257"/>
                <a:gd name="connsiteY1749" fmla="*/ 1331808 h 2370204"/>
                <a:gd name="connsiteX1750" fmla="*/ 458330 w 2397257"/>
                <a:gd name="connsiteY1750" fmla="*/ 1324525 h 2370204"/>
                <a:gd name="connsiteX1751" fmla="*/ 475498 w 2397257"/>
                <a:gd name="connsiteY1751" fmla="*/ 1341693 h 2370204"/>
                <a:gd name="connsiteX1752" fmla="*/ 458330 w 2397257"/>
                <a:gd name="connsiteY1752" fmla="*/ 1358861 h 2370204"/>
                <a:gd name="connsiteX1753" fmla="*/ 441162 w 2397257"/>
                <a:gd name="connsiteY1753" fmla="*/ 1341693 h 2370204"/>
                <a:gd name="connsiteX1754" fmla="*/ 458330 w 2397257"/>
                <a:gd name="connsiteY1754" fmla="*/ 1324525 h 2370204"/>
                <a:gd name="connsiteX1755" fmla="*/ 79596 w 2397257"/>
                <a:gd name="connsiteY1755" fmla="*/ 1324525 h 2370204"/>
                <a:gd name="connsiteX1756" fmla="*/ 82197 w 2397257"/>
                <a:gd name="connsiteY1756" fmla="*/ 1326606 h 2370204"/>
                <a:gd name="connsiteX1757" fmla="*/ 79596 w 2397257"/>
                <a:gd name="connsiteY1757" fmla="*/ 1328687 h 2370204"/>
                <a:gd name="connsiteX1758" fmla="*/ 76995 w 2397257"/>
                <a:gd name="connsiteY1758" fmla="*/ 1326606 h 2370204"/>
                <a:gd name="connsiteX1759" fmla="*/ 79596 w 2397257"/>
                <a:gd name="connsiteY1759" fmla="*/ 1324525 h 2370204"/>
                <a:gd name="connsiteX1760" fmla="*/ 2242225 w 2397257"/>
                <a:gd name="connsiteY1760" fmla="*/ 1321404 h 2370204"/>
                <a:gd name="connsiteX1761" fmla="*/ 2254711 w 2397257"/>
                <a:gd name="connsiteY1761" fmla="*/ 1335451 h 2370204"/>
                <a:gd name="connsiteX1762" fmla="*/ 2242225 w 2397257"/>
                <a:gd name="connsiteY1762" fmla="*/ 1349498 h 2370204"/>
                <a:gd name="connsiteX1763" fmla="*/ 2229739 w 2397257"/>
                <a:gd name="connsiteY1763" fmla="*/ 1335451 h 2370204"/>
                <a:gd name="connsiteX1764" fmla="*/ 2242225 w 2397257"/>
                <a:gd name="connsiteY1764" fmla="*/ 1321404 h 2370204"/>
                <a:gd name="connsiteX1765" fmla="*/ 1939967 w 2397257"/>
                <a:gd name="connsiteY1765" fmla="*/ 1314120 h 2370204"/>
                <a:gd name="connsiteX1766" fmla="*/ 1962337 w 2397257"/>
                <a:gd name="connsiteY1766" fmla="*/ 1336490 h 2370204"/>
                <a:gd name="connsiteX1767" fmla="*/ 1939967 w 2397257"/>
                <a:gd name="connsiteY1767" fmla="*/ 1358860 h 2370204"/>
                <a:gd name="connsiteX1768" fmla="*/ 1917597 w 2397257"/>
                <a:gd name="connsiteY1768" fmla="*/ 1336490 h 2370204"/>
                <a:gd name="connsiteX1769" fmla="*/ 1939967 w 2397257"/>
                <a:gd name="connsiteY1769" fmla="*/ 1314120 h 2370204"/>
                <a:gd name="connsiteX1770" fmla="*/ 2317139 w 2397257"/>
                <a:gd name="connsiteY1770" fmla="*/ 1312039 h 2370204"/>
                <a:gd name="connsiteX1771" fmla="*/ 2323382 w 2397257"/>
                <a:gd name="connsiteY1771" fmla="*/ 1318282 h 2370204"/>
                <a:gd name="connsiteX1772" fmla="*/ 2317139 w 2397257"/>
                <a:gd name="connsiteY1772" fmla="*/ 1324525 h 2370204"/>
                <a:gd name="connsiteX1773" fmla="*/ 2310896 w 2397257"/>
                <a:gd name="connsiteY1773" fmla="*/ 1318282 h 2370204"/>
                <a:gd name="connsiteX1774" fmla="*/ 2317139 w 2397257"/>
                <a:gd name="connsiteY1774" fmla="*/ 1312039 h 2370204"/>
                <a:gd name="connsiteX1775" fmla="*/ 1716264 w 2397257"/>
                <a:gd name="connsiteY1775" fmla="*/ 1312039 h 2370204"/>
                <a:gd name="connsiteX1776" fmla="*/ 1725108 w 2397257"/>
                <a:gd name="connsiteY1776" fmla="*/ 1320363 h 2370204"/>
                <a:gd name="connsiteX1777" fmla="*/ 1716264 w 2397257"/>
                <a:gd name="connsiteY1777" fmla="*/ 1328687 h 2370204"/>
                <a:gd name="connsiteX1778" fmla="*/ 1707420 w 2397257"/>
                <a:gd name="connsiteY1778" fmla="*/ 1320363 h 2370204"/>
                <a:gd name="connsiteX1779" fmla="*/ 1716264 w 2397257"/>
                <a:gd name="connsiteY1779" fmla="*/ 1312039 h 2370204"/>
                <a:gd name="connsiteX1780" fmla="*/ 680991 w 2397257"/>
                <a:gd name="connsiteY1780" fmla="*/ 1308918 h 2370204"/>
                <a:gd name="connsiteX1781" fmla="*/ 696078 w 2397257"/>
                <a:gd name="connsiteY1781" fmla="*/ 1324005 h 2370204"/>
                <a:gd name="connsiteX1782" fmla="*/ 680991 w 2397257"/>
                <a:gd name="connsiteY1782" fmla="*/ 1339092 h 2370204"/>
                <a:gd name="connsiteX1783" fmla="*/ 665904 w 2397257"/>
                <a:gd name="connsiteY1783" fmla="*/ 1324005 h 2370204"/>
                <a:gd name="connsiteX1784" fmla="*/ 680991 w 2397257"/>
                <a:gd name="connsiteY1784" fmla="*/ 1308918 h 2370204"/>
                <a:gd name="connsiteX1785" fmla="*/ 380294 w 2397257"/>
                <a:gd name="connsiteY1785" fmla="*/ 1308918 h 2370204"/>
                <a:gd name="connsiteX1786" fmla="*/ 396422 w 2397257"/>
                <a:gd name="connsiteY1786" fmla="*/ 1325046 h 2370204"/>
                <a:gd name="connsiteX1787" fmla="*/ 380294 w 2397257"/>
                <a:gd name="connsiteY1787" fmla="*/ 1341174 h 2370204"/>
                <a:gd name="connsiteX1788" fmla="*/ 364166 w 2397257"/>
                <a:gd name="connsiteY1788" fmla="*/ 1325046 h 2370204"/>
                <a:gd name="connsiteX1789" fmla="*/ 380294 w 2397257"/>
                <a:gd name="connsiteY1789" fmla="*/ 1308918 h 2370204"/>
                <a:gd name="connsiteX1790" fmla="*/ 906774 w 2397257"/>
                <a:gd name="connsiteY1790" fmla="*/ 1306837 h 2370204"/>
                <a:gd name="connsiteX1791" fmla="*/ 907294 w 2397257"/>
                <a:gd name="connsiteY1791" fmla="*/ 1307357 h 2370204"/>
                <a:gd name="connsiteX1792" fmla="*/ 906774 w 2397257"/>
                <a:gd name="connsiteY1792" fmla="*/ 1307877 h 2370204"/>
                <a:gd name="connsiteX1793" fmla="*/ 906254 w 2397257"/>
                <a:gd name="connsiteY1793" fmla="*/ 1307357 h 2370204"/>
                <a:gd name="connsiteX1794" fmla="*/ 906774 w 2397257"/>
                <a:gd name="connsiteY1794" fmla="*/ 1306837 h 2370204"/>
                <a:gd name="connsiteX1795" fmla="*/ 2394135 w 2397257"/>
                <a:gd name="connsiteY1795" fmla="*/ 1299554 h 2370204"/>
                <a:gd name="connsiteX1796" fmla="*/ 2395176 w 2397257"/>
                <a:gd name="connsiteY1796" fmla="*/ 1302156 h 2370204"/>
                <a:gd name="connsiteX1797" fmla="*/ 2394135 w 2397257"/>
                <a:gd name="connsiteY1797" fmla="*/ 1304758 h 2370204"/>
                <a:gd name="connsiteX1798" fmla="*/ 2393094 w 2397257"/>
                <a:gd name="connsiteY1798" fmla="*/ 1302156 h 2370204"/>
                <a:gd name="connsiteX1799" fmla="*/ 2394135 w 2397257"/>
                <a:gd name="connsiteY1799" fmla="*/ 1299554 h 2370204"/>
                <a:gd name="connsiteX1800" fmla="*/ 2018004 w 2397257"/>
                <a:gd name="connsiteY1800" fmla="*/ 1299554 h 2370204"/>
                <a:gd name="connsiteX1801" fmla="*/ 2039334 w 2397257"/>
                <a:gd name="connsiteY1801" fmla="*/ 1319323 h 2370204"/>
                <a:gd name="connsiteX1802" fmla="*/ 2018004 w 2397257"/>
                <a:gd name="connsiteY1802" fmla="*/ 1339092 h 2370204"/>
                <a:gd name="connsiteX1803" fmla="*/ 1996674 w 2397257"/>
                <a:gd name="connsiteY1803" fmla="*/ 1319323 h 2370204"/>
                <a:gd name="connsiteX1804" fmla="*/ 2018004 w 2397257"/>
                <a:gd name="connsiteY1804" fmla="*/ 1299554 h 2370204"/>
                <a:gd name="connsiteX1805" fmla="*/ 303299 w 2397257"/>
                <a:gd name="connsiteY1805" fmla="*/ 1299554 h 2370204"/>
                <a:gd name="connsiteX1806" fmla="*/ 314224 w 2397257"/>
                <a:gd name="connsiteY1806" fmla="*/ 1310479 h 2370204"/>
                <a:gd name="connsiteX1807" fmla="*/ 303299 w 2397257"/>
                <a:gd name="connsiteY1807" fmla="*/ 1321404 h 2370204"/>
                <a:gd name="connsiteX1808" fmla="*/ 292374 w 2397257"/>
                <a:gd name="connsiteY1808" fmla="*/ 1310479 h 2370204"/>
                <a:gd name="connsiteX1809" fmla="*/ 303299 w 2397257"/>
                <a:gd name="connsiteY1809" fmla="*/ 1299554 h 2370204"/>
                <a:gd name="connsiteX1810" fmla="*/ 828219 w 2397257"/>
                <a:gd name="connsiteY1810" fmla="*/ 1289149 h 2370204"/>
                <a:gd name="connsiteX1811" fmla="*/ 829260 w 2397257"/>
                <a:gd name="connsiteY1811" fmla="*/ 1290710 h 2370204"/>
                <a:gd name="connsiteX1812" fmla="*/ 828219 w 2397257"/>
                <a:gd name="connsiteY1812" fmla="*/ 1292271 h 2370204"/>
                <a:gd name="connsiteX1813" fmla="*/ 827178 w 2397257"/>
                <a:gd name="connsiteY1813" fmla="*/ 1290710 h 2370204"/>
                <a:gd name="connsiteX1814" fmla="*/ 828219 w 2397257"/>
                <a:gd name="connsiteY1814" fmla="*/ 1289149 h 2370204"/>
                <a:gd name="connsiteX1815" fmla="*/ 604516 w 2397257"/>
                <a:gd name="connsiteY1815" fmla="*/ 1289149 h 2370204"/>
                <a:gd name="connsiteX1816" fmla="*/ 624285 w 2397257"/>
                <a:gd name="connsiteY1816" fmla="*/ 1307878 h 2370204"/>
                <a:gd name="connsiteX1817" fmla="*/ 604516 w 2397257"/>
                <a:gd name="connsiteY1817" fmla="*/ 1326607 h 2370204"/>
                <a:gd name="connsiteX1818" fmla="*/ 584747 w 2397257"/>
                <a:gd name="connsiteY1818" fmla="*/ 1307878 h 2370204"/>
                <a:gd name="connsiteX1819" fmla="*/ 604516 w 2397257"/>
                <a:gd name="connsiteY1819" fmla="*/ 1289149 h 2370204"/>
                <a:gd name="connsiteX1820" fmla="*/ 1794300 w 2397257"/>
                <a:gd name="connsiteY1820" fmla="*/ 1287068 h 2370204"/>
                <a:gd name="connsiteX1821" fmla="*/ 1811468 w 2397257"/>
                <a:gd name="connsiteY1821" fmla="*/ 1304236 h 2370204"/>
                <a:gd name="connsiteX1822" fmla="*/ 1794300 w 2397257"/>
                <a:gd name="connsiteY1822" fmla="*/ 1321404 h 2370204"/>
                <a:gd name="connsiteX1823" fmla="*/ 1777132 w 2397257"/>
                <a:gd name="connsiteY1823" fmla="*/ 1304236 h 2370204"/>
                <a:gd name="connsiteX1824" fmla="*/ 1794300 w 2397257"/>
                <a:gd name="connsiteY1824" fmla="*/ 1287068 h 2370204"/>
                <a:gd name="connsiteX1825" fmla="*/ 1569557 w 2397257"/>
                <a:gd name="connsiteY1825" fmla="*/ 1287068 h 2370204"/>
                <a:gd name="connsiteX1826" fmla="*/ 1570077 w 2397257"/>
                <a:gd name="connsiteY1826" fmla="*/ 1287588 h 2370204"/>
                <a:gd name="connsiteX1827" fmla="*/ 1569557 w 2397257"/>
                <a:gd name="connsiteY1827" fmla="*/ 1288108 h 2370204"/>
                <a:gd name="connsiteX1828" fmla="*/ 1569037 w 2397257"/>
                <a:gd name="connsiteY1828" fmla="*/ 1287588 h 2370204"/>
                <a:gd name="connsiteX1829" fmla="*/ 1569557 w 2397257"/>
                <a:gd name="connsiteY1829" fmla="*/ 1287068 h 2370204"/>
                <a:gd name="connsiteX1830" fmla="*/ 2094479 w 2397257"/>
                <a:gd name="connsiteY1830" fmla="*/ 1284988 h 2370204"/>
                <a:gd name="connsiteX1831" fmla="*/ 2113208 w 2397257"/>
                <a:gd name="connsiteY1831" fmla="*/ 1303197 h 2370204"/>
                <a:gd name="connsiteX1832" fmla="*/ 2094479 w 2397257"/>
                <a:gd name="connsiteY1832" fmla="*/ 1321406 h 2370204"/>
                <a:gd name="connsiteX1833" fmla="*/ 2075750 w 2397257"/>
                <a:gd name="connsiteY1833" fmla="*/ 1303197 h 2370204"/>
                <a:gd name="connsiteX1834" fmla="*/ 2094479 w 2397257"/>
                <a:gd name="connsiteY1834" fmla="*/ 1284988 h 2370204"/>
                <a:gd name="connsiteX1835" fmla="*/ 226824 w 2397257"/>
                <a:gd name="connsiteY1835" fmla="*/ 1284988 h 2370204"/>
                <a:gd name="connsiteX1836" fmla="*/ 235148 w 2397257"/>
                <a:gd name="connsiteY1836" fmla="*/ 1293312 h 2370204"/>
                <a:gd name="connsiteX1837" fmla="*/ 226824 w 2397257"/>
                <a:gd name="connsiteY1837" fmla="*/ 1301636 h 2370204"/>
                <a:gd name="connsiteX1838" fmla="*/ 218500 w 2397257"/>
                <a:gd name="connsiteY1838" fmla="*/ 1293312 h 2370204"/>
                <a:gd name="connsiteX1839" fmla="*/ 226824 w 2397257"/>
                <a:gd name="connsiteY1839" fmla="*/ 1284988 h 2370204"/>
                <a:gd name="connsiteX1840" fmla="*/ 1645512 w 2397257"/>
                <a:gd name="connsiteY1840" fmla="*/ 1269380 h 2370204"/>
                <a:gd name="connsiteX1841" fmla="*/ 1648113 w 2397257"/>
                <a:gd name="connsiteY1841" fmla="*/ 1270941 h 2370204"/>
                <a:gd name="connsiteX1842" fmla="*/ 1645512 w 2397257"/>
                <a:gd name="connsiteY1842" fmla="*/ 1272502 h 2370204"/>
                <a:gd name="connsiteX1843" fmla="*/ 1642911 w 2397257"/>
                <a:gd name="connsiteY1843" fmla="*/ 1270941 h 2370204"/>
                <a:gd name="connsiteX1844" fmla="*/ 1645512 w 2397257"/>
                <a:gd name="connsiteY1844" fmla="*/ 1269380 h 2370204"/>
                <a:gd name="connsiteX1845" fmla="*/ 526481 w 2397257"/>
                <a:gd name="connsiteY1845" fmla="*/ 1269380 h 2370204"/>
                <a:gd name="connsiteX1846" fmla="*/ 547291 w 2397257"/>
                <a:gd name="connsiteY1846" fmla="*/ 1291750 h 2370204"/>
                <a:gd name="connsiteX1847" fmla="*/ 526481 w 2397257"/>
                <a:gd name="connsiteY1847" fmla="*/ 1314120 h 2370204"/>
                <a:gd name="connsiteX1848" fmla="*/ 505671 w 2397257"/>
                <a:gd name="connsiteY1848" fmla="*/ 1291750 h 2370204"/>
                <a:gd name="connsiteX1849" fmla="*/ 526481 w 2397257"/>
                <a:gd name="connsiteY1849" fmla="*/ 1269380 h 2370204"/>
                <a:gd name="connsiteX1850" fmla="*/ 151389 w 2397257"/>
                <a:gd name="connsiteY1850" fmla="*/ 1269380 h 2370204"/>
                <a:gd name="connsiteX1851" fmla="*/ 156071 w 2397257"/>
                <a:gd name="connsiteY1851" fmla="*/ 1275623 h 2370204"/>
                <a:gd name="connsiteX1852" fmla="*/ 151389 w 2397257"/>
                <a:gd name="connsiteY1852" fmla="*/ 1281866 h 2370204"/>
                <a:gd name="connsiteX1853" fmla="*/ 146707 w 2397257"/>
                <a:gd name="connsiteY1853" fmla="*/ 1275623 h 2370204"/>
                <a:gd name="connsiteX1854" fmla="*/ 151389 w 2397257"/>
                <a:gd name="connsiteY1854" fmla="*/ 1269380 h 2370204"/>
                <a:gd name="connsiteX1855" fmla="*/ 2169913 w 2397257"/>
                <a:gd name="connsiteY1855" fmla="*/ 1267299 h 2370204"/>
                <a:gd name="connsiteX1856" fmla="*/ 2187081 w 2397257"/>
                <a:gd name="connsiteY1856" fmla="*/ 1286028 h 2370204"/>
                <a:gd name="connsiteX1857" fmla="*/ 2169913 w 2397257"/>
                <a:gd name="connsiteY1857" fmla="*/ 1304757 h 2370204"/>
                <a:gd name="connsiteX1858" fmla="*/ 2152745 w 2397257"/>
                <a:gd name="connsiteY1858" fmla="*/ 1286028 h 2370204"/>
                <a:gd name="connsiteX1859" fmla="*/ 2169913 w 2397257"/>
                <a:gd name="connsiteY1859" fmla="*/ 1267299 h 2370204"/>
                <a:gd name="connsiteX1860" fmla="*/ 750184 w 2397257"/>
                <a:gd name="connsiteY1860" fmla="*/ 1267299 h 2370204"/>
                <a:gd name="connsiteX1861" fmla="*/ 757468 w 2397257"/>
                <a:gd name="connsiteY1861" fmla="*/ 1274583 h 2370204"/>
                <a:gd name="connsiteX1862" fmla="*/ 750184 w 2397257"/>
                <a:gd name="connsiteY1862" fmla="*/ 1281867 h 2370204"/>
                <a:gd name="connsiteX1863" fmla="*/ 742900 w 2397257"/>
                <a:gd name="connsiteY1863" fmla="*/ 1274583 h 2370204"/>
                <a:gd name="connsiteX1864" fmla="*/ 750184 w 2397257"/>
                <a:gd name="connsiteY1864" fmla="*/ 1267299 h 2370204"/>
                <a:gd name="connsiteX1865" fmla="*/ 1870776 w 2397257"/>
                <a:gd name="connsiteY1865" fmla="*/ 1265218 h 2370204"/>
                <a:gd name="connsiteX1866" fmla="*/ 1892626 w 2397257"/>
                <a:gd name="connsiteY1866" fmla="*/ 1287068 h 2370204"/>
                <a:gd name="connsiteX1867" fmla="*/ 1870776 w 2397257"/>
                <a:gd name="connsiteY1867" fmla="*/ 1308918 h 2370204"/>
                <a:gd name="connsiteX1868" fmla="*/ 1848926 w 2397257"/>
                <a:gd name="connsiteY1868" fmla="*/ 1287068 h 2370204"/>
                <a:gd name="connsiteX1869" fmla="*/ 1870776 w 2397257"/>
                <a:gd name="connsiteY1869" fmla="*/ 1265218 h 2370204"/>
                <a:gd name="connsiteX1870" fmla="*/ 75955 w 2397257"/>
                <a:gd name="connsiteY1870" fmla="*/ 1257935 h 2370204"/>
                <a:gd name="connsiteX1871" fmla="*/ 80117 w 2397257"/>
                <a:gd name="connsiteY1871" fmla="*/ 1261577 h 2370204"/>
                <a:gd name="connsiteX1872" fmla="*/ 75955 w 2397257"/>
                <a:gd name="connsiteY1872" fmla="*/ 1265219 h 2370204"/>
                <a:gd name="connsiteX1873" fmla="*/ 71793 w 2397257"/>
                <a:gd name="connsiteY1873" fmla="*/ 1261577 h 2370204"/>
                <a:gd name="connsiteX1874" fmla="*/ 75955 w 2397257"/>
                <a:gd name="connsiteY1874" fmla="*/ 1257935 h 2370204"/>
                <a:gd name="connsiteX1875" fmla="*/ 2245346 w 2397257"/>
                <a:gd name="connsiteY1875" fmla="*/ 1254813 h 2370204"/>
                <a:gd name="connsiteX1876" fmla="*/ 2258872 w 2397257"/>
                <a:gd name="connsiteY1876" fmla="*/ 1268339 h 2370204"/>
                <a:gd name="connsiteX1877" fmla="*/ 2245346 w 2397257"/>
                <a:gd name="connsiteY1877" fmla="*/ 1281865 h 2370204"/>
                <a:gd name="connsiteX1878" fmla="*/ 2231820 w 2397257"/>
                <a:gd name="connsiteY1878" fmla="*/ 1268339 h 2370204"/>
                <a:gd name="connsiteX1879" fmla="*/ 2245346 w 2397257"/>
                <a:gd name="connsiteY1879" fmla="*/ 1254813 h 2370204"/>
                <a:gd name="connsiteX1880" fmla="*/ 450526 w 2397257"/>
                <a:gd name="connsiteY1880" fmla="*/ 1254813 h 2370204"/>
                <a:gd name="connsiteX1881" fmla="*/ 470295 w 2397257"/>
                <a:gd name="connsiteY1881" fmla="*/ 1274582 h 2370204"/>
                <a:gd name="connsiteX1882" fmla="*/ 450526 w 2397257"/>
                <a:gd name="connsiteY1882" fmla="*/ 1294351 h 2370204"/>
                <a:gd name="connsiteX1883" fmla="*/ 430757 w 2397257"/>
                <a:gd name="connsiteY1883" fmla="*/ 1274582 h 2370204"/>
                <a:gd name="connsiteX1884" fmla="*/ 450526 w 2397257"/>
                <a:gd name="connsiteY1884" fmla="*/ 1254813 h 2370204"/>
                <a:gd name="connsiteX1885" fmla="*/ 1946211 w 2397257"/>
                <a:gd name="connsiteY1885" fmla="*/ 1247530 h 2370204"/>
                <a:gd name="connsiteX1886" fmla="*/ 1969622 w 2397257"/>
                <a:gd name="connsiteY1886" fmla="*/ 1269900 h 2370204"/>
                <a:gd name="connsiteX1887" fmla="*/ 1946211 w 2397257"/>
                <a:gd name="connsiteY1887" fmla="*/ 1292270 h 2370204"/>
                <a:gd name="connsiteX1888" fmla="*/ 1922800 w 2397257"/>
                <a:gd name="connsiteY1888" fmla="*/ 1269900 h 2370204"/>
                <a:gd name="connsiteX1889" fmla="*/ 1946211 w 2397257"/>
                <a:gd name="connsiteY1889" fmla="*/ 1247530 h 2370204"/>
                <a:gd name="connsiteX1890" fmla="*/ 1721988 w 2397257"/>
                <a:gd name="connsiteY1890" fmla="*/ 1247530 h 2370204"/>
                <a:gd name="connsiteX1891" fmla="*/ 1729272 w 2397257"/>
                <a:gd name="connsiteY1891" fmla="*/ 1254814 h 2370204"/>
                <a:gd name="connsiteX1892" fmla="*/ 1721988 w 2397257"/>
                <a:gd name="connsiteY1892" fmla="*/ 1262098 h 2370204"/>
                <a:gd name="connsiteX1893" fmla="*/ 1714704 w 2397257"/>
                <a:gd name="connsiteY1893" fmla="*/ 1254814 h 2370204"/>
                <a:gd name="connsiteX1894" fmla="*/ 1721988 w 2397257"/>
                <a:gd name="connsiteY1894" fmla="*/ 1247530 h 2370204"/>
                <a:gd name="connsiteX1895" fmla="*/ 2320781 w 2397257"/>
                <a:gd name="connsiteY1895" fmla="*/ 1245449 h 2370204"/>
                <a:gd name="connsiteX1896" fmla="*/ 2325463 w 2397257"/>
                <a:gd name="connsiteY1896" fmla="*/ 1251692 h 2370204"/>
                <a:gd name="connsiteX1897" fmla="*/ 2320781 w 2397257"/>
                <a:gd name="connsiteY1897" fmla="*/ 1257935 h 2370204"/>
                <a:gd name="connsiteX1898" fmla="*/ 2316099 w 2397257"/>
                <a:gd name="connsiteY1898" fmla="*/ 1251692 h 2370204"/>
                <a:gd name="connsiteX1899" fmla="*/ 2320781 w 2397257"/>
                <a:gd name="connsiteY1899" fmla="*/ 1245449 h 2370204"/>
                <a:gd name="connsiteX1900" fmla="*/ 674228 w 2397257"/>
                <a:gd name="connsiteY1900" fmla="*/ 1245449 h 2370204"/>
                <a:gd name="connsiteX1901" fmla="*/ 687754 w 2397257"/>
                <a:gd name="connsiteY1901" fmla="*/ 1258975 h 2370204"/>
                <a:gd name="connsiteX1902" fmla="*/ 674228 w 2397257"/>
                <a:gd name="connsiteY1902" fmla="*/ 1272501 h 2370204"/>
                <a:gd name="connsiteX1903" fmla="*/ 660702 w 2397257"/>
                <a:gd name="connsiteY1903" fmla="*/ 1258975 h 2370204"/>
                <a:gd name="connsiteX1904" fmla="*/ 674228 w 2397257"/>
                <a:gd name="connsiteY1904" fmla="*/ 1245449 h 2370204"/>
                <a:gd name="connsiteX1905" fmla="*/ 375092 w 2397257"/>
                <a:gd name="connsiteY1905" fmla="*/ 1242327 h 2370204"/>
                <a:gd name="connsiteX1906" fmla="*/ 391220 w 2397257"/>
                <a:gd name="connsiteY1906" fmla="*/ 1258455 h 2370204"/>
                <a:gd name="connsiteX1907" fmla="*/ 375092 w 2397257"/>
                <a:gd name="connsiteY1907" fmla="*/ 1274583 h 2370204"/>
                <a:gd name="connsiteX1908" fmla="*/ 358964 w 2397257"/>
                <a:gd name="connsiteY1908" fmla="*/ 1258455 h 2370204"/>
                <a:gd name="connsiteX1909" fmla="*/ 375092 w 2397257"/>
                <a:gd name="connsiteY1909" fmla="*/ 1242327 h 2370204"/>
                <a:gd name="connsiteX1910" fmla="*/ 1561 w 2397257"/>
                <a:gd name="connsiteY1910" fmla="*/ 1242327 h 2370204"/>
                <a:gd name="connsiteX1911" fmla="*/ 3122 w 2397257"/>
                <a:gd name="connsiteY1911" fmla="*/ 1243888 h 2370204"/>
                <a:gd name="connsiteX1912" fmla="*/ 1561 w 2397257"/>
                <a:gd name="connsiteY1912" fmla="*/ 1245449 h 2370204"/>
                <a:gd name="connsiteX1913" fmla="*/ 0 w 2397257"/>
                <a:gd name="connsiteY1913" fmla="*/ 1243888 h 2370204"/>
                <a:gd name="connsiteX1914" fmla="*/ 1561 w 2397257"/>
                <a:gd name="connsiteY1914" fmla="*/ 1242327 h 2370204"/>
                <a:gd name="connsiteX1915" fmla="*/ 2396216 w 2397257"/>
                <a:gd name="connsiteY1915" fmla="*/ 1232963 h 2370204"/>
                <a:gd name="connsiteX1916" fmla="*/ 2397257 w 2397257"/>
                <a:gd name="connsiteY1916" fmla="*/ 1234004 h 2370204"/>
                <a:gd name="connsiteX1917" fmla="*/ 2396216 w 2397257"/>
                <a:gd name="connsiteY1917" fmla="*/ 1235045 h 2370204"/>
                <a:gd name="connsiteX1918" fmla="*/ 2395175 w 2397257"/>
                <a:gd name="connsiteY1918" fmla="*/ 1234004 h 2370204"/>
                <a:gd name="connsiteX1919" fmla="*/ 2396216 w 2397257"/>
                <a:gd name="connsiteY1919" fmla="*/ 1232963 h 2370204"/>
                <a:gd name="connsiteX1920" fmla="*/ 2021645 w 2397257"/>
                <a:gd name="connsiteY1920" fmla="*/ 1232963 h 2370204"/>
                <a:gd name="connsiteX1921" fmla="*/ 2041414 w 2397257"/>
                <a:gd name="connsiteY1921" fmla="*/ 1253773 h 2370204"/>
                <a:gd name="connsiteX1922" fmla="*/ 2021645 w 2397257"/>
                <a:gd name="connsiteY1922" fmla="*/ 1274583 h 2370204"/>
                <a:gd name="connsiteX1923" fmla="*/ 2001876 w 2397257"/>
                <a:gd name="connsiteY1923" fmla="*/ 1253773 h 2370204"/>
                <a:gd name="connsiteX1924" fmla="*/ 2021645 w 2397257"/>
                <a:gd name="connsiteY1924" fmla="*/ 1232963 h 2370204"/>
                <a:gd name="connsiteX1925" fmla="*/ 299658 w 2397257"/>
                <a:gd name="connsiteY1925" fmla="*/ 1229842 h 2370204"/>
                <a:gd name="connsiteX1926" fmla="*/ 312144 w 2397257"/>
                <a:gd name="connsiteY1926" fmla="*/ 1242328 h 2370204"/>
                <a:gd name="connsiteX1927" fmla="*/ 299658 w 2397257"/>
                <a:gd name="connsiteY1927" fmla="*/ 1254814 h 2370204"/>
                <a:gd name="connsiteX1928" fmla="*/ 287172 w 2397257"/>
                <a:gd name="connsiteY1928" fmla="*/ 1242328 h 2370204"/>
                <a:gd name="connsiteX1929" fmla="*/ 299658 w 2397257"/>
                <a:gd name="connsiteY1929" fmla="*/ 1229842 h 2370204"/>
                <a:gd name="connsiteX1930" fmla="*/ 825618 w 2397257"/>
                <a:gd name="connsiteY1930" fmla="*/ 1222558 h 2370204"/>
                <a:gd name="connsiteX1931" fmla="*/ 827179 w 2397257"/>
                <a:gd name="connsiteY1931" fmla="*/ 1224119 h 2370204"/>
                <a:gd name="connsiteX1932" fmla="*/ 825618 w 2397257"/>
                <a:gd name="connsiteY1932" fmla="*/ 1225680 h 2370204"/>
                <a:gd name="connsiteX1933" fmla="*/ 824057 w 2397257"/>
                <a:gd name="connsiteY1933" fmla="*/ 1224119 h 2370204"/>
                <a:gd name="connsiteX1934" fmla="*/ 825618 w 2397257"/>
                <a:gd name="connsiteY1934" fmla="*/ 1222558 h 2370204"/>
                <a:gd name="connsiteX1935" fmla="*/ 599314 w 2397257"/>
                <a:gd name="connsiteY1935" fmla="*/ 1222558 h 2370204"/>
                <a:gd name="connsiteX1936" fmla="*/ 619083 w 2397257"/>
                <a:gd name="connsiteY1936" fmla="*/ 1241287 h 2370204"/>
                <a:gd name="connsiteX1937" fmla="*/ 599314 w 2397257"/>
                <a:gd name="connsiteY1937" fmla="*/ 1260016 h 2370204"/>
                <a:gd name="connsiteX1938" fmla="*/ 579545 w 2397257"/>
                <a:gd name="connsiteY1938" fmla="*/ 1241287 h 2370204"/>
                <a:gd name="connsiteX1939" fmla="*/ 599314 w 2397257"/>
                <a:gd name="connsiteY1939" fmla="*/ 1222558 h 2370204"/>
                <a:gd name="connsiteX1940" fmla="*/ 1797422 w 2397257"/>
                <a:gd name="connsiteY1940" fmla="*/ 1220477 h 2370204"/>
                <a:gd name="connsiteX1941" fmla="*/ 1813550 w 2397257"/>
                <a:gd name="connsiteY1941" fmla="*/ 1236605 h 2370204"/>
                <a:gd name="connsiteX1942" fmla="*/ 1797422 w 2397257"/>
                <a:gd name="connsiteY1942" fmla="*/ 1252733 h 2370204"/>
                <a:gd name="connsiteX1943" fmla="*/ 1781294 w 2397257"/>
                <a:gd name="connsiteY1943" fmla="*/ 1236605 h 2370204"/>
                <a:gd name="connsiteX1944" fmla="*/ 1797422 w 2397257"/>
                <a:gd name="connsiteY1944" fmla="*/ 1220477 h 2370204"/>
                <a:gd name="connsiteX1945" fmla="*/ 2095519 w 2397257"/>
                <a:gd name="connsiteY1945" fmla="*/ 1215276 h 2370204"/>
                <a:gd name="connsiteX1946" fmla="*/ 2115288 w 2397257"/>
                <a:gd name="connsiteY1946" fmla="*/ 1235045 h 2370204"/>
                <a:gd name="connsiteX1947" fmla="*/ 2095519 w 2397257"/>
                <a:gd name="connsiteY1947" fmla="*/ 1254814 h 2370204"/>
                <a:gd name="connsiteX1948" fmla="*/ 2075750 w 2397257"/>
                <a:gd name="connsiteY1948" fmla="*/ 1235045 h 2370204"/>
                <a:gd name="connsiteX1949" fmla="*/ 2095519 w 2397257"/>
                <a:gd name="connsiteY1949" fmla="*/ 1215276 h 2370204"/>
                <a:gd name="connsiteX1950" fmla="*/ 225264 w 2397257"/>
                <a:gd name="connsiteY1950" fmla="*/ 1215276 h 2370204"/>
                <a:gd name="connsiteX1951" fmla="*/ 235149 w 2397257"/>
                <a:gd name="connsiteY1951" fmla="*/ 1225161 h 2370204"/>
                <a:gd name="connsiteX1952" fmla="*/ 225264 w 2397257"/>
                <a:gd name="connsiteY1952" fmla="*/ 1235046 h 2370204"/>
                <a:gd name="connsiteX1953" fmla="*/ 215379 w 2397257"/>
                <a:gd name="connsiteY1953" fmla="*/ 1225161 h 2370204"/>
                <a:gd name="connsiteX1954" fmla="*/ 225264 w 2397257"/>
                <a:gd name="connsiteY1954" fmla="*/ 1215276 h 2370204"/>
                <a:gd name="connsiteX1955" fmla="*/ 149829 w 2397257"/>
                <a:gd name="connsiteY1955" fmla="*/ 1202790 h 2370204"/>
                <a:gd name="connsiteX1956" fmla="*/ 156072 w 2397257"/>
                <a:gd name="connsiteY1956" fmla="*/ 1209033 h 2370204"/>
                <a:gd name="connsiteX1957" fmla="*/ 149829 w 2397257"/>
                <a:gd name="connsiteY1957" fmla="*/ 1215276 h 2370204"/>
                <a:gd name="connsiteX1958" fmla="*/ 143586 w 2397257"/>
                <a:gd name="connsiteY1958" fmla="*/ 1209033 h 2370204"/>
                <a:gd name="connsiteX1959" fmla="*/ 149829 w 2397257"/>
                <a:gd name="connsiteY1959" fmla="*/ 1202790 h 2370204"/>
                <a:gd name="connsiteX1960" fmla="*/ 1647073 w 2397257"/>
                <a:gd name="connsiteY1960" fmla="*/ 1202789 h 2370204"/>
                <a:gd name="connsiteX1961" fmla="*/ 1648114 w 2397257"/>
                <a:gd name="connsiteY1961" fmla="*/ 1204350 h 2370204"/>
                <a:gd name="connsiteX1962" fmla="*/ 1647073 w 2397257"/>
                <a:gd name="connsiteY1962" fmla="*/ 1205911 h 2370204"/>
                <a:gd name="connsiteX1963" fmla="*/ 1646032 w 2397257"/>
                <a:gd name="connsiteY1963" fmla="*/ 1204350 h 2370204"/>
                <a:gd name="connsiteX1964" fmla="*/ 1647073 w 2397257"/>
                <a:gd name="connsiteY1964" fmla="*/ 1202789 h 2370204"/>
                <a:gd name="connsiteX1965" fmla="*/ 524920 w 2397257"/>
                <a:gd name="connsiteY1965" fmla="*/ 1202789 h 2370204"/>
                <a:gd name="connsiteX1966" fmla="*/ 547290 w 2397257"/>
                <a:gd name="connsiteY1966" fmla="*/ 1224119 h 2370204"/>
                <a:gd name="connsiteX1967" fmla="*/ 524920 w 2397257"/>
                <a:gd name="connsiteY1967" fmla="*/ 1245449 h 2370204"/>
                <a:gd name="connsiteX1968" fmla="*/ 502550 w 2397257"/>
                <a:gd name="connsiteY1968" fmla="*/ 1224119 h 2370204"/>
                <a:gd name="connsiteX1969" fmla="*/ 524920 w 2397257"/>
                <a:gd name="connsiteY1969" fmla="*/ 1202789 h 2370204"/>
                <a:gd name="connsiteX1970" fmla="*/ 2171474 w 2397257"/>
                <a:gd name="connsiteY1970" fmla="*/ 1200709 h 2370204"/>
                <a:gd name="connsiteX1971" fmla="*/ 2190203 w 2397257"/>
                <a:gd name="connsiteY1971" fmla="*/ 1218918 h 2370204"/>
                <a:gd name="connsiteX1972" fmla="*/ 2171474 w 2397257"/>
                <a:gd name="connsiteY1972" fmla="*/ 1237127 h 2370204"/>
                <a:gd name="connsiteX1973" fmla="*/ 2152745 w 2397257"/>
                <a:gd name="connsiteY1973" fmla="*/ 1218918 h 2370204"/>
                <a:gd name="connsiteX1974" fmla="*/ 2171474 w 2397257"/>
                <a:gd name="connsiteY1974" fmla="*/ 1200709 h 2370204"/>
                <a:gd name="connsiteX1975" fmla="*/ 750184 w 2397257"/>
                <a:gd name="connsiteY1975" fmla="*/ 1200708 h 2370204"/>
                <a:gd name="connsiteX1976" fmla="*/ 755387 w 2397257"/>
                <a:gd name="connsiteY1976" fmla="*/ 1206951 h 2370204"/>
                <a:gd name="connsiteX1977" fmla="*/ 750184 w 2397257"/>
                <a:gd name="connsiteY1977" fmla="*/ 1213194 h 2370204"/>
                <a:gd name="connsiteX1978" fmla="*/ 744981 w 2397257"/>
                <a:gd name="connsiteY1978" fmla="*/ 1206951 h 2370204"/>
                <a:gd name="connsiteX1979" fmla="*/ 750184 w 2397257"/>
                <a:gd name="connsiteY1979" fmla="*/ 1200708 h 2370204"/>
                <a:gd name="connsiteX1980" fmla="*/ 1872337 w 2397257"/>
                <a:gd name="connsiteY1980" fmla="*/ 1197587 h 2370204"/>
                <a:gd name="connsiteX1981" fmla="*/ 1895748 w 2397257"/>
                <a:gd name="connsiteY1981" fmla="*/ 1219957 h 2370204"/>
                <a:gd name="connsiteX1982" fmla="*/ 1872337 w 2397257"/>
                <a:gd name="connsiteY1982" fmla="*/ 1242327 h 2370204"/>
                <a:gd name="connsiteX1983" fmla="*/ 1848926 w 2397257"/>
                <a:gd name="connsiteY1983" fmla="*/ 1219957 h 2370204"/>
                <a:gd name="connsiteX1984" fmla="*/ 1872337 w 2397257"/>
                <a:gd name="connsiteY1984" fmla="*/ 1197587 h 2370204"/>
                <a:gd name="connsiteX1985" fmla="*/ 2245346 w 2397257"/>
                <a:gd name="connsiteY1985" fmla="*/ 1188223 h 2370204"/>
                <a:gd name="connsiteX1986" fmla="*/ 2258872 w 2397257"/>
                <a:gd name="connsiteY1986" fmla="*/ 1201749 h 2370204"/>
                <a:gd name="connsiteX1987" fmla="*/ 2245346 w 2397257"/>
                <a:gd name="connsiteY1987" fmla="*/ 1215275 h 2370204"/>
                <a:gd name="connsiteX1988" fmla="*/ 2231820 w 2397257"/>
                <a:gd name="connsiteY1988" fmla="*/ 1201749 h 2370204"/>
                <a:gd name="connsiteX1989" fmla="*/ 2245346 w 2397257"/>
                <a:gd name="connsiteY1989" fmla="*/ 1188223 h 2370204"/>
                <a:gd name="connsiteX1990" fmla="*/ 450526 w 2397257"/>
                <a:gd name="connsiteY1990" fmla="*/ 1188223 h 2370204"/>
                <a:gd name="connsiteX1991" fmla="*/ 470295 w 2397257"/>
                <a:gd name="connsiteY1991" fmla="*/ 1207992 h 2370204"/>
                <a:gd name="connsiteX1992" fmla="*/ 450526 w 2397257"/>
                <a:gd name="connsiteY1992" fmla="*/ 1227761 h 2370204"/>
                <a:gd name="connsiteX1993" fmla="*/ 430757 w 2397257"/>
                <a:gd name="connsiteY1993" fmla="*/ 1207992 h 2370204"/>
                <a:gd name="connsiteX1994" fmla="*/ 450526 w 2397257"/>
                <a:gd name="connsiteY1994" fmla="*/ 1188223 h 2370204"/>
                <a:gd name="connsiteX1995" fmla="*/ 75955 w 2397257"/>
                <a:gd name="connsiteY1995" fmla="*/ 1188223 h 2370204"/>
                <a:gd name="connsiteX1996" fmla="*/ 80117 w 2397257"/>
                <a:gd name="connsiteY1996" fmla="*/ 1191865 h 2370204"/>
                <a:gd name="connsiteX1997" fmla="*/ 75955 w 2397257"/>
                <a:gd name="connsiteY1997" fmla="*/ 1195507 h 2370204"/>
                <a:gd name="connsiteX1998" fmla="*/ 71793 w 2397257"/>
                <a:gd name="connsiteY1998" fmla="*/ 1191865 h 2370204"/>
                <a:gd name="connsiteX1999" fmla="*/ 75955 w 2397257"/>
                <a:gd name="connsiteY1999" fmla="*/ 1188223 h 2370204"/>
                <a:gd name="connsiteX2000" fmla="*/ 1719907 w 2397257"/>
                <a:gd name="connsiteY2000" fmla="*/ 1180939 h 2370204"/>
                <a:gd name="connsiteX2001" fmla="*/ 1727191 w 2397257"/>
                <a:gd name="connsiteY2001" fmla="*/ 1187182 h 2370204"/>
                <a:gd name="connsiteX2002" fmla="*/ 1719907 w 2397257"/>
                <a:gd name="connsiteY2002" fmla="*/ 1193425 h 2370204"/>
                <a:gd name="connsiteX2003" fmla="*/ 1712623 w 2397257"/>
                <a:gd name="connsiteY2003" fmla="*/ 1187182 h 2370204"/>
                <a:gd name="connsiteX2004" fmla="*/ 1719907 w 2397257"/>
                <a:gd name="connsiteY2004" fmla="*/ 1180939 h 2370204"/>
                <a:gd name="connsiteX2005" fmla="*/ 2319741 w 2397257"/>
                <a:gd name="connsiteY2005" fmla="*/ 1177818 h 2370204"/>
                <a:gd name="connsiteX2006" fmla="*/ 2325464 w 2397257"/>
                <a:gd name="connsiteY2006" fmla="*/ 1184061 h 2370204"/>
                <a:gd name="connsiteX2007" fmla="*/ 2319741 w 2397257"/>
                <a:gd name="connsiteY2007" fmla="*/ 1190304 h 2370204"/>
                <a:gd name="connsiteX2008" fmla="*/ 2314018 w 2397257"/>
                <a:gd name="connsiteY2008" fmla="*/ 1184061 h 2370204"/>
                <a:gd name="connsiteX2009" fmla="*/ 2319741 w 2397257"/>
                <a:gd name="connsiteY2009" fmla="*/ 1177818 h 2370204"/>
                <a:gd name="connsiteX2010" fmla="*/ 1946211 w 2397257"/>
                <a:gd name="connsiteY2010" fmla="*/ 1177818 h 2370204"/>
                <a:gd name="connsiteX2011" fmla="*/ 1969622 w 2397257"/>
                <a:gd name="connsiteY2011" fmla="*/ 1202790 h 2370204"/>
                <a:gd name="connsiteX2012" fmla="*/ 1946211 w 2397257"/>
                <a:gd name="connsiteY2012" fmla="*/ 1227762 h 2370204"/>
                <a:gd name="connsiteX2013" fmla="*/ 1922800 w 2397257"/>
                <a:gd name="connsiteY2013" fmla="*/ 1202790 h 2370204"/>
                <a:gd name="connsiteX2014" fmla="*/ 1946211 w 2397257"/>
                <a:gd name="connsiteY2014" fmla="*/ 1177818 h 2370204"/>
                <a:gd name="connsiteX2015" fmla="*/ 677350 w 2397257"/>
                <a:gd name="connsiteY2015" fmla="*/ 1177818 h 2370204"/>
                <a:gd name="connsiteX2016" fmla="*/ 690876 w 2397257"/>
                <a:gd name="connsiteY2016" fmla="*/ 1190304 h 2370204"/>
                <a:gd name="connsiteX2017" fmla="*/ 677350 w 2397257"/>
                <a:gd name="connsiteY2017" fmla="*/ 1202790 h 2370204"/>
                <a:gd name="connsiteX2018" fmla="*/ 663824 w 2397257"/>
                <a:gd name="connsiteY2018" fmla="*/ 1190304 h 2370204"/>
                <a:gd name="connsiteX2019" fmla="*/ 677350 w 2397257"/>
                <a:gd name="connsiteY2019" fmla="*/ 1177818 h 2370204"/>
                <a:gd name="connsiteX2020" fmla="*/ 376652 w 2397257"/>
                <a:gd name="connsiteY2020" fmla="*/ 1175737 h 2370204"/>
                <a:gd name="connsiteX2021" fmla="*/ 394340 w 2397257"/>
                <a:gd name="connsiteY2021" fmla="*/ 1191865 h 2370204"/>
                <a:gd name="connsiteX2022" fmla="*/ 376652 w 2397257"/>
                <a:gd name="connsiteY2022" fmla="*/ 1207993 h 2370204"/>
                <a:gd name="connsiteX2023" fmla="*/ 358964 w 2397257"/>
                <a:gd name="connsiteY2023" fmla="*/ 1191865 h 2370204"/>
                <a:gd name="connsiteX2024" fmla="*/ 376652 w 2397257"/>
                <a:gd name="connsiteY2024" fmla="*/ 1175737 h 2370204"/>
                <a:gd name="connsiteX2025" fmla="*/ 1561 w 2397257"/>
                <a:gd name="connsiteY2025" fmla="*/ 1175737 h 2370204"/>
                <a:gd name="connsiteX2026" fmla="*/ 3122 w 2397257"/>
                <a:gd name="connsiteY2026" fmla="*/ 1176778 h 2370204"/>
                <a:gd name="connsiteX2027" fmla="*/ 1561 w 2397257"/>
                <a:gd name="connsiteY2027" fmla="*/ 1177819 h 2370204"/>
                <a:gd name="connsiteX2028" fmla="*/ 0 w 2397257"/>
                <a:gd name="connsiteY2028" fmla="*/ 1176778 h 2370204"/>
                <a:gd name="connsiteX2029" fmla="*/ 1561 w 2397257"/>
                <a:gd name="connsiteY2029" fmla="*/ 1175737 h 2370204"/>
                <a:gd name="connsiteX2030" fmla="*/ 2394135 w 2397257"/>
                <a:gd name="connsiteY2030" fmla="*/ 1166373 h 2370204"/>
                <a:gd name="connsiteX2031" fmla="*/ 2395176 w 2397257"/>
                <a:gd name="connsiteY2031" fmla="*/ 1167414 h 2370204"/>
                <a:gd name="connsiteX2032" fmla="*/ 2394135 w 2397257"/>
                <a:gd name="connsiteY2032" fmla="*/ 1168455 h 2370204"/>
                <a:gd name="connsiteX2033" fmla="*/ 2393094 w 2397257"/>
                <a:gd name="connsiteY2033" fmla="*/ 1167414 h 2370204"/>
                <a:gd name="connsiteX2034" fmla="*/ 2394135 w 2397257"/>
                <a:gd name="connsiteY2034" fmla="*/ 1166373 h 2370204"/>
                <a:gd name="connsiteX2035" fmla="*/ 2020605 w 2397257"/>
                <a:gd name="connsiteY2035" fmla="*/ 1166373 h 2370204"/>
                <a:gd name="connsiteX2036" fmla="*/ 2041415 w 2397257"/>
                <a:gd name="connsiteY2036" fmla="*/ 1187183 h 2370204"/>
                <a:gd name="connsiteX2037" fmla="*/ 2020605 w 2397257"/>
                <a:gd name="connsiteY2037" fmla="*/ 1207993 h 2370204"/>
                <a:gd name="connsiteX2038" fmla="*/ 1999795 w 2397257"/>
                <a:gd name="connsiteY2038" fmla="*/ 1187183 h 2370204"/>
                <a:gd name="connsiteX2039" fmla="*/ 2020605 w 2397257"/>
                <a:gd name="connsiteY2039" fmla="*/ 1166373 h 2370204"/>
                <a:gd name="connsiteX2040" fmla="*/ 302259 w 2397257"/>
                <a:gd name="connsiteY2040" fmla="*/ 1163252 h 2370204"/>
                <a:gd name="connsiteX2041" fmla="*/ 314225 w 2397257"/>
                <a:gd name="connsiteY2041" fmla="*/ 1175738 h 2370204"/>
                <a:gd name="connsiteX2042" fmla="*/ 302259 w 2397257"/>
                <a:gd name="connsiteY2042" fmla="*/ 1188224 h 2370204"/>
                <a:gd name="connsiteX2043" fmla="*/ 290293 w 2397257"/>
                <a:gd name="connsiteY2043" fmla="*/ 1175738 h 2370204"/>
                <a:gd name="connsiteX2044" fmla="*/ 302259 w 2397257"/>
                <a:gd name="connsiteY2044" fmla="*/ 1163252 h 2370204"/>
                <a:gd name="connsiteX2045" fmla="*/ 832901 w 2397257"/>
                <a:gd name="connsiteY2045" fmla="*/ 1155968 h 2370204"/>
                <a:gd name="connsiteX2046" fmla="*/ 834462 w 2397257"/>
                <a:gd name="connsiteY2046" fmla="*/ 1157009 h 2370204"/>
                <a:gd name="connsiteX2047" fmla="*/ 832901 w 2397257"/>
                <a:gd name="connsiteY2047" fmla="*/ 1158050 h 2370204"/>
                <a:gd name="connsiteX2048" fmla="*/ 831340 w 2397257"/>
                <a:gd name="connsiteY2048" fmla="*/ 1157009 h 2370204"/>
                <a:gd name="connsiteX2049" fmla="*/ 832901 w 2397257"/>
                <a:gd name="connsiteY2049" fmla="*/ 1155968 h 2370204"/>
                <a:gd name="connsiteX2050" fmla="*/ 602956 w 2397257"/>
                <a:gd name="connsiteY2050" fmla="*/ 1155968 h 2370204"/>
                <a:gd name="connsiteX2051" fmla="*/ 621165 w 2397257"/>
                <a:gd name="connsiteY2051" fmla="*/ 1174697 h 2370204"/>
                <a:gd name="connsiteX2052" fmla="*/ 602956 w 2397257"/>
                <a:gd name="connsiteY2052" fmla="*/ 1193426 h 2370204"/>
                <a:gd name="connsiteX2053" fmla="*/ 584747 w 2397257"/>
                <a:gd name="connsiteY2053" fmla="*/ 1174697 h 2370204"/>
                <a:gd name="connsiteX2054" fmla="*/ 602956 w 2397257"/>
                <a:gd name="connsiteY2054" fmla="*/ 1155968 h 2370204"/>
                <a:gd name="connsiteX2055" fmla="*/ 1794300 w 2397257"/>
                <a:gd name="connsiteY2055" fmla="*/ 1153887 h 2370204"/>
                <a:gd name="connsiteX2056" fmla="*/ 1811468 w 2397257"/>
                <a:gd name="connsiteY2056" fmla="*/ 1170015 h 2370204"/>
                <a:gd name="connsiteX2057" fmla="*/ 1794300 w 2397257"/>
                <a:gd name="connsiteY2057" fmla="*/ 1186143 h 2370204"/>
                <a:gd name="connsiteX2058" fmla="*/ 1777132 w 2397257"/>
                <a:gd name="connsiteY2058" fmla="*/ 1170015 h 2370204"/>
                <a:gd name="connsiteX2059" fmla="*/ 1794300 w 2397257"/>
                <a:gd name="connsiteY2059" fmla="*/ 1153887 h 2370204"/>
                <a:gd name="connsiteX2060" fmla="*/ 1564355 w 2397257"/>
                <a:gd name="connsiteY2060" fmla="*/ 1153887 h 2370204"/>
                <a:gd name="connsiteX2061" fmla="*/ 1564875 w 2397257"/>
                <a:gd name="connsiteY2061" fmla="*/ 1154407 h 2370204"/>
                <a:gd name="connsiteX2062" fmla="*/ 1564355 w 2397257"/>
                <a:gd name="connsiteY2062" fmla="*/ 1154927 h 2370204"/>
                <a:gd name="connsiteX2063" fmla="*/ 1563835 w 2397257"/>
                <a:gd name="connsiteY2063" fmla="*/ 1154407 h 2370204"/>
                <a:gd name="connsiteX2064" fmla="*/ 1564355 w 2397257"/>
                <a:gd name="connsiteY2064" fmla="*/ 1153887 h 2370204"/>
                <a:gd name="connsiteX2065" fmla="*/ 2093438 w 2397257"/>
                <a:gd name="connsiteY2065" fmla="*/ 1148685 h 2370204"/>
                <a:gd name="connsiteX2066" fmla="*/ 2113207 w 2397257"/>
                <a:gd name="connsiteY2066" fmla="*/ 1168454 h 2370204"/>
                <a:gd name="connsiteX2067" fmla="*/ 2093438 w 2397257"/>
                <a:gd name="connsiteY2067" fmla="*/ 1188223 h 2370204"/>
                <a:gd name="connsiteX2068" fmla="*/ 2073669 w 2397257"/>
                <a:gd name="connsiteY2068" fmla="*/ 1168454 h 2370204"/>
                <a:gd name="connsiteX2069" fmla="*/ 2093438 w 2397257"/>
                <a:gd name="connsiteY2069" fmla="*/ 1148685 h 2370204"/>
                <a:gd name="connsiteX2070" fmla="*/ 228385 w 2397257"/>
                <a:gd name="connsiteY2070" fmla="*/ 1148685 h 2370204"/>
                <a:gd name="connsiteX2071" fmla="*/ 238270 w 2397257"/>
                <a:gd name="connsiteY2071" fmla="*/ 1158570 h 2370204"/>
                <a:gd name="connsiteX2072" fmla="*/ 228385 w 2397257"/>
                <a:gd name="connsiteY2072" fmla="*/ 1168455 h 2370204"/>
                <a:gd name="connsiteX2073" fmla="*/ 218500 w 2397257"/>
                <a:gd name="connsiteY2073" fmla="*/ 1158570 h 2370204"/>
                <a:gd name="connsiteX2074" fmla="*/ 228385 w 2397257"/>
                <a:gd name="connsiteY2074" fmla="*/ 1148685 h 2370204"/>
                <a:gd name="connsiteX2075" fmla="*/ 1635628 w 2397257"/>
                <a:gd name="connsiteY2075" fmla="*/ 1136199 h 2370204"/>
                <a:gd name="connsiteX2076" fmla="*/ 1637709 w 2397257"/>
                <a:gd name="connsiteY2076" fmla="*/ 1137240 h 2370204"/>
                <a:gd name="connsiteX2077" fmla="*/ 1635628 w 2397257"/>
                <a:gd name="connsiteY2077" fmla="*/ 1138281 h 2370204"/>
                <a:gd name="connsiteX2078" fmla="*/ 1633547 w 2397257"/>
                <a:gd name="connsiteY2078" fmla="*/ 1137240 h 2370204"/>
                <a:gd name="connsiteX2079" fmla="*/ 1635628 w 2397257"/>
                <a:gd name="connsiteY2079" fmla="*/ 1136199 h 2370204"/>
                <a:gd name="connsiteX2080" fmla="*/ 760067 w 2397257"/>
                <a:gd name="connsiteY2080" fmla="*/ 1136199 h 2370204"/>
                <a:gd name="connsiteX2081" fmla="*/ 764749 w 2397257"/>
                <a:gd name="connsiteY2081" fmla="*/ 1140881 h 2370204"/>
                <a:gd name="connsiteX2082" fmla="*/ 760067 w 2397257"/>
                <a:gd name="connsiteY2082" fmla="*/ 1145563 h 2370204"/>
                <a:gd name="connsiteX2083" fmla="*/ 755385 w 2397257"/>
                <a:gd name="connsiteY2083" fmla="*/ 1140881 h 2370204"/>
                <a:gd name="connsiteX2084" fmla="*/ 760067 w 2397257"/>
                <a:gd name="connsiteY2084" fmla="*/ 1136199 h 2370204"/>
                <a:gd name="connsiteX2085" fmla="*/ 530122 w 2397257"/>
                <a:gd name="connsiteY2085" fmla="*/ 1136199 h 2370204"/>
                <a:gd name="connsiteX2086" fmla="*/ 552492 w 2397257"/>
                <a:gd name="connsiteY2086" fmla="*/ 1157009 h 2370204"/>
                <a:gd name="connsiteX2087" fmla="*/ 530122 w 2397257"/>
                <a:gd name="connsiteY2087" fmla="*/ 1177819 h 2370204"/>
                <a:gd name="connsiteX2088" fmla="*/ 507752 w 2397257"/>
                <a:gd name="connsiteY2088" fmla="*/ 1157009 h 2370204"/>
                <a:gd name="connsiteX2089" fmla="*/ 530122 w 2397257"/>
                <a:gd name="connsiteY2089" fmla="*/ 1136199 h 2370204"/>
                <a:gd name="connsiteX2090" fmla="*/ 155031 w 2397257"/>
                <a:gd name="connsiteY2090" fmla="*/ 1136199 h 2370204"/>
                <a:gd name="connsiteX2091" fmla="*/ 161274 w 2397257"/>
                <a:gd name="connsiteY2091" fmla="*/ 1142442 h 2370204"/>
                <a:gd name="connsiteX2092" fmla="*/ 155031 w 2397257"/>
                <a:gd name="connsiteY2092" fmla="*/ 1148685 h 2370204"/>
                <a:gd name="connsiteX2093" fmla="*/ 148788 w 2397257"/>
                <a:gd name="connsiteY2093" fmla="*/ 1142442 h 2370204"/>
                <a:gd name="connsiteX2094" fmla="*/ 155031 w 2397257"/>
                <a:gd name="connsiteY2094" fmla="*/ 1136199 h 2370204"/>
                <a:gd name="connsiteX2095" fmla="*/ 2167311 w 2397257"/>
                <a:gd name="connsiteY2095" fmla="*/ 1134119 h 2370204"/>
                <a:gd name="connsiteX2096" fmla="*/ 2187080 w 2397257"/>
                <a:gd name="connsiteY2096" fmla="*/ 1152328 h 2370204"/>
                <a:gd name="connsiteX2097" fmla="*/ 2167311 w 2397257"/>
                <a:gd name="connsiteY2097" fmla="*/ 1170537 h 2370204"/>
                <a:gd name="connsiteX2098" fmla="*/ 2147542 w 2397257"/>
                <a:gd name="connsiteY2098" fmla="*/ 1152328 h 2370204"/>
                <a:gd name="connsiteX2099" fmla="*/ 2167311 w 2397257"/>
                <a:gd name="connsiteY2099" fmla="*/ 1134119 h 2370204"/>
                <a:gd name="connsiteX2100" fmla="*/ 1867135 w 2397257"/>
                <a:gd name="connsiteY2100" fmla="*/ 1128916 h 2370204"/>
                <a:gd name="connsiteX2101" fmla="*/ 1890546 w 2397257"/>
                <a:gd name="connsiteY2101" fmla="*/ 1152327 h 2370204"/>
                <a:gd name="connsiteX2102" fmla="*/ 1867135 w 2397257"/>
                <a:gd name="connsiteY2102" fmla="*/ 1175738 h 2370204"/>
                <a:gd name="connsiteX2103" fmla="*/ 1843724 w 2397257"/>
                <a:gd name="connsiteY2103" fmla="*/ 1152327 h 2370204"/>
                <a:gd name="connsiteX2104" fmla="*/ 1867135 w 2397257"/>
                <a:gd name="connsiteY2104" fmla="*/ 1128916 h 2370204"/>
                <a:gd name="connsiteX2105" fmla="*/ 2240665 w 2397257"/>
                <a:gd name="connsiteY2105" fmla="*/ 1121632 h 2370204"/>
                <a:gd name="connsiteX2106" fmla="*/ 2254712 w 2397257"/>
                <a:gd name="connsiteY2106" fmla="*/ 1135158 h 2370204"/>
                <a:gd name="connsiteX2107" fmla="*/ 2240665 w 2397257"/>
                <a:gd name="connsiteY2107" fmla="*/ 1148684 h 2370204"/>
                <a:gd name="connsiteX2108" fmla="*/ 2226618 w 2397257"/>
                <a:gd name="connsiteY2108" fmla="*/ 1135158 h 2370204"/>
                <a:gd name="connsiteX2109" fmla="*/ 2240665 w 2397257"/>
                <a:gd name="connsiteY2109" fmla="*/ 1121632 h 2370204"/>
                <a:gd name="connsiteX2110" fmla="*/ 455728 w 2397257"/>
                <a:gd name="connsiteY2110" fmla="*/ 1121632 h 2370204"/>
                <a:gd name="connsiteX2111" fmla="*/ 475497 w 2397257"/>
                <a:gd name="connsiteY2111" fmla="*/ 1141401 h 2370204"/>
                <a:gd name="connsiteX2112" fmla="*/ 455728 w 2397257"/>
                <a:gd name="connsiteY2112" fmla="*/ 1161170 h 2370204"/>
                <a:gd name="connsiteX2113" fmla="*/ 435959 w 2397257"/>
                <a:gd name="connsiteY2113" fmla="*/ 1141401 h 2370204"/>
                <a:gd name="connsiteX2114" fmla="*/ 455728 w 2397257"/>
                <a:gd name="connsiteY2114" fmla="*/ 1121632 h 2370204"/>
                <a:gd name="connsiteX2115" fmla="*/ 80637 w 2397257"/>
                <a:gd name="connsiteY2115" fmla="*/ 1121632 h 2370204"/>
                <a:gd name="connsiteX2116" fmla="*/ 84279 w 2397257"/>
                <a:gd name="connsiteY2116" fmla="*/ 1125274 h 2370204"/>
                <a:gd name="connsiteX2117" fmla="*/ 80637 w 2397257"/>
                <a:gd name="connsiteY2117" fmla="*/ 1128916 h 2370204"/>
                <a:gd name="connsiteX2118" fmla="*/ 76995 w 2397257"/>
                <a:gd name="connsiteY2118" fmla="*/ 1125274 h 2370204"/>
                <a:gd name="connsiteX2119" fmla="*/ 80637 w 2397257"/>
                <a:gd name="connsiteY2119" fmla="*/ 1121632 h 2370204"/>
                <a:gd name="connsiteX2120" fmla="*/ 1708981 w 2397257"/>
                <a:gd name="connsiteY2120" fmla="*/ 1114349 h 2370204"/>
                <a:gd name="connsiteX2121" fmla="*/ 1717825 w 2397257"/>
                <a:gd name="connsiteY2121" fmla="*/ 1121633 h 2370204"/>
                <a:gd name="connsiteX2122" fmla="*/ 1708981 w 2397257"/>
                <a:gd name="connsiteY2122" fmla="*/ 1128917 h 2370204"/>
                <a:gd name="connsiteX2123" fmla="*/ 1700137 w 2397257"/>
                <a:gd name="connsiteY2123" fmla="*/ 1121633 h 2370204"/>
                <a:gd name="connsiteX2124" fmla="*/ 1708981 w 2397257"/>
                <a:gd name="connsiteY2124" fmla="*/ 1114349 h 2370204"/>
                <a:gd name="connsiteX2125" fmla="*/ 2315058 w 2397257"/>
                <a:gd name="connsiteY2125" fmla="*/ 1111228 h 2370204"/>
                <a:gd name="connsiteX2126" fmla="*/ 2321301 w 2397257"/>
                <a:gd name="connsiteY2126" fmla="*/ 1117471 h 2370204"/>
                <a:gd name="connsiteX2127" fmla="*/ 2315058 w 2397257"/>
                <a:gd name="connsiteY2127" fmla="*/ 1123714 h 2370204"/>
                <a:gd name="connsiteX2128" fmla="*/ 2308815 w 2397257"/>
                <a:gd name="connsiteY2128" fmla="*/ 1117471 h 2370204"/>
                <a:gd name="connsiteX2129" fmla="*/ 2315058 w 2397257"/>
                <a:gd name="connsiteY2129" fmla="*/ 1111228 h 2370204"/>
                <a:gd name="connsiteX2130" fmla="*/ 686714 w 2397257"/>
                <a:gd name="connsiteY2130" fmla="*/ 1111228 h 2370204"/>
                <a:gd name="connsiteX2131" fmla="*/ 700240 w 2397257"/>
                <a:gd name="connsiteY2131" fmla="*/ 1124754 h 2370204"/>
                <a:gd name="connsiteX2132" fmla="*/ 686714 w 2397257"/>
                <a:gd name="connsiteY2132" fmla="*/ 1138280 h 2370204"/>
                <a:gd name="connsiteX2133" fmla="*/ 673188 w 2397257"/>
                <a:gd name="connsiteY2133" fmla="*/ 1124754 h 2370204"/>
                <a:gd name="connsiteX2134" fmla="*/ 686714 w 2397257"/>
                <a:gd name="connsiteY2134" fmla="*/ 1111228 h 2370204"/>
                <a:gd name="connsiteX2135" fmla="*/ 1939967 w 2397257"/>
                <a:gd name="connsiteY2135" fmla="*/ 1111227 h 2370204"/>
                <a:gd name="connsiteX2136" fmla="*/ 1964418 w 2397257"/>
                <a:gd name="connsiteY2136" fmla="*/ 1136199 h 2370204"/>
                <a:gd name="connsiteX2137" fmla="*/ 1939967 w 2397257"/>
                <a:gd name="connsiteY2137" fmla="*/ 1161171 h 2370204"/>
                <a:gd name="connsiteX2138" fmla="*/ 1915516 w 2397257"/>
                <a:gd name="connsiteY2138" fmla="*/ 1136199 h 2370204"/>
                <a:gd name="connsiteX2139" fmla="*/ 1939967 w 2397257"/>
                <a:gd name="connsiteY2139" fmla="*/ 1111227 h 2370204"/>
                <a:gd name="connsiteX2140" fmla="*/ 382375 w 2397257"/>
                <a:gd name="connsiteY2140" fmla="*/ 1109147 h 2370204"/>
                <a:gd name="connsiteX2141" fmla="*/ 398503 w 2397257"/>
                <a:gd name="connsiteY2141" fmla="*/ 1125275 h 2370204"/>
                <a:gd name="connsiteX2142" fmla="*/ 382375 w 2397257"/>
                <a:gd name="connsiteY2142" fmla="*/ 1141403 h 2370204"/>
                <a:gd name="connsiteX2143" fmla="*/ 366247 w 2397257"/>
                <a:gd name="connsiteY2143" fmla="*/ 1125275 h 2370204"/>
                <a:gd name="connsiteX2144" fmla="*/ 382375 w 2397257"/>
                <a:gd name="connsiteY2144" fmla="*/ 1109147 h 2370204"/>
                <a:gd name="connsiteX2145" fmla="*/ 7805 w 2397257"/>
                <a:gd name="connsiteY2145" fmla="*/ 1109146 h 2370204"/>
                <a:gd name="connsiteX2146" fmla="*/ 10407 w 2397257"/>
                <a:gd name="connsiteY2146" fmla="*/ 1110187 h 2370204"/>
                <a:gd name="connsiteX2147" fmla="*/ 7805 w 2397257"/>
                <a:gd name="connsiteY2147" fmla="*/ 1111228 h 2370204"/>
                <a:gd name="connsiteX2148" fmla="*/ 5203 w 2397257"/>
                <a:gd name="connsiteY2148" fmla="*/ 1110187 h 2370204"/>
                <a:gd name="connsiteX2149" fmla="*/ 7805 w 2397257"/>
                <a:gd name="connsiteY2149" fmla="*/ 1109146 h 2370204"/>
                <a:gd name="connsiteX2150" fmla="*/ 2387892 w 2397257"/>
                <a:gd name="connsiteY2150" fmla="*/ 1098742 h 2370204"/>
                <a:gd name="connsiteX2151" fmla="*/ 2389973 w 2397257"/>
                <a:gd name="connsiteY2151" fmla="*/ 1100303 h 2370204"/>
                <a:gd name="connsiteX2152" fmla="*/ 2387892 w 2397257"/>
                <a:gd name="connsiteY2152" fmla="*/ 1101864 h 2370204"/>
                <a:gd name="connsiteX2153" fmla="*/ 2385811 w 2397257"/>
                <a:gd name="connsiteY2153" fmla="*/ 1100303 h 2370204"/>
                <a:gd name="connsiteX2154" fmla="*/ 2387892 w 2397257"/>
                <a:gd name="connsiteY2154" fmla="*/ 1098742 h 2370204"/>
                <a:gd name="connsiteX2155" fmla="*/ 2012801 w 2397257"/>
                <a:gd name="connsiteY2155" fmla="*/ 1096661 h 2370204"/>
                <a:gd name="connsiteX2156" fmla="*/ 2034131 w 2397257"/>
                <a:gd name="connsiteY2156" fmla="*/ 1119031 h 2370204"/>
                <a:gd name="connsiteX2157" fmla="*/ 2012801 w 2397257"/>
                <a:gd name="connsiteY2157" fmla="*/ 1141401 h 2370204"/>
                <a:gd name="connsiteX2158" fmla="*/ 1991471 w 2397257"/>
                <a:gd name="connsiteY2158" fmla="*/ 1119031 h 2370204"/>
                <a:gd name="connsiteX2159" fmla="*/ 2012801 w 2397257"/>
                <a:gd name="connsiteY2159" fmla="*/ 1096661 h 2370204"/>
                <a:gd name="connsiteX2160" fmla="*/ 310063 w 2397257"/>
                <a:gd name="connsiteY2160" fmla="*/ 1096661 h 2370204"/>
                <a:gd name="connsiteX2161" fmla="*/ 322549 w 2397257"/>
                <a:gd name="connsiteY2161" fmla="*/ 1109147 h 2370204"/>
                <a:gd name="connsiteX2162" fmla="*/ 310063 w 2397257"/>
                <a:gd name="connsiteY2162" fmla="*/ 1121633 h 2370204"/>
                <a:gd name="connsiteX2163" fmla="*/ 297577 w 2397257"/>
                <a:gd name="connsiteY2163" fmla="*/ 1109147 h 2370204"/>
                <a:gd name="connsiteX2164" fmla="*/ 310063 w 2397257"/>
                <a:gd name="connsiteY2164" fmla="*/ 1096661 h 2370204"/>
                <a:gd name="connsiteX2165" fmla="*/ 613881 w 2397257"/>
                <a:gd name="connsiteY2165" fmla="*/ 1089378 h 2370204"/>
                <a:gd name="connsiteX2166" fmla="*/ 633650 w 2397257"/>
                <a:gd name="connsiteY2166" fmla="*/ 1109147 h 2370204"/>
                <a:gd name="connsiteX2167" fmla="*/ 613881 w 2397257"/>
                <a:gd name="connsiteY2167" fmla="*/ 1128916 h 2370204"/>
                <a:gd name="connsiteX2168" fmla="*/ 594112 w 2397257"/>
                <a:gd name="connsiteY2168" fmla="*/ 1109147 h 2370204"/>
                <a:gd name="connsiteX2169" fmla="*/ 613881 w 2397257"/>
                <a:gd name="connsiteY2169" fmla="*/ 1089378 h 2370204"/>
                <a:gd name="connsiteX2170" fmla="*/ 1781815 w 2397257"/>
                <a:gd name="connsiteY2170" fmla="*/ 1086256 h 2370204"/>
                <a:gd name="connsiteX2171" fmla="*/ 1798983 w 2397257"/>
                <a:gd name="connsiteY2171" fmla="*/ 1103944 h 2370204"/>
                <a:gd name="connsiteX2172" fmla="*/ 1781815 w 2397257"/>
                <a:gd name="connsiteY2172" fmla="*/ 1121632 h 2370204"/>
                <a:gd name="connsiteX2173" fmla="*/ 1764647 w 2397257"/>
                <a:gd name="connsiteY2173" fmla="*/ 1103944 h 2370204"/>
                <a:gd name="connsiteX2174" fmla="*/ 1781815 w 2397257"/>
                <a:gd name="connsiteY2174" fmla="*/ 1086256 h 2370204"/>
                <a:gd name="connsiteX2175" fmla="*/ 2087195 w 2397257"/>
                <a:gd name="connsiteY2175" fmla="*/ 1082095 h 2370204"/>
                <a:gd name="connsiteX2176" fmla="*/ 2108005 w 2397257"/>
                <a:gd name="connsiteY2176" fmla="*/ 1102905 h 2370204"/>
                <a:gd name="connsiteX2177" fmla="*/ 2087195 w 2397257"/>
                <a:gd name="connsiteY2177" fmla="*/ 1123715 h 2370204"/>
                <a:gd name="connsiteX2178" fmla="*/ 2066385 w 2397257"/>
                <a:gd name="connsiteY2178" fmla="*/ 1102905 h 2370204"/>
                <a:gd name="connsiteX2179" fmla="*/ 2087195 w 2397257"/>
                <a:gd name="connsiteY2179" fmla="*/ 1082095 h 2370204"/>
                <a:gd name="connsiteX2180" fmla="*/ 235669 w 2397257"/>
                <a:gd name="connsiteY2180" fmla="*/ 1082095 h 2370204"/>
                <a:gd name="connsiteX2181" fmla="*/ 245554 w 2397257"/>
                <a:gd name="connsiteY2181" fmla="*/ 1091980 h 2370204"/>
                <a:gd name="connsiteX2182" fmla="*/ 235669 w 2397257"/>
                <a:gd name="connsiteY2182" fmla="*/ 1101865 h 2370204"/>
                <a:gd name="connsiteX2183" fmla="*/ 225784 w 2397257"/>
                <a:gd name="connsiteY2183" fmla="*/ 1091980 h 2370204"/>
                <a:gd name="connsiteX2184" fmla="*/ 235669 w 2397257"/>
                <a:gd name="connsiteY2184" fmla="*/ 1082095 h 2370204"/>
                <a:gd name="connsiteX2185" fmla="*/ 1616379 w 2397257"/>
                <a:gd name="connsiteY2185" fmla="*/ 1073770 h 2370204"/>
                <a:gd name="connsiteX2186" fmla="*/ 1616899 w 2397257"/>
                <a:gd name="connsiteY2186" fmla="*/ 1074290 h 2370204"/>
                <a:gd name="connsiteX2187" fmla="*/ 1616379 w 2397257"/>
                <a:gd name="connsiteY2187" fmla="*/ 1074810 h 2370204"/>
                <a:gd name="connsiteX2188" fmla="*/ 1615859 w 2397257"/>
                <a:gd name="connsiteY2188" fmla="*/ 1074290 h 2370204"/>
                <a:gd name="connsiteX2189" fmla="*/ 1616379 w 2397257"/>
                <a:gd name="connsiteY2189" fmla="*/ 1073770 h 2370204"/>
                <a:gd name="connsiteX2190" fmla="*/ 779836 w 2397257"/>
                <a:gd name="connsiteY2190" fmla="*/ 1071689 h 2370204"/>
                <a:gd name="connsiteX2191" fmla="*/ 784518 w 2397257"/>
                <a:gd name="connsiteY2191" fmla="*/ 1076891 h 2370204"/>
                <a:gd name="connsiteX2192" fmla="*/ 779836 w 2397257"/>
                <a:gd name="connsiteY2192" fmla="*/ 1082094 h 2370204"/>
                <a:gd name="connsiteX2193" fmla="*/ 775154 w 2397257"/>
                <a:gd name="connsiteY2193" fmla="*/ 1076891 h 2370204"/>
                <a:gd name="connsiteX2194" fmla="*/ 779836 w 2397257"/>
                <a:gd name="connsiteY2194" fmla="*/ 1071689 h 2370204"/>
                <a:gd name="connsiteX2195" fmla="*/ 163876 w 2397257"/>
                <a:gd name="connsiteY2195" fmla="*/ 1069609 h 2370204"/>
                <a:gd name="connsiteX2196" fmla="*/ 171680 w 2397257"/>
                <a:gd name="connsiteY2196" fmla="*/ 1075852 h 2370204"/>
                <a:gd name="connsiteX2197" fmla="*/ 163876 w 2397257"/>
                <a:gd name="connsiteY2197" fmla="*/ 1082095 h 2370204"/>
                <a:gd name="connsiteX2198" fmla="*/ 156072 w 2397257"/>
                <a:gd name="connsiteY2198" fmla="*/ 1075852 h 2370204"/>
                <a:gd name="connsiteX2199" fmla="*/ 163876 w 2397257"/>
                <a:gd name="connsiteY2199" fmla="*/ 1069609 h 2370204"/>
                <a:gd name="connsiteX2200" fmla="*/ 541048 w 2397257"/>
                <a:gd name="connsiteY2200" fmla="*/ 1069608 h 2370204"/>
                <a:gd name="connsiteX2201" fmla="*/ 561858 w 2397257"/>
                <a:gd name="connsiteY2201" fmla="*/ 1091978 h 2370204"/>
                <a:gd name="connsiteX2202" fmla="*/ 541048 w 2397257"/>
                <a:gd name="connsiteY2202" fmla="*/ 1114348 h 2370204"/>
                <a:gd name="connsiteX2203" fmla="*/ 520238 w 2397257"/>
                <a:gd name="connsiteY2203" fmla="*/ 1091978 h 2370204"/>
                <a:gd name="connsiteX2204" fmla="*/ 541048 w 2397257"/>
                <a:gd name="connsiteY2204" fmla="*/ 1069608 h 2370204"/>
                <a:gd name="connsiteX2205" fmla="*/ 2158988 w 2397257"/>
                <a:gd name="connsiteY2205" fmla="*/ 1066488 h 2370204"/>
                <a:gd name="connsiteX2206" fmla="*/ 2177717 w 2397257"/>
                <a:gd name="connsiteY2206" fmla="*/ 1085217 h 2370204"/>
                <a:gd name="connsiteX2207" fmla="*/ 2158988 w 2397257"/>
                <a:gd name="connsiteY2207" fmla="*/ 1103946 h 2370204"/>
                <a:gd name="connsiteX2208" fmla="*/ 2140259 w 2397257"/>
                <a:gd name="connsiteY2208" fmla="*/ 1085217 h 2370204"/>
                <a:gd name="connsiteX2209" fmla="*/ 2158988 w 2397257"/>
                <a:gd name="connsiteY2209" fmla="*/ 1066488 h 2370204"/>
                <a:gd name="connsiteX2210" fmla="*/ 1854649 w 2397257"/>
                <a:gd name="connsiteY2210" fmla="*/ 1062325 h 2370204"/>
                <a:gd name="connsiteX2211" fmla="*/ 1878060 w 2397257"/>
                <a:gd name="connsiteY2211" fmla="*/ 1086776 h 2370204"/>
                <a:gd name="connsiteX2212" fmla="*/ 1854649 w 2397257"/>
                <a:gd name="connsiteY2212" fmla="*/ 1111227 h 2370204"/>
                <a:gd name="connsiteX2213" fmla="*/ 1831238 w 2397257"/>
                <a:gd name="connsiteY2213" fmla="*/ 1086776 h 2370204"/>
                <a:gd name="connsiteX2214" fmla="*/ 1854649 w 2397257"/>
                <a:gd name="connsiteY2214" fmla="*/ 1062325 h 2370204"/>
                <a:gd name="connsiteX2215" fmla="*/ 2231821 w 2397257"/>
                <a:gd name="connsiteY2215" fmla="*/ 1054002 h 2370204"/>
                <a:gd name="connsiteX2216" fmla="*/ 2246388 w 2397257"/>
                <a:gd name="connsiteY2216" fmla="*/ 1068049 h 2370204"/>
                <a:gd name="connsiteX2217" fmla="*/ 2231821 w 2397257"/>
                <a:gd name="connsiteY2217" fmla="*/ 1082096 h 2370204"/>
                <a:gd name="connsiteX2218" fmla="*/ 2217254 w 2397257"/>
                <a:gd name="connsiteY2218" fmla="*/ 1068049 h 2370204"/>
                <a:gd name="connsiteX2219" fmla="*/ 2231821 w 2397257"/>
                <a:gd name="connsiteY2219" fmla="*/ 1054002 h 2370204"/>
                <a:gd name="connsiteX2220" fmla="*/ 91042 w 2397257"/>
                <a:gd name="connsiteY2220" fmla="*/ 1054002 h 2370204"/>
                <a:gd name="connsiteX2221" fmla="*/ 94684 w 2397257"/>
                <a:gd name="connsiteY2221" fmla="*/ 1059204 h 2370204"/>
                <a:gd name="connsiteX2222" fmla="*/ 91042 w 2397257"/>
                <a:gd name="connsiteY2222" fmla="*/ 1064407 h 2370204"/>
                <a:gd name="connsiteX2223" fmla="*/ 87400 w 2397257"/>
                <a:gd name="connsiteY2223" fmla="*/ 1059204 h 2370204"/>
                <a:gd name="connsiteX2224" fmla="*/ 91042 w 2397257"/>
                <a:gd name="connsiteY2224" fmla="*/ 1054002 h 2370204"/>
                <a:gd name="connsiteX2225" fmla="*/ 1690252 w 2397257"/>
                <a:gd name="connsiteY2225" fmla="*/ 1054001 h 2370204"/>
                <a:gd name="connsiteX2226" fmla="*/ 1692853 w 2397257"/>
                <a:gd name="connsiteY2226" fmla="*/ 1056602 h 2370204"/>
                <a:gd name="connsiteX2227" fmla="*/ 1690252 w 2397257"/>
                <a:gd name="connsiteY2227" fmla="*/ 1059203 h 2370204"/>
                <a:gd name="connsiteX2228" fmla="*/ 1687651 w 2397257"/>
                <a:gd name="connsiteY2228" fmla="*/ 1056602 h 2370204"/>
                <a:gd name="connsiteX2229" fmla="*/ 1690252 w 2397257"/>
                <a:gd name="connsiteY2229" fmla="*/ 1054001 h 2370204"/>
                <a:gd name="connsiteX2230" fmla="*/ 468214 w 2397257"/>
                <a:gd name="connsiteY2230" fmla="*/ 1054001 h 2370204"/>
                <a:gd name="connsiteX2231" fmla="*/ 487983 w 2397257"/>
                <a:gd name="connsiteY2231" fmla="*/ 1074291 h 2370204"/>
                <a:gd name="connsiteX2232" fmla="*/ 468214 w 2397257"/>
                <a:gd name="connsiteY2232" fmla="*/ 1094581 h 2370204"/>
                <a:gd name="connsiteX2233" fmla="*/ 448445 w 2397257"/>
                <a:gd name="connsiteY2233" fmla="*/ 1074291 h 2370204"/>
                <a:gd name="connsiteX2234" fmla="*/ 468214 w 2397257"/>
                <a:gd name="connsiteY2234" fmla="*/ 1054001 h 2370204"/>
                <a:gd name="connsiteX2235" fmla="*/ 1927482 w 2397257"/>
                <a:gd name="connsiteY2235" fmla="*/ 1046718 h 2370204"/>
                <a:gd name="connsiteX2236" fmla="*/ 1951933 w 2397257"/>
                <a:gd name="connsiteY2236" fmla="*/ 1070649 h 2370204"/>
                <a:gd name="connsiteX2237" fmla="*/ 1927482 w 2397257"/>
                <a:gd name="connsiteY2237" fmla="*/ 1094580 h 2370204"/>
                <a:gd name="connsiteX2238" fmla="*/ 1903031 w 2397257"/>
                <a:gd name="connsiteY2238" fmla="*/ 1070649 h 2370204"/>
                <a:gd name="connsiteX2239" fmla="*/ 1927482 w 2397257"/>
                <a:gd name="connsiteY2239" fmla="*/ 1046718 h 2370204"/>
                <a:gd name="connsiteX2240" fmla="*/ 706483 w 2397257"/>
                <a:gd name="connsiteY2240" fmla="*/ 1046718 h 2370204"/>
                <a:gd name="connsiteX2241" fmla="*/ 720009 w 2397257"/>
                <a:gd name="connsiteY2241" fmla="*/ 1060244 h 2370204"/>
                <a:gd name="connsiteX2242" fmla="*/ 706483 w 2397257"/>
                <a:gd name="connsiteY2242" fmla="*/ 1073770 h 2370204"/>
                <a:gd name="connsiteX2243" fmla="*/ 692957 w 2397257"/>
                <a:gd name="connsiteY2243" fmla="*/ 1060244 h 2370204"/>
                <a:gd name="connsiteX2244" fmla="*/ 706483 w 2397257"/>
                <a:gd name="connsiteY2244" fmla="*/ 1046718 h 2370204"/>
                <a:gd name="connsiteX2245" fmla="*/ 2304654 w 2397257"/>
                <a:gd name="connsiteY2245" fmla="*/ 1044637 h 2370204"/>
                <a:gd name="connsiteX2246" fmla="*/ 2310897 w 2397257"/>
                <a:gd name="connsiteY2246" fmla="*/ 1050880 h 2370204"/>
                <a:gd name="connsiteX2247" fmla="*/ 2304654 w 2397257"/>
                <a:gd name="connsiteY2247" fmla="*/ 1057123 h 2370204"/>
                <a:gd name="connsiteX2248" fmla="*/ 2298411 w 2397257"/>
                <a:gd name="connsiteY2248" fmla="*/ 1050880 h 2370204"/>
                <a:gd name="connsiteX2249" fmla="*/ 2304654 w 2397257"/>
                <a:gd name="connsiteY2249" fmla="*/ 1044637 h 2370204"/>
                <a:gd name="connsiteX2250" fmla="*/ 394861 w 2397257"/>
                <a:gd name="connsiteY2250" fmla="*/ 1042556 h 2370204"/>
                <a:gd name="connsiteX2251" fmla="*/ 410989 w 2397257"/>
                <a:gd name="connsiteY2251" fmla="*/ 1058163 h 2370204"/>
                <a:gd name="connsiteX2252" fmla="*/ 394861 w 2397257"/>
                <a:gd name="connsiteY2252" fmla="*/ 1073770 h 2370204"/>
                <a:gd name="connsiteX2253" fmla="*/ 378733 w 2397257"/>
                <a:gd name="connsiteY2253" fmla="*/ 1058163 h 2370204"/>
                <a:gd name="connsiteX2254" fmla="*/ 394861 w 2397257"/>
                <a:gd name="connsiteY2254" fmla="*/ 1042556 h 2370204"/>
                <a:gd name="connsiteX2255" fmla="*/ 16648 w 2397257"/>
                <a:gd name="connsiteY2255" fmla="*/ 1042556 h 2370204"/>
                <a:gd name="connsiteX2256" fmla="*/ 17689 w 2397257"/>
                <a:gd name="connsiteY2256" fmla="*/ 1043597 h 2370204"/>
                <a:gd name="connsiteX2257" fmla="*/ 16648 w 2397257"/>
                <a:gd name="connsiteY2257" fmla="*/ 1044638 h 2370204"/>
                <a:gd name="connsiteX2258" fmla="*/ 15607 w 2397257"/>
                <a:gd name="connsiteY2258" fmla="*/ 1043597 h 2370204"/>
                <a:gd name="connsiteX2259" fmla="*/ 16648 w 2397257"/>
                <a:gd name="connsiteY2259" fmla="*/ 1042556 h 2370204"/>
                <a:gd name="connsiteX2260" fmla="*/ 2379048 w 2397257"/>
                <a:gd name="connsiteY2260" fmla="*/ 1032151 h 2370204"/>
                <a:gd name="connsiteX2261" fmla="*/ 2380609 w 2397257"/>
                <a:gd name="connsiteY2261" fmla="*/ 1033192 h 2370204"/>
                <a:gd name="connsiteX2262" fmla="*/ 2379048 w 2397257"/>
                <a:gd name="connsiteY2262" fmla="*/ 1034233 h 2370204"/>
                <a:gd name="connsiteX2263" fmla="*/ 2377487 w 2397257"/>
                <a:gd name="connsiteY2263" fmla="*/ 1033192 h 2370204"/>
                <a:gd name="connsiteX2264" fmla="*/ 2379048 w 2397257"/>
                <a:gd name="connsiteY2264" fmla="*/ 1032151 h 2370204"/>
                <a:gd name="connsiteX2265" fmla="*/ 2000836 w 2397257"/>
                <a:gd name="connsiteY2265" fmla="*/ 1032151 h 2370204"/>
                <a:gd name="connsiteX2266" fmla="*/ 2021646 w 2397257"/>
                <a:gd name="connsiteY2266" fmla="*/ 1052961 h 2370204"/>
                <a:gd name="connsiteX2267" fmla="*/ 2000836 w 2397257"/>
                <a:gd name="connsiteY2267" fmla="*/ 1073771 h 2370204"/>
                <a:gd name="connsiteX2268" fmla="*/ 1980026 w 2397257"/>
                <a:gd name="connsiteY2268" fmla="*/ 1052961 h 2370204"/>
                <a:gd name="connsiteX2269" fmla="*/ 2000836 w 2397257"/>
                <a:gd name="connsiteY2269" fmla="*/ 1032151 h 2370204"/>
                <a:gd name="connsiteX2270" fmla="*/ 1510250 w 2397257"/>
                <a:gd name="connsiteY2270" fmla="*/ 1032151 h 2370204"/>
                <a:gd name="connsiteX2271" fmla="*/ 1510770 w 2397257"/>
                <a:gd name="connsiteY2271" fmla="*/ 1032671 h 2370204"/>
                <a:gd name="connsiteX2272" fmla="*/ 1510250 w 2397257"/>
                <a:gd name="connsiteY2272" fmla="*/ 1033191 h 2370204"/>
                <a:gd name="connsiteX2273" fmla="*/ 1509730 w 2397257"/>
                <a:gd name="connsiteY2273" fmla="*/ 1032671 h 2370204"/>
                <a:gd name="connsiteX2274" fmla="*/ 1510250 w 2397257"/>
                <a:gd name="connsiteY2274" fmla="*/ 1032151 h 2370204"/>
                <a:gd name="connsiteX2275" fmla="*/ 322028 w 2397257"/>
                <a:gd name="connsiteY2275" fmla="*/ 1030071 h 2370204"/>
                <a:gd name="connsiteX2276" fmla="*/ 333994 w 2397257"/>
                <a:gd name="connsiteY2276" fmla="*/ 1042037 h 2370204"/>
                <a:gd name="connsiteX2277" fmla="*/ 322028 w 2397257"/>
                <a:gd name="connsiteY2277" fmla="*/ 1054003 h 2370204"/>
                <a:gd name="connsiteX2278" fmla="*/ 310062 w 2397257"/>
                <a:gd name="connsiteY2278" fmla="*/ 1042037 h 2370204"/>
                <a:gd name="connsiteX2279" fmla="*/ 322028 w 2397257"/>
                <a:gd name="connsiteY2279" fmla="*/ 1030071 h 2370204"/>
                <a:gd name="connsiteX2280" fmla="*/ 1763086 w 2397257"/>
                <a:gd name="connsiteY2280" fmla="*/ 1030070 h 2370204"/>
                <a:gd name="connsiteX2281" fmla="*/ 1771930 w 2397257"/>
                <a:gd name="connsiteY2281" fmla="*/ 1039955 h 2370204"/>
                <a:gd name="connsiteX2282" fmla="*/ 1763086 w 2397257"/>
                <a:gd name="connsiteY2282" fmla="*/ 1049840 h 2370204"/>
                <a:gd name="connsiteX2283" fmla="*/ 1754242 w 2397257"/>
                <a:gd name="connsiteY2283" fmla="*/ 1039955 h 2370204"/>
                <a:gd name="connsiteX2284" fmla="*/ 1763086 w 2397257"/>
                <a:gd name="connsiteY2284" fmla="*/ 1030070 h 2370204"/>
                <a:gd name="connsiteX2285" fmla="*/ 632610 w 2397257"/>
                <a:gd name="connsiteY2285" fmla="*/ 1024868 h 2370204"/>
                <a:gd name="connsiteX2286" fmla="*/ 651339 w 2397257"/>
                <a:gd name="connsiteY2286" fmla="*/ 1043597 h 2370204"/>
                <a:gd name="connsiteX2287" fmla="*/ 632610 w 2397257"/>
                <a:gd name="connsiteY2287" fmla="*/ 1062326 h 2370204"/>
                <a:gd name="connsiteX2288" fmla="*/ 613881 w 2397257"/>
                <a:gd name="connsiteY2288" fmla="*/ 1043597 h 2370204"/>
                <a:gd name="connsiteX2289" fmla="*/ 632610 w 2397257"/>
                <a:gd name="connsiteY2289" fmla="*/ 1024868 h 2370204"/>
                <a:gd name="connsiteX2290" fmla="*/ 2072629 w 2397257"/>
                <a:gd name="connsiteY2290" fmla="*/ 1014464 h 2370204"/>
                <a:gd name="connsiteX2291" fmla="*/ 2093439 w 2397257"/>
                <a:gd name="connsiteY2291" fmla="*/ 1035794 h 2370204"/>
                <a:gd name="connsiteX2292" fmla="*/ 2072629 w 2397257"/>
                <a:gd name="connsiteY2292" fmla="*/ 1057124 h 2370204"/>
                <a:gd name="connsiteX2293" fmla="*/ 2051819 w 2397257"/>
                <a:gd name="connsiteY2293" fmla="*/ 1035794 h 2370204"/>
                <a:gd name="connsiteX2294" fmla="*/ 2072629 w 2397257"/>
                <a:gd name="connsiteY2294" fmla="*/ 1014464 h 2370204"/>
                <a:gd name="connsiteX2295" fmla="*/ 248154 w 2397257"/>
                <a:gd name="connsiteY2295" fmla="*/ 1014464 h 2370204"/>
                <a:gd name="connsiteX2296" fmla="*/ 258039 w 2397257"/>
                <a:gd name="connsiteY2296" fmla="*/ 1025909 h 2370204"/>
                <a:gd name="connsiteX2297" fmla="*/ 248154 w 2397257"/>
                <a:gd name="connsiteY2297" fmla="*/ 1037354 h 2370204"/>
                <a:gd name="connsiteX2298" fmla="*/ 238269 w 2397257"/>
                <a:gd name="connsiteY2298" fmla="*/ 1025909 h 2370204"/>
                <a:gd name="connsiteX2299" fmla="*/ 248154 w 2397257"/>
                <a:gd name="connsiteY2299" fmla="*/ 1014464 h 2370204"/>
                <a:gd name="connsiteX2300" fmla="*/ 808450 w 2397257"/>
                <a:gd name="connsiteY2300" fmla="*/ 1014463 h 2370204"/>
                <a:gd name="connsiteX2301" fmla="*/ 809491 w 2397257"/>
                <a:gd name="connsiteY2301" fmla="*/ 1016024 h 2370204"/>
                <a:gd name="connsiteX2302" fmla="*/ 808450 w 2397257"/>
                <a:gd name="connsiteY2302" fmla="*/ 1017585 h 2370204"/>
                <a:gd name="connsiteX2303" fmla="*/ 807409 w 2397257"/>
                <a:gd name="connsiteY2303" fmla="*/ 1016024 h 2370204"/>
                <a:gd name="connsiteX2304" fmla="*/ 808450 w 2397257"/>
                <a:gd name="connsiteY2304" fmla="*/ 1014463 h 2370204"/>
                <a:gd name="connsiteX2305" fmla="*/ 1587766 w 2397257"/>
                <a:gd name="connsiteY2305" fmla="*/ 1012382 h 2370204"/>
                <a:gd name="connsiteX2306" fmla="*/ 1588807 w 2397257"/>
                <a:gd name="connsiteY2306" fmla="*/ 1013423 h 2370204"/>
                <a:gd name="connsiteX2307" fmla="*/ 1587766 w 2397257"/>
                <a:gd name="connsiteY2307" fmla="*/ 1014464 h 2370204"/>
                <a:gd name="connsiteX2308" fmla="*/ 1586725 w 2397257"/>
                <a:gd name="connsiteY2308" fmla="*/ 1013423 h 2370204"/>
                <a:gd name="connsiteX2309" fmla="*/ 1587766 w 2397257"/>
                <a:gd name="connsiteY2309" fmla="*/ 1012382 h 2370204"/>
                <a:gd name="connsiteX2310" fmla="*/ 559255 w 2397257"/>
                <a:gd name="connsiteY2310" fmla="*/ 1005099 h 2370204"/>
                <a:gd name="connsiteX2311" fmla="*/ 581625 w 2397257"/>
                <a:gd name="connsiteY2311" fmla="*/ 1027469 h 2370204"/>
                <a:gd name="connsiteX2312" fmla="*/ 559255 w 2397257"/>
                <a:gd name="connsiteY2312" fmla="*/ 1049839 h 2370204"/>
                <a:gd name="connsiteX2313" fmla="*/ 536885 w 2397257"/>
                <a:gd name="connsiteY2313" fmla="*/ 1027469 h 2370204"/>
                <a:gd name="connsiteX2314" fmla="*/ 559255 w 2397257"/>
                <a:gd name="connsiteY2314" fmla="*/ 1005099 h 2370204"/>
                <a:gd name="connsiteX2315" fmla="*/ 1836440 w 2397257"/>
                <a:gd name="connsiteY2315" fmla="*/ 1003018 h 2370204"/>
                <a:gd name="connsiteX2316" fmla="*/ 1856209 w 2397257"/>
                <a:gd name="connsiteY2316" fmla="*/ 1022787 h 2370204"/>
                <a:gd name="connsiteX2317" fmla="*/ 1836440 w 2397257"/>
                <a:gd name="connsiteY2317" fmla="*/ 1042556 h 2370204"/>
                <a:gd name="connsiteX2318" fmla="*/ 1816671 w 2397257"/>
                <a:gd name="connsiteY2318" fmla="*/ 1022787 h 2370204"/>
                <a:gd name="connsiteX2319" fmla="*/ 1836440 w 2397257"/>
                <a:gd name="connsiteY2319" fmla="*/ 1003018 h 2370204"/>
                <a:gd name="connsiteX2320" fmla="*/ 175841 w 2397257"/>
                <a:gd name="connsiteY2320" fmla="*/ 1003018 h 2370204"/>
                <a:gd name="connsiteX2321" fmla="*/ 183125 w 2397257"/>
                <a:gd name="connsiteY2321" fmla="*/ 1010302 h 2370204"/>
                <a:gd name="connsiteX2322" fmla="*/ 175841 w 2397257"/>
                <a:gd name="connsiteY2322" fmla="*/ 1017586 h 2370204"/>
                <a:gd name="connsiteX2323" fmla="*/ 168557 w 2397257"/>
                <a:gd name="connsiteY2323" fmla="*/ 1010302 h 2370204"/>
                <a:gd name="connsiteX2324" fmla="*/ 175841 w 2397257"/>
                <a:gd name="connsiteY2324" fmla="*/ 1003018 h 2370204"/>
                <a:gd name="connsiteX2325" fmla="*/ 2146502 w 2397257"/>
                <a:gd name="connsiteY2325" fmla="*/ 999897 h 2370204"/>
                <a:gd name="connsiteX2326" fmla="*/ 2165231 w 2397257"/>
                <a:gd name="connsiteY2326" fmla="*/ 1018626 h 2370204"/>
                <a:gd name="connsiteX2327" fmla="*/ 2146502 w 2397257"/>
                <a:gd name="connsiteY2327" fmla="*/ 1037355 h 2370204"/>
                <a:gd name="connsiteX2328" fmla="*/ 2127773 w 2397257"/>
                <a:gd name="connsiteY2328" fmla="*/ 1018626 h 2370204"/>
                <a:gd name="connsiteX2329" fmla="*/ 2146502 w 2397257"/>
                <a:gd name="connsiteY2329" fmla="*/ 999897 h 2370204"/>
                <a:gd name="connsiteX2330" fmla="*/ 734056 w 2397257"/>
                <a:gd name="connsiteY2330" fmla="*/ 992613 h 2370204"/>
                <a:gd name="connsiteX2331" fmla="*/ 739779 w 2397257"/>
                <a:gd name="connsiteY2331" fmla="*/ 998856 h 2370204"/>
                <a:gd name="connsiteX2332" fmla="*/ 734056 w 2397257"/>
                <a:gd name="connsiteY2332" fmla="*/ 1005099 h 2370204"/>
                <a:gd name="connsiteX2333" fmla="*/ 728333 w 2397257"/>
                <a:gd name="connsiteY2333" fmla="*/ 998856 h 2370204"/>
                <a:gd name="connsiteX2334" fmla="*/ 734056 w 2397257"/>
                <a:gd name="connsiteY2334" fmla="*/ 992613 h 2370204"/>
                <a:gd name="connsiteX2335" fmla="*/ 486943 w 2397257"/>
                <a:gd name="connsiteY2335" fmla="*/ 992613 h 2370204"/>
                <a:gd name="connsiteX2336" fmla="*/ 505672 w 2397257"/>
                <a:gd name="connsiteY2336" fmla="*/ 1011342 h 2370204"/>
                <a:gd name="connsiteX2337" fmla="*/ 486943 w 2397257"/>
                <a:gd name="connsiteY2337" fmla="*/ 1030071 h 2370204"/>
                <a:gd name="connsiteX2338" fmla="*/ 468214 w 2397257"/>
                <a:gd name="connsiteY2338" fmla="*/ 1011342 h 2370204"/>
                <a:gd name="connsiteX2339" fmla="*/ 486943 w 2397257"/>
                <a:gd name="connsiteY2339" fmla="*/ 992613 h 2370204"/>
                <a:gd name="connsiteX2340" fmla="*/ 103528 w 2397257"/>
                <a:gd name="connsiteY2340" fmla="*/ 990533 h 2370204"/>
                <a:gd name="connsiteX2341" fmla="*/ 107170 w 2397257"/>
                <a:gd name="connsiteY2341" fmla="*/ 994175 h 2370204"/>
                <a:gd name="connsiteX2342" fmla="*/ 103528 w 2397257"/>
                <a:gd name="connsiteY2342" fmla="*/ 997817 h 2370204"/>
                <a:gd name="connsiteX2343" fmla="*/ 99886 w 2397257"/>
                <a:gd name="connsiteY2343" fmla="*/ 994175 h 2370204"/>
                <a:gd name="connsiteX2344" fmla="*/ 103528 w 2397257"/>
                <a:gd name="connsiteY2344" fmla="*/ 990533 h 2370204"/>
                <a:gd name="connsiteX2345" fmla="*/ 1661640 w 2397257"/>
                <a:gd name="connsiteY2345" fmla="*/ 990532 h 2370204"/>
                <a:gd name="connsiteX2346" fmla="*/ 1667883 w 2397257"/>
                <a:gd name="connsiteY2346" fmla="*/ 995214 h 2370204"/>
                <a:gd name="connsiteX2347" fmla="*/ 1661640 w 2397257"/>
                <a:gd name="connsiteY2347" fmla="*/ 999896 h 2370204"/>
                <a:gd name="connsiteX2348" fmla="*/ 1655397 w 2397257"/>
                <a:gd name="connsiteY2348" fmla="*/ 995214 h 2370204"/>
                <a:gd name="connsiteX2349" fmla="*/ 1661640 w 2397257"/>
                <a:gd name="connsiteY2349" fmla="*/ 990532 h 2370204"/>
                <a:gd name="connsiteX2350" fmla="*/ 2218294 w 2397257"/>
                <a:gd name="connsiteY2350" fmla="*/ 987411 h 2370204"/>
                <a:gd name="connsiteX2351" fmla="*/ 2231820 w 2397257"/>
                <a:gd name="connsiteY2351" fmla="*/ 1000937 h 2370204"/>
                <a:gd name="connsiteX2352" fmla="*/ 2218294 w 2397257"/>
                <a:gd name="connsiteY2352" fmla="*/ 1014463 h 2370204"/>
                <a:gd name="connsiteX2353" fmla="*/ 2204768 w 2397257"/>
                <a:gd name="connsiteY2353" fmla="*/ 1000937 h 2370204"/>
                <a:gd name="connsiteX2354" fmla="*/ 2218294 w 2397257"/>
                <a:gd name="connsiteY2354" fmla="*/ 987411 h 2370204"/>
                <a:gd name="connsiteX2355" fmla="*/ 2292168 w 2397257"/>
                <a:gd name="connsiteY2355" fmla="*/ 980128 h 2370204"/>
                <a:gd name="connsiteX2356" fmla="*/ 2298411 w 2397257"/>
                <a:gd name="connsiteY2356" fmla="*/ 985331 h 2370204"/>
                <a:gd name="connsiteX2357" fmla="*/ 2292168 w 2397257"/>
                <a:gd name="connsiteY2357" fmla="*/ 990534 h 2370204"/>
                <a:gd name="connsiteX2358" fmla="*/ 2285925 w 2397257"/>
                <a:gd name="connsiteY2358" fmla="*/ 985331 h 2370204"/>
                <a:gd name="connsiteX2359" fmla="*/ 2292168 w 2397257"/>
                <a:gd name="connsiteY2359" fmla="*/ 980128 h 2370204"/>
                <a:gd name="connsiteX2360" fmla="*/ 1908754 w 2397257"/>
                <a:gd name="connsiteY2360" fmla="*/ 980128 h 2370204"/>
                <a:gd name="connsiteX2361" fmla="*/ 1932165 w 2397257"/>
                <a:gd name="connsiteY2361" fmla="*/ 1005100 h 2370204"/>
                <a:gd name="connsiteX2362" fmla="*/ 1908754 w 2397257"/>
                <a:gd name="connsiteY2362" fmla="*/ 1030072 h 2370204"/>
                <a:gd name="connsiteX2363" fmla="*/ 1885343 w 2397257"/>
                <a:gd name="connsiteY2363" fmla="*/ 1005100 h 2370204"/>
                <a:gd name="connsiteX2364" fmla="*/ 1908754 w 2397257"/>
                <a:gd name="connsiteY2364" fmla="*/ 980128 h 2370204"/>
                <a:gd name="connsiteX2365" fmla="*/ 1467591 w 2397257"/>
                <a:gd name="connsiteY2365" fmla="*/ 980128 h 2370204"/>
                <a:gd name="connsiteX2366" fmla="*/ 1468111 w 2397257"/>
                <a:gd name="connsiteY2366" fmla="*/ 980648 h 2370204"/>
                <a:gd name="connsiteX2367" fmla="*/ 1467591 w 2397257"/>
                <a:gd name="connsiteY2367" fmla="*/ 981168 h 2370204"/>
                <a:gd name="connsiteX2368" fmla="*/ 1467071 w 2397257"/>
                <a:gd name="connsiteY2368" fmla="*/ 980648 h 2370204"/>
                <a:gd name="connsiteX2369" fmla="*/ 1467591 w 2397257"/>
                <a:gd name="connsiteY2369" fmla="*/ 980128 h 2370204"/>
                <a:gd name="connsiteX2370" fmla="*/ 412549 w 2397257"/>
                <a:gd name="connsiteY2370" fmla="*/ 978047 h 2370204"/>
                <a:gd name="connsiteX2371" fmla="*/ 428677 w 2397257"/>
                <a:gd name="connsiteY2371" fmla="*/ 994175 h 2370204"/>
                <a:gd name="connsiteX2372" fmla="*/ 412549 w 2397257"/>
                <a:gd name="connsiteY2372" fmla="*/ 1010303 h 2370204"/>
                <a:gd name="connsiteX2373" fmla="*/ 396421 w 2397257"/>
                <a:gd name="connsiteY2373" fmla="*/ 994175 h 2370204"/>
                <a:gd name="connsiteX2374" fmla="*/ 412549 w 2397257"/>
                <a:gd name="connsiteY2374" fmla="*/ 978047 h 2370204"/>
                <a:gd name="connsiteX2375" fmla="*/ 29134 w 2397257"/>
                <a:gd name="connsiteY2375" fmla="*/ 974925 h 2370204"/>
                <a:gd name="connsiteX2376" fmla="*/ 30175 w 2397257"/>
                <a:gd name="connsiteY2376" fmla="*/ 976486 h 2370204"/>
                <a:gd name="connsiteX2377" fmla="*/ 29134 w 2397257"/>
                <a:gd name="connsiteY2377" fmla="*/ 978047 h 2370204"/>
                <a:gd name="connsiteX2378" fmla="*/ 28093 w 2397257"/>
                <a:gd name="connsiteY2378" fmla="*/ 976486 h 2370204"/>
                <a:gd name="connsiteX2379" fmla="*/ 29134 w 2397257"/>
                <a:gd name="connsiteY2379" fmla="*/ 974925 h 2370204"/>
                <a:gd name="connsiteX2380" fmla="*/ 658621 w 2397257"/>
                <a:gd name="connsiteY2380" fmla="*/ 967642 h 2370204"/>
                <a:gd name="connsiteX2381" fmla="*/ 673188 w 2397257"/>
                <a:gd name="connsiteY2381" fmla="*/ 981168 h 2370204"/>
                <a:gd name="connsiteX2382" fmla="*/ 658621 w 2397257"/>
                <a:gd name="connsiteY2382" fmla="*/ 994694 h 2370204"/>
                <a:gd name="connsiteX2383" fmla="*/ 644054 w 2397257"/>
                <a:gd name="connsiteY2383" fmla="*/ 981168 h 2370204"/>
                <a:gd name="connsiteX2384" fmla="*/ 658621 w 2397257"/>
                <a:gd name="connsiteY2384" fmla="*/ 967642 h 2370204"/>
                <a:gd name="connsiteX2385" fmla="*/ 1983668 w 2397257"/>
                <a:gd name="connsiteY2385" fmla="*/ 965561 h 2370204"/>
                <a:gd name="connsiteX2386" fmla="*/ 2007079 w 2397257"/>
                <a:gd name="connsiteY2386" fmla="*/ 988972 h 2370204"/>
                <a:gd name="connsiteX2387" fmla="*/ 1983668 w 2397257"/>
                <a:gd name="connsiteY2387" fmla="*/ 1012383 h 2370204"/>
                <a:gd name="connsiteX2388" fmla="*/ 1960257 w 2397257"/>
                <a:gd name="connsiteY2388" fmla="*/ 988972 h 2370204"/>
                <a:gd name="connsiteX2389" fmla="*/ 1983668 w 2397257"/>
                <a:gd name="connsiteY2389" fmla="*/ 965561 h 2370204"/>
                <a:gd name="connsiteX2390" fmla="*/ 1737075 w 2397257"/>
                <a:gd name="connsiteY2390" fmla="*/ 965561 h 2370204"/>
                <a:gd name="connsiteX2391" fmla="*/ 1749041 w 2397257"/>
                <a:gd name="connsiteY2391" fmla="*/ 978047 h 2370204"/>
                <a:gd name="connsiteX2392" fmla="*/ 1737075 w 2397257"/>
                <a:gd name="connsiteY2392" fmla="*/ 990533 h 2370204"/>
                <a:gd name="connsiteX2393" fmla="*/ 1725109 w 2397257"/>
                <a:gd name="connsiteY2393" fmla="*/ 978047 h 2370204"/>
                <a:gd name="connsiteX2394" fmla="*/ 1737075 w 2397257"/>
                <a:gd name="connsiteY2394" fmla="*/ 965561 h 2370204"/>
                <a:gd name="connsiteX2395" fmla="*/ 339196 w 2397257"/>
                <a:gd name="connsiteY2395" fmla="*/ 965561 h 2370204"/>
                <a:gd name="connsiteX2396" fmla="*/ 351682 w 2397257"/>
                <a:gd name="connsiteY2396" fmla="*/ 978047 h 2370204"/>
                <a:gd name="connsiteX2397" fmla="*/ 339196 w 2397257"/>
                <a:gd name="connsiteY2397" fmla="*/ 990533 h 2370204"/>
                <a:gd name="connsiteX2398" fmla="*/ 326710 w 2397257"/>
                <a:gd name="connsiteY2398" fmla="*/ 978047 h 2370204"/>
                <a:gd name="connsiteX2399" fmla="*/ 339196 w 2397257"/>
                <a:gd name="connsiteY2399" fmla="*/ 965561 h 2370204"/>
                <a:gd name="connsiteX2400" fmla="*/ 2363961 w 2397257"/>
                <a:gd name="connsiteY2400" fmla="*/ 962440 h 2370204"/>
                <a:gd name="connsiteX2401" fmla="*/ 2370204 w 2397257"/>
                <a:gd name="connsiteY2401" fmla="*/ 968683 h 2370204"/>
                <a:gd name="connsiteX2402" fmla="*/ 2363961 w 2397257"/>
                <a:gd name="connsiteY2402" fmla="*/ 974926 h 2370204"/>
                <a:gd name="connsiteX2403" fmla="*/ 2357718 w 2397257"/>
                <a:gd name="connsiteY2403" fmla="*/ 968683 h 2370204"/>
                <a:gd name="connsiteX2404" fmla="*/ 2363961 w 2397257"/>
                <a:gd name="connsiteY2404" fmla="*/ 962440 h 2370204"/>
                <a:gd name="connsiteX2405" fmla="*/ 846427 w 2397257"/>
                <a:gd name="connsiteY2405" fmla="*/ 958278 h 2370204"/>
                <a:gd name="connsiteX2406" fmla="*/ 849028 w 2397257"/>
                <a:gd name="connsiteY2406" fmla="*/ 960359 h 2370204"/>
                <a:gd name="connsiteX2407" fmla="*/ 846427 w 2397257"/>
                <a:gd name="connsiteY2407" fmla="*/ 962440 h 2370204"/>
                <a:gd name="connsiteX2408" fmla="*/ 843826 w 2397257"/>
                <a:gd name="connsiteY2408" fmla="*/ 960359 h 2370204"/>
                <a:gd name="connsiteX2409" fmla="*/ 846427 w 2397257"/>
                <a:gd name="connsiteY2409" fmla="*/ 958278 h 2370204"/>
                <a:gd name="connsiteX2410" fmla="*/ 1547708 w 2397257"/>
                <a:gd name="connsiteY2410" fmla="*/ 955156 h 2370204"/>
                <a:gd name="connsiteX2411" fmla="*/ 1551350 w 2397257"/>
                <a:gd name="connsiteY2411" fmla="*/ 957757 h 2370204"/>
                <a:gd name="connsiteX2412" fmla="*/ 1547708 w 2397257"/>
                <a:gd name="connsiteY2412" fmla="*/ 960358 h 2370204"/>
                <a:gd name="connsiteX2413" fmla="*/ 1544066 w 2397257"/>
                <a:gd name="connsiteY2413" fmla="*/ 957757 h 2370204"/>
                <a:gd name="connsiteX2414" fmla="*/ 1547708 w 2397257"/>
                <a:gd name="connsiteY2414" fmla="*/ 955156 h 2370204"/>
                <a:gd name="connsiteX2415" fmla="*/ 264802 w 2397257"/>
                <a:gd name="connsiteY2415" fmla="*/ 950995 h 2370204"/>
                <a:gd name="connsiteX2416" fmla="*/ 274687 w 2397257"/>
                <a:gd name="connsiteY2416" fmla="*/ 960880 h 2370204"/>
                <a:gd name="connsiteX2417" fmla="*/ 264802 w 2397257"/>
                <a:gd name="connsiteY2417" fmla="*/ 970765 h 2370204"/>
                <a:gd name="connsiteX2418" fmla="*/ 254917 w 2397257"/>
                <a:gd name="connsiteY2418" fmla="*/ 960880 h 2370204"/>
                <a:gd name="connsiteX2419" fmla="*/ 264802 w 2397257"/>
                <a:gd name="connsiteY2419" fmla="*/ 950995 h 2370204"/>
                <a:gd name="connsiteX2420" fmla="*/ 2056501 w 2397257"/>
                <a:gd name="connsiteY2420" fmla="*/ 947873 h 2370204"/>
                <a:gd name="connsiteX2421" fmla="*/ 2078871 w 2397257"/>
                <a:gd name="connsiteY2421" fmla="*/ 970243 h 2370204"/>
                <a:gd name="connsiteX2422" fmla="*/ 2056501 w 2397257"/>
                <a:gd name="connsiteY2422" fmla="*/ 992613 h 2370204"/>
                <a:gd name="connsiteX2423" fmla="*/ 2034131 w 2397257"/>
                <a:gd name="connsiteY2423" fmla="*/ 970243 h 2370204"/>
                <a:gd name="connsiteX2424" fmla="*/ 2056501 w 2397257"/>
                <a:gd name="connsiteY2424" fmla="*/ 947873 h 2370204"/>
                <a:gd name="connsiteX2425" fmla="*/ 584227 w 2397257"/>
                <a:gd name="connsiteY2425" fmla="*/ 942671 h 2370204"/>
                <a:gd name="connsiteX2426" fmla="*/ 606597 w 2397257"/>
                <a:gd name="connsiteY2426" fmla="*/ 964001 h 2370204"/>
                <a:gd name="connsiteX2427" fmla="*/ 584227 w 2397257"/>
                <a:gd name="connsiteY2427" fmla="*/ 985331 h 2370204"/>
                <a:gd name="connsiteX2428" fmla="*/ 561857 w 2397257"/>
                <a:gd name="connsiteY2428" fmla="*/ 964001 h 2370204"/>
                <a:gd name="connsiteX2429" fmla="*/ 584227 w 2397257"/>
                <a:gd name="connsiteY2429" fmla="*/ 942671 h 2370204"/>
                <a:gd name="connsiteX2430" fmla="*/ 192488 w 2397257"/>
                <a:gd name="connsiteY2430" fmla="*/ 938509 h 2370204"/>
                <a:gd name="connsiteX2431" fmla="*/ 198731 w 2397257"/>
                <a:gd name="connsiteY2431" fmla="*/ 944752 h 2370204"/>
                <a:gd name="connsiteX2432" fmla="*/ 192488 w 2397257"/>
                <a:gd name="connsiteY2432" fmla="*/ 950995 h 2370204"/>
                <a:gd name="connsiteX2433" fmla="*/ 186245 w 2397257"/>
                <a:gd name="connsiteY2433" fmla="*/ 944752 h 2370204"/>
                <a:gd name="connsiteX2434" fmla="*/ 192488 w 2397257"/>
                <a:gd name="connsiteY2434" fmla="*/ 938509 h 2370204"/>
                <a:gd name="connsiteX2435" fmla="*/ 2127773 w 2397257"/>
                <a:gd name="connsiteY2435" fmla="*/ 935388 h 2370204"/>
                <a:gd name="connsiteX2436" fmla="*/ 2147542 w 2397257"/>
                <a:gd name="connsiteY2436" fmla="*/ 954117 h 2370204"/>
                <a:gd name="connsiteX2437" fmla="*/ 2127773 w 2397257"/>
                <a:gd name="connsiteY2437" fmla="*/ 972846 h 2370204"/>
                <a:gd name="connsiteX2438" fmla="*/ 2108004 w 2397257"/>
                <a:gd name="connsiteY2438" fmla="*/ 954117 h 2370204"/>
                <a:gd name="connsiteX2439" fmla="*/ 2127773 w 2397257"/>
                <a:gd name="connsiteY2439" fmla="*/ 935388 h 2370204"/>
                <a:gd name="connsiteX2440" fmla="*/ 1811469 w 2397257"/>
                <a:gd name="connsiteY2440" fmla="*/ 935387 h 2370204"/>
                <a:gd name="connsiteX2441" fmla="*/ 1833319 w 2397257"/>
                <a:gd name="connsiteY2441" fmla="*/ 958798 h 2370204"/>
                <a:gd name="connsiteX2442" fmla="*/ 1811469 w 2397257"/>
                <a:gd name="connsiteY2442" fmla="*/ 982209 h 2370204"/>
                <a:gd name="connsiteX2443" fmla="*/ 1789619 w 2397257"/>
                <a:gd name="connsiteY2443" fmla="*/ 958798 h 2370204"/>
                <a:gd name="connsiteX2444" fmla="*/ 1811469 w 2397257"/>
                <a:gd name="connsiteY2444" fmla="*/ 935387 h 2370204"/>
                <a:gd name="connsiteX2445" fmla="*/ 1418688 w 2397257"/>
                <a:gd name="connsiteY2445" fmla="*/ 935387 h 2370204"/>
                <a:gd name="connsiteX2446" fmla="*/ 1419208 w 2397257"/>
                <a:gd name="connsiteY2446" fmla="*/ 935907 h 2370204"/>
                <a:gd name="connsiteX2447" fmla="*/ 1418688 w 2397257"/>
                <a:gd name="connsiteY2447" fmla="*/ 936427 h 2370204"/>
                <a:gd name="connsiteX2448" fmla="*/ 1418168 w 2397257"/>
                <a:gd name="connsiteY2448" fmla="*/ 935907 h 2370204"/>
                <a:gd name="connsiteX2449" fmla="*/ 1418688 w 2397257"/>
                <a:gd name="connsiteY2449" fmla="*/ 935387 h 2370204"/>
                <a:gd name="connsiteX2450" fmla="*/ 768391 w 2397257"/>
                <a:gd name="connsiteY2450" fmla="*/ 933306 h 2370204"/>
                <a:gd name="connsiteX2451" fmla="*/ 777235 w 2397257"/>
                <a:gd name="connsiteY2451" fmla="*/ 942150 h 2370204"/>
                <a:gd name="connsiteX2452" fmla="*/ 768391 w 2397257"/>
                <a:gd name="connsiteY2452" fmla="*/ 950994 h 2370204"/>
                <a:gd name="connsiteX2453" fmla="*/ 759547 w 2397257"/>
                <a:gd name="connsiteY2453" fmla="*/ 942150 h 2370204"/>
                <a:gd name="connsiteX2454" fmla="*/ 768391 w 2397257"/>
                <a:gd name="connsiteY2454" fmla="*/ 933306 h 2370204"/>
                <a:gd name="connsiteX2455" fmla="*/ 1626784 w 2397257"/>
                <a:gd name="connsiteY2455" fmla="*/ 928104 h 2370204"/>
                <a:gd name="connsiteX2456" fmla="*/ 1637709 w 2397257"/>
                <a:gd name="connsiteY2456" fmla="*/ 937989 h 2370204"/>
                <a:gd name="connsiteX2457" fmla="*/ 1626784 w 2397257"/>
                <a:gd name="connsiteY2457" fmla="*/ 947874 h 2370204"/>
                <a:gd name="connsiteX2458" fmla="*/ 1615859 w 2397257"/>
                <a:gd name="connsiteY2458" fmla="*/ 937989 h 2370204"/>
                <a:gd name="connsiteX2459" fmla="*/ 1626784 w 2397257"/>
                <a:gd name="connsiteY2459" fmla="*/ 928104 h 2370204"/>
                <a:gd name="connsiteX2460" fmla="*/ 508793 w 2397257"/>
                <a:gd name="connsiteY2460" fmla="*/ 926023 h 2370204"/>
                <a:gd name="connsiteX2461" fmla="*/ 529603 w 2397257"/>
                <a:gd name="connsiteY2461" fmla="*/ 946833 h 2370204"/>
                <a:gd name="connsiteX2462" fmla="*/ 508793 w 2397257"/>
                <a:gd name="connsiteY2462" fmla="*/ 967643 h 2370204"/>
                <a:gd name="connsiteX2463" fmla="*/ 487983 w 2397257"/>
                <a:gd name="connsiteY2463" fmla="*/ 946833 h 2370204"/>
                <a:gd name="connsiteX2464" fmla="*/ 508793 w 2397257"/>
                <a:gd name="connsiteY2464" fmla="*/ 926023 h 2370204"/>
                <a:gd name="connsiteX2465" fmla="*/ 119134 w 2397257"/>
                <a:gd name="connsiteY2465" fmla="*/ 926023 h 2370204"/>
                <a:gd name="connsiteX2466" fmla="*/ 121735 w 2397257"/>
                <a:gd name="connsiteY2466" fmla="*/ 928624 h 2370204"/>
                <a:gd name="connsiteX2467" fmla="*/ 119134 w 2397257"/>
                <a:gd name="connsiteY2467" fmla="*/ 931225 h 2370204"/>
                <a:gd name="connsiteX2468" fmla="*/ 116533 w 2397257"/>
                <a:gd name="connsiteY2468" fmla="*/ 928624 h 2370204"/>
                <a:gd name="connsiteX2469" fmla="*/ 119134 w 2397257"/>
                <a:gd name="connsiteY2469" fmla="*/ 926023 h 2370204"/>
                <a:gd name="connsiteX2470" fmla="*/ 2202167 w 2397257"/>
                <a:gd name="connsiteY2470" fmla="*/ 920821 h 2370204"/>
                <a:gd name="connsiteX2471" fmla="*/ 2217254 w 2397257"/>
                <a:gd name="connsiteY2471" fmla="*/ 936949 h 2370204"/>
                <a:gd name="connsiteX2472" fmla="*/ 2202167 w 2397257"/>
                <a:gd name="connsiteY2472" fmla="*/ 953077 h 2370204"/>
                <a:gd name="connsiteX2473" fmla="*/ 2187080 w 2397257"/>
                <a:gd name="connsiteY2473" fmla="*/ 936949 h 2370204"/>
                <a:gd name="connsiteX2474" fmla="*/ 2202167 w 2397257"/>
                <a:gd name="connsiteY2474" fmla="*/ 920821 h 2370204"/>
                <a:gd name="connsiteX2475" fmla="*/ 1885343 w 2397257"/>
                <a:gd name="connsiteY2475" fmla="*/ 915618 h 2370204"/>
                <a:gd name="connsiteX2476" fmla="*/ 1910315 w 2397257"/>
                <a:gd name="connsiteY2476" fmla="*/ 941630 h 2370204"/>
                <a:gd name="connsiteX2477" fmla="*/ 1885343 w 2397257"/>
                <a:gd name="connsiteY2477" fmla="*/ 967642 h 2370204"/>
                <a:gd name="connsiteX2478" fmla="*/ 1860371 w 2397257"/>
                <a:gd name="connsiteY2478" fmla="*/ 941630 h 2370204"/>
                <a:gd name="connsiteX2479" fmla="*/ 1885343 w 2397257"/>
                <a:gd name="connsiteY2479" fmla="*/ 915618 h 2370204"/>
                <a:gd name="connsiteX2480" fmla="*/ 434919 w 2397257"/>
                <a:gd name="connsiteY2480" fmla="*/ 913537 h 2370204"/>
                <a:gd name="connsiteX2481" fmla="*/ 453648 w 2397257"/>
                <a:gd name="connsiteY2481" fmla="*/ 930705 h 2370204"/>
                <a:gd name="connsiteX2482" fmla="*/ 434919 w 2397257"/>
                <a:gd name="connsiteY2482" fmla="*/ 947873 h 2370204"/>
                <a:gd name="connsiteX2483" fmla="*/ 416190 w 2397257"/>
                <a:gd name="connsiteY2483" fmla="*/ 930705 h 2370204"/>
                <a:gd name="connsiteX2484" fmla="*/ 434919 w 2397257"/>
                <a:gd name="connsiteY2484" fmla="*/ 913537 h 2370204"/>
                <a:gd name="connsiteX2485" fmla="*/ 2275000 w 2397257"/>
                <a:gd name="connsiteY2485" fmla="*/ 911456 h 2370204"/>
                <a:gd name="connsiteX2486" fmla="*/ 2285925 w 2397257"/>
                <a:gd name="connsiteY2486" fmla="*/ 921341 h 2370204"/>
                <a:gd name="connsiteX2487" fmla="*/ 2275000 w 2397257"/>
                <a:gd name="connsiteY2487" fmla="*/ 931226 h 2370204"/>
                <a:gd name="connsiteX2488" fmla="*/ 2264075 w 2397257"/>
                <a:gd name="connsiteY2488" fmla="*/ 921341 h 2370204"/>
                <a:gd name="connsiteX2489" fmla="*/ 2275000 w 2397257"/>
                <a:gd name="connsiteY2489" fmla="*/ 911456 h 2370204"/>
                <a:gd name="connsiteX2490" fmla="*/ 891167 w 2397257"/>
                <a:gd name="connsiteY2490" fmla="*/ 911456 h 2370204"/>
                <a:gd name="connsiteX2491" fmla="*/ 891687 w 2397257"/>
                <a:gd name="connsiteY2491" fmla="*/ 911976 h 2370204"/>
                <a:gd name="connsiteX2492" fmla="*/ 891167 w 2397257"/>
                <a:gd name="connsiteY2492" fmla="*/ 912496 h 2370204"/>
                <a:gd name="connsiteX2493" fmla="*/ 890647 w 2397257"/>
                <a:gd name="connsiteY2493" fmla="*/ 911976 h 2370204"/>
                <a:gd name="connsiteX2494" fmla="*/ 891167 w 2397257"/>
                <a:gd name="connsiteY2494" fmla="*/ 911456 h 2370204"/>
                <a:gd name="connsiteX2495" fmla="*/ 46302 w 2397257"/>
                <a:gd name="connsiteY2495" fmla="*/ 908335 h 2370204"/>
                <a:gd name="connsiteX2496" fmla="*/ 49944 w 2397257"/>
                <a:gd name="connsiteY2496" fmla="*/ 911977 h 2370204"/>
                <a:gd name="connsiteX2497" fmla="*/ 46302 w 2397257"/>
                <a:gd name="connsiteY2497" fmla="*/ 915619 h 2370204"/>
                <a:gd name="connsiteX2498" fmla="*/ 42660 w 2397257"/>
                <a:gd name="connsiteY2498" fmla="*/ 911977 h 2370204"/>
                <a:gd name="connsiteX2499" fmla="*/ 46302 w 2397257"/>
                <a:gd name="connsiteY2499" fmla="*/ 908335 h 2370204"/>
                <a:gd name="connsiteX2500" fmla="*/ 690356 w 2397257"/>
                <a:gd name="connsiteY2500" fmla="*/ 906254 h 2370204"/>
                <a:gd name="connsiteX2501" fmla="*/ 707524 w 2397257"/>
                <a:gd name="connsiteY2501" fmla="*/ 922382 h 2370204"/>
                <a:gd name="connsiteX2502" fmla="*/ 690356 w 2397257"/>
                <a:gd name="connsiteY2502" fmla="*/ 938510 h 2370204"/>
                <a:gd name="connsiteX2503" fmla="*/ 673188 w 2397257"/>
                <a:gd name="connsiteY2503" fmla="*/ 922382 h 2370204"/>
                <a:gd name="connsiteX2504" fmla="*/ 690356 w 2397257"/>
                <a:gd name="connsiteY2504" fmla="*/ 906254 h 2370204"/>
                <a:gd name="connsiteX2505" fmla="*/ 1959736 w 2397257"/>
                <a:gd name="connsiteY2505" fmla="*/ 901052 h 2370204"/>
                <a:gd name="connsiteX2506" fmla="*/ 1984187 w 2397257"/>
                <a:gd name="connsiteY2506" fmla="*/ 926024 h 2370204"/>
                <a:gd name="connsiteX2507" fmla="*/ 1959736 w 2397257"/>
                <a:gd name="connsiteY2507" fmla="*/ 950996 h 2370204"/>
                <a:gd name="connsiteX2508" fmla="*/ 1935285 w 2397257"/>
                <a:gd name="connsiteY2508" fmla="*/ 926024 h 2370204"/>
                <a:gd name="connsiteX2509" fmla="*/ 1959736 w 2397257"/>
                <a:gd name="connsiteY2509" fmla="*/ 901052 h 2370204"/>
                <a:gd name="connsiteX2510" fmla="*/ 1703779 w 2397257"/>
                <a:gd name="connsiteY2510" fmla="*/ 901052 h 2370204"/>
                <a:gd name="connsiteX2511" fmla="*/ 1719907 w 2397257"/>
                <a:gd name="connsiteY2511" fmla="*/ 918220 h 2370204"/>
                <a:gd name="connsiteX2512" fmla="*/ 1703779 w 2397257"/>
                <a:gd name="connsiteY2512" fmla="*/ 935388 h 2370204"/>
                <a:gd name="connsiteX2513" fmla="*/ 1687651 w 2397257"/>
                <a:gd name="connsiteY2513" fmla="*/ 918220 h 2370204"/>
                <a:gd name="connsiteX2514" fmla="*/ 1703779 w 2397257"/>
                <a:gd name="connsiteY2514" fmla="*/ 901052 h 2370204"/>
                <a:gd name="connsiteX2515" fmla="*/ 361566 w 2397257"/>
                <a:gd name="connsiteY2515" fmla="*/ 898971 h 2370204"/>
                <a:gd name="connsiteX2516" fmla="*/ 376653 w 2397257"/>
                <a:gd name="connsiteY2516" fmla="*/ 913538 h 2370204"/>
                <a:gd name="connsiteX2517" fmla="*/ 361566 w 2397257"/>
                <a:gd name="connsiteY2517" fmla="*/ 928105 h 2370204"/>
                <a:gd name="connsiteX2518" fmla="*/ 346479 w 2397257"/>
                <a:gd name="connsiteY2518" fmla="*/ 913538 h 2370204"/>
                <a:gd name="connsiteX2519" fmla="*/ 361566 w 2397257"/>
                <a:gd name="connsiteY2519" fmla="*/ 898971 h 2370204"/>
                <a:gd name="connsiteX2520" fmla="*/ 2348353 w 2397257"/>
                <a:gd name="connsiteY2520" fmla="*/ 898970 h 2370204"/>
                <a:gd name="connsiteX2521" fmla="*/ 2353556 w 2397257"/>
                <a:gd name="connsiteY2521" fmla="*/ 903653 h 2370204"/>
                <a:gd name="connsiteX2522" fmla="*/ 2348353 w 2397257"/>
                <a:gd name="connsiteY2522" fmla="*/ 908337 h 2370204"/>
                <a:gd name="connsiteX2523" fmla="*/ 2343151 w 2397257"/>
                <a:gd name="connsiteY2523" fmla="*/ 903653 h 2370204"/>
                <a:gd name="connsiteX2524" fmla="*/ 2348353 w 2397257"/>
                <a:gd name="connsiteY2524" fmla="*/ 898970 h 2370204"/>
                <a:gd name="connsiteX2525" fmla="*/ 2034131 w 2397257"/>
                <a:gd name="connsiteY2525" fmla="*/ 886485 h 2370204"/>
                <a:gd name="connsiteX2526" fmla="*/ 2055981 w 2397257"/>
                <a:gd name="connsiteY2526" fmla="*/ 908855 h 2370204"/>
                <a:gd name="connsiteX2527" fmla="*/ 2034131 w 2397257"/>
                <a:gd name="connsiteY2527" fmla="*/ 931225 h 2370204"/>
                <a:gd name="connsiteX2528" fmla="*/ 2012281 w 2397257"/>
                <a:gd name="connsiteY2528" fmla="*/ 908855 h 2370204"/>
                <a:gd name="connsiteX2529" fmla="*/ 2034131 w 2397257"/>
                <a:gd name="connsiteY2529" fmla="*/ 886485 h 2370204"/>
                <a:gd name="connsiteX2530" fmla="*/ 287172 w 2397257"/>
                <a:gd name="connsiteY2530" fmla="*/ 886485 h 2370204"/>
                <a:gd name="connsiteX2531" fmla="*/ 299658 w 2397257"/>
                <a:gd name="connsiteY2531" fmla="*/ 897410 h 2370204"/>
                <a:gd name="connsiteX2532" fmla="*/ 287172 w 2397257"/>
                <a:gd name="connsiteY2532" fmla="*/ 908335 h 2370204"/>
                <a:gd name="connsiteX2533" fmla="*/ 274686 w 2397257"/>
                <a:gd name="connsiteY2533" fmla="*/ 897410 h 2370204"/>
                <a:gd name="connsiteX2534" fmla="*/ 287172 w 2397257"/>
                <a:gd name="connsiteY2534" fmla="*/ 886485 h 2370204"/>
                <a:gd name="connsiteX2535" fmla="*/ 809491 w 2397257"/>
                <a:gd name="connsiteY2535" fmla="*/ 881282 h 2370204"/>
                <a:gd name="connsiteX2536" fmla="*/ 816775 w 2397257"/>
                <a:gd name="connsiteY2536" fmla="*/ 888566 h 2370204"/>
                <a:gd name="connsiteX2537" fmla="*/ 809491 w 2397257"/>
                <a:gd name="connsiteY2537" fmla="*/ 895850 h 2370204"/>
                <a:gd name="connsiteX2538" fmla="*/ 802207 w 2397257"/>
                <a:gd name="connsiteY2538" fmla="*/ 888566 h 2370204"/>
                <a:gd name="connsiteX2539" fmla="*/ 809491 w 2397257"/>
                <a:gd name="connsiteY2539" fmla="*/ 881282 h 2370204"/>
                <a:gd name="connsiteX2540" fmla="*/ 614401 w 2397257"/>
                <a:gd name="connsiteY2540" fmla="*/ 881282 h 2370204"/>
                <a:gd name="connsiteX2541" fmla="*/ 636771 w 2397257"/>
                <a:gd name="connsiteY2541" fmla="*/ 903652 h 2370204"/>
                <a:gd name="connsiteX2542" fmla="*/ 614401 w 2397257"/>
                <a:gd name="connsiteY2542" fmla="*/ 926022 h 2370204"/>
                <a:gd name="connsiteX2543" fmla="*/ 592031 w 2397257"/>
                <a:gd name="connsiteY2543" fmla="*/ 903652 h 2370204"/>
                <a:gd name="connsiteX2544" fmla="*/ 614401 w 2397257"/>
                <a:gd name="connsiteY2544" fmla="*/ 881282 h 2370204"/>
                <a:gd name="connsiteX2545" fmla="*/ 1780775 w 2397257"/>
                <a:gd name="connsiteY2545" fmla="*/ 876080 h 2370204"/>
                <a:gd name="connsiteX2546" fmla="*/ 1804186 w 2397257"/>
                <a:gd name="connsiteY2546" fmla="*/ 899491 h 2370204"/>
                <a:gd name="connsiteX2547" fmla="*/ 1780775 w 2397257"/>
                <a:gd name="connsiteY2547" fmla="*/ 922902 h 2370204"/>
                <a:gd name="connsiteX2548" fmla="*/ 1757364 w 2397257"/>
                <a:gd name="connsiteY2548" fmla="*/ 899491 h 2370204"/>
                <a:gd name="connsiteX2549" fmla="*/ 1780775 w 2397257"/>
                <a:gd name="connsiteY2549" fmla="*/ 876080 h 2370204"/>
                <a:gd name="connsiteX2550" fmla="*/ 1585165 w 2397257"/>
                <a:gd name="connsiteY2550" fmla="*/ 876080 h 2370204"/>
                <a:gd name="connsiteX2551" fmla="*/ 1594009 w 2397257"/>
                <a:gd name="connsiteY2551" fmla="*/ 884924 h 2370204"/>
                <a:gd name="connsiteX2552" fmla="*/ 1585165 w 2397257"/>
                <a:gd name="connsiteY2552" fmla="*/ 893768 h 2370204"/>
                <a:gd name="connsiteX2553" fmla="*/ 1576321 w 2397257"/>
                <a:gd name="connsiteY2553" fmla="*/ 884924 h 2370204"/>
                <a:gd name="connsiteX2554" fmla="*/ 1585165 w 2397257"/>
                <a:gd name="connsiteY2554" fmla="*/ 876080 h 2370204"/>
                <a:gd name="connsiteX2555" fmla="*/ 2106964 w 2397257"/>
                <a:gd name="connsiteY2555" fmla="*/ 870878 h 2370204"/>
                <a:gd name="connsiteX2556" fmla="*/ 2125693 w 2397257"/>
                <a:gd name="connsiteY2556" fmla="*/ 891168 h 2370204"/>
                <a:gd name="connsiteX2557" fmla="*/ 2106964 w 2397257"/>
                <a:gd name="connsiteY2557" fmla="*/ 911458 h 2370204"/>
                <a:gd name="connsiteX2558" fmla="*/ 2088235 w 2397257"/>
                <a:gd name="connsiteY2558" fmla="*/ 891168 h 2370204"/>
                <a:gd name="connsiteX2559" fmla="*/ 2106964 w 2397257"/>
                <a:gd name="connsiteY2559" fmla="*/ 870878 h 2370204"/>
                <a:gd name="connsiteX2560" fmla="*/ 212778 w 2397257"/>
                <a:gd name="connsiteY2560" fmla="*/ 870878 h 2370204"/>
                <a:gd name="connsiteX2561" fmla="*/ 222663 w 2397257"/>
                <a:gd name="connsiteY2561" fmla="*/ 880763 h 2370204"/>
                <a:gd name="connsiteX2562" fmla="*/ 212778 w 2397257"/>
                <a:gd name="connsiteY2562" fmla="*/ 890648 h 2370204"/>
                <a:gd name="connsiteX2563" fmla="*/ 202893 w 2397257"/>
                <a:gd name="connsiteY2563" fmla="*/ 880763 h 2370204"/>
                <a:gd name="connsiteX2564" fmla="*/ 212778 w 2397257"/>
                <a:gd name="connsiteY2564" fmla="*/ 870878 h 2370204"/>
                <a:gd name="connsiteX2565" fmla="*/ 1448863 w 2397257"/>
                <a:gd name="connsiteY2565" fmla="*/ 866716 h 2370204"/>
                <a:gd name="connsiteX2566" fmla="*/ 1450424 w 2397257"/>
                <a:gd name="connsiteY2566" fmla="*/ 867757 h 2370204"/>
                <a:gd name="connsiteX2567" fmla="*/ 1448863 w 2397257"/>
                <a:gd name="connsiteY2567" fmla="*/ 868798 h 2370204"/>
                <a:gd name="connsiteX2568" fmla="*/ 1447302 w 2397257"/>
                <a:gd name="connsiteY2568" fmla="*/ 867757 h 2370204"/>
                <a:gd name="connsiteX2569" fmla="*/ 1448863 w 2397257"/>
                <a:gd name="connsiteY2569" fmla="*/ 866716 h 2370204"/>
                <a:gd name="connsiteX2570" fmla="*/ 538446 w 2397257"/>
                <a:gd name="connsiteY2570" fmla="*/ 866716 h 2370204"/>
                <a:gd name="connsiteX2571" fmla="*/ 559776 w 2397257"/>
                <a:gd name="connsiteY2571" fmla="*/ 887526 h 2370204"/>
                <a:gd name="connsiteX2572" fmla="*/ 538446 w 2397257"/>
                <a:gd name="connsiteY2572" fmla="*/ 908336 h 2370204"/>
                <a:gd name="connsiteX2573" fmla="*/ 517116 w 2397257"/>
                <a:gd name="connsiteY2573" fmla="*/ 887526 h 2370204"/>
                <a:gd name="connsiteX2574" fmla="*/ 538446 w 2397257"/>
                <a:gd name="connsiteY2574" fmla="*/ 866716 h 2370204"/>
                <a:gd name="connsiteX2575" fmla="*/ 2180317 w 2397257"/>
                <a:gd name="connsiteY2575" fmla="*/ 863595 h 2370204"/>
                <a:gd name="connsiteX2576" fmla="*/ 2190202 w 2397257"/>
                <a:gd name="connsiteY2576" fmla="*/ 873480 h 2370204"/>
                <a:gd name="connsiteX2577" fmla="*/ 2180317 w 2397257"/>
                <a:gd name="connsiteY2577" fmla="*/ 883365 h 2370204"/>
                <a:gd name="connsiteX2578" fmla="*/ 2170432 w 2397257"/>
                <a:gd name="connsiteY2578" fmla="*/ 873480 h 2370204"/>
                <a:gd name="connsiteX2579" fmla="*/ 2180317 w 2397257"/>
                <a:gd name="connsiteY2579" fmla="*/ 863595 h 2370204"/>
                <a:gd name="connsiteX2580" fmla="*/ 140465 w 2397257"/>
                <a:gd name="connsiteY2580" fmla="*/ 859433 h 2370204"/>
                <a:gd name="connsiteX2581" fmla="*/ 146708 w 2397257"/>
                <a:gd name="connsiteY2581" fmla="*/ 864115 h 2370204"/>
                <a:gd name="connsiteX2582" fmla="*/ 140465 w 2397257"/>
                <a:gd name="connsiteY2582" fmla="*/ 868797 h 2370204"/>
                <a:gd name="connsiteX2583" fmla="*/ 134222 w 2397257"/>
                <a:gd name="connsiteY2583" fmla="*/ 864115 h 2370204"/>
                <a:gd name="connsiteX2584" fmla="*/ 140465 w 2397257"/>
                <a:gd name="connsiteY2584" fmla="*/ 859433 h 2370204"/>
                <a:gd name="connsiteX2585" fmla="*/ 1856210 w 2397257"/>
                <a:gd name="connsiteY2585" fmla="*/ 854230 h 2370204"/>
                <a:gd name="connsiteX2586" fmla="*/ 1883263 w 2397257"/>
                <a:gd name="connsiteY2586" fmla="*/ 881283 h 2370204"/>
                <a:gd name="connsiteX2587" fmla="*/ 1856210 w 2397257"/>
                <a:gd name="connsiteY2587" fmla="*/ 908336 h 2370204"/>
                <a:gd name="connsiteX2588" fmla="*/ 1829157 w 2397257"/>
                <a:gd name="connsiteY2588" fmla="*/ 881283 h 2370204"/>
                <a:gd name="connsiteX2589" fmla="*/ 1856210 w 2397257"/>
                <a:gd name="connsiteY2589" fmla="*/ 854230 h 2370204"/>
                <a:gd name="connsiteX2590" fmla="*/ 729373 w 2397257"/>
                <a:gd name="connsiteY2590" fmla="*/ 854230 h 2370204"/>
                <a:gd name="connsiteX2591" fmla="*/ 742899 w 2397257"/>
                <a:gd name="connsiteY2591" fmla="*/ 867756 h 2370204"/>
                <a:gd name="connsiteX2592" fmla="*/ 729373 w 2397257"/>
                <a:gd name="connsiteY2592" fmla="*/ 881282 h 2370204"/>
                <a:gd name="connsiteX2593" fmla="*/ 715847 w 2397257"/>
                <a:gd name="connsiteY2593" fmla="*/ 867756 h 2370204"/>
                <a:gd name="connsiteX2594" fmla="*/ 729373 w 2397257"/>
                <a:gd name="connsiteY2594" fmla="*/ 854230 h 2370204"/>
                <a:gd name="connsiteX2595" fmla="*/ 461452 w 2397257"/>
                <a:gd name="connsiteY2595" fmla="*/ 854230 h 2370204"/>
                <a:gd name="connsiteX2596" fmla="*/ 477580 w 2397257"/>
                <a:gd name="connsiteY2596" fmla="*/ 870358 h 2370204"/>
                <a:gd name="connsiteX2597" fmla="*/ 461452 w 2397257"/>
                <a:gd name="connsiteY2597" fmla="*/ 886486 h 2370204"/>
                <a:gd name="connsiteX2598" fmla="*/ 445324 w 2397257"/>
                <a:gd name="connsiteY2598" fmla="*/ 870358 h 2370204"/>
                <a:gd name="connsiteX2599" fmla="*/ 461452 w 2397257"/>
                <a:gd name="connsiteY2599" fmla="*/ 854230 h 2370204"/>
                <a:gd name="connsiteX2600" fmla="*/ 2254190 w 2397257"/>
                <a:gd name="connsiteY2600" fmla="*/ 851109 h 2370204"/>
                <a:gd name="connsiteX2601" fmla="*/ 2258872 w 2397257"/>
                <a:gd name="connsiteY2601" fmla="*/ 856311 h 2370204"/>
                <a:gd name="connsiteX2602" fmla="*/ 2254190 w 2397257"/>
                <a:gd name="connsiteY2602" fmla="*/ 861514 h 2370204"/>
                <a:gd name="connsiteX2603" fmla="*/ 2249508 w 2397257"/>
                <a:gd name="connsiteY2603" fmla="*/ 856311 h 2370204"/>
                <a:gd name="connsiteX2604" fmla="*/ 2254190 w 2397257"/>
                <a:gd name="connsiteY2604" fmla="*/ 851109 h 2370204"/>
                <a:gd name="connsiteX2605" fmla="*/ 1665281 w 2397257"/>
                <a:gd name="connsiteY2605" fmla="*/ 849028 h 2370204"/>
                <a:gd name="connsiteX2606" fmla="*/ 1680368 w 2397257"/>
                <a:gd name="connsiteY2606" fmla="*/ 864115 h 2370204"/>
                <a:gd name="connsiteX2607" fmla="*/ 1665281 w 2397257"/>
                <a:gd name="connsiteY2607" fmla="*/ 879202 h 2370204"/>
                <a:gd name="connsiteX2608" fmla="*/ 1650194 w 2397257"/>
                <a:gd name="connsiteY2608" fmla="*/ 864115 h 2370204"/>
                <a:gd name="connsiteX2609" fmla="*/ 1665281 w 2397257"/>
                <a:gd name="connsiteY2609" fmla="*/ 849028 h 2370204"/>
                <a:gd name="connsiteX2610" fmla="*/ 67111 w 2397257"/>
                <a:gd name="connsiteY2610" fmla="*/ 843826 h 2370204"/>
                <a:gd name="connsiteX2611" fmla="*/ 69713 w 2397257"/>
                <a:gd name="connsiteY2611" fmla="*/ 846428 h 2370204"/>
                <a:gd name="connsiteX2612" fmla="*/ 67111 w 2397257"/>
                <a:gd name="connsiteY2612" fmla="*/ 849030 h 2370204"/>
                <a:gd name="connsiteX2613" fmla="*/ 64509 w 2397257"/>
                <a:gd name="connsiteY2613" fmla="*/ 846428 h 2370204"/>
                <a:gd name="connsiteX2614" fmla="*/ 67111 w 2397257"/>
                <a:gd name="connsiteY2614" fmla="*/ 843826 h 2370204"/>
                <a:gd name="connsiteX2615" fmla="*/ 387578 w 2397257"/>
                <a:gd name="connsiteY2615" fmla="*/ 839664 h 2370204"/>
                <a:gd name="connsiteX2616" fmla="*/ 401625 w 2397257"/>
                <a:gd name="connsiteY2616" fmla="*/ 853190 h 2370204"/>
                <a:gd name="connsiteX2617" fmla="*/ 387578 w 2397257"/>
                <a:gd name="connsiteY2617" fmla="*/ 866716 h 2370204"/>
                <a:gd name="connsiteX2618" fmla="*/ 373531 w 2397257"/>
                <a:gd name="connsiteY2618" fmla="*/ 853190 h 2370204"/>
                <a:gd name="connsiteX2619" fmla="*/ 387578 w 2397257"/>
                <a:gd name="connsiteY2619" fmla="*/ 839664 h 2370204"/>
                <a:gd name="connsiteX2620" fmla="*/ 1931644 w 2397257"/>
                <a:gd name="connsiteY2620" fmla="*/ 839663 h 2370204"/>
                <a:gd name="connsiteX2621" fmla="*/ 1955055 w 2397257"/>
                <a:gd name="connsiteY2621" fmla="*/ 864114 h 2370204"/>
                <a:gd name="connsiteX2622" fmla="*/ 1931644 w 2397257"/>
                <a:gd name="connsiteY2622" fmla="*/ 888565 h 2370204"/>
                <a:gd name="connsiteX2623" fmla="*/ 1908233 w 2397257"/>
                <a:gd name="connsiteY2623" fmla="*/ 864114 h 2370204"/>
                <a:gd name="connsiteX2624" fmla="*/ 1931644 w 2397257"/>
                <a:gd name="connsiteY2624" fmla="*/ 839663 h 2370204"/>
                <a:gd name="connsiteX2625" fmla="*/ 2328066 w 2397257"/>
                <a:gd name="connsiteY2625" fmla="*/ 836542 h 2370204"/>
                <a:gd name="connsiteX2626" fmla="*/ 2330668 w 2397257"/>
                <a:gd name="connsiteY2626" fmla="*/ 839144 h 2370204"/>
                <a:gd name="connsiteX2627" fmla="*/ 2328066 w 2397257"/>
                <a:gd name="connsiteY2627" fmla="*/ 841746 h 2370204"/>
                <a:gd name="connsiteX2628" fmla="*/ 2325464 w 2397257"/>
                <a:gd name="connsiteY2628" fmla="*/ 839144 h 2370204"/>
                <a:gd name="connsiteX2629" fmla="*/ 2328066 w 2397257"/>
                <a:gd name="connsiteY2629" fmla="*/ 836542 h 2370204"/>
                <a:gd name="connsiteX2630" fmla="*/ 1536783 w 2397257"/>
                <a:gd name="connsiteY2630" fmla="*/ 834461 h 2370204"/>
                <a:gd name="connsiteX2631" fmla="*/ 1541985 w 2397257"/>
                <a:gd name="connsiteY2631" fmla="*/ 838103 h 2370204"/>
                <a:gd name="connsiteX2632" fmla="*/ 1536783 w 2397257"/>
                <a:gd name="connsiteY2632" fmla="*/ 841745 h 2370204"/>
                <a:gd name="connsiteX2633" fmla="*/ 1531580 w 2397257"/>
                <a:gd name="connsiteY2633" fmla="*/ 838103 h 2370204"/>
                <a:gd name="connsiteX2634" fmla="*/ 1536783 w 2397257"/>
                <a:gd name="connsiteY2634" fmla="*/ 834461 h 2370204"/>
                <a:gd name="connsiteX2635" fmla="*/ 856312 w 2397257"/>
                <a:gd name="connsiteY2635" fmla="*/ 834461 h 2370204"/>
                <a:gd name="connsiteX2636" fmla="*/ 863596 w 2397257"/>
                <a:gd name="connsiteY2636" fmla="*/ 841745 h 2370204"/>
                <a:gd name="connsiteX2637" fmla="*/ 856312 w 2397257"/>
                <a:gd name="connsiteY2637" fmla="*/ 849029 h 2370204"/>
                <a:gd name="connsiteX2638" fmla="*/ 849028 w 2397257"/>
                <a:gd name="connsiteY2638" fmla="*/ 841745 h 2370204"/>
                <a:gd name="connsiteX2639" fmla="*/ 856312 w 2397257"/>
                <a:gd name="connsiteY2639" fmla="*/ 834461 h 2370204"/>
                <a:gd name="connsiteX2640" fmla="*/ 2007078 w 2397257"/>
                <a:gd name="connsiteY2640" fmla="*/ 827178 h 2370204"/>
                <a:gd name="connsiteX2641" fmla="*/ 2026847 w 2397257"/>
                <a:gd name="connsiteY2641" fmla="*/ 846947 h 2370204"/>
                <a:gd name="connsiteX2642" fmla="*/ 2007078 w 2397257"/>
                <a:gd name="connsiteY2642" fmla="*/ 866716 h 2370204"/>
                <a:gd name="connsiteX2643" fmla="*/ 1987309 w 2397257"/>
                <a:gd name="connsiteY2643" fmla="*/ 846947 h 2370204"/>
                <a:gd name="connsiteX2644" fmla="*/ 2007078 w 2397257"/>
                <a:gd name="connsiteY2644" fmla="*/ 827178 h 2370204"/>
                <a:gd name="connsiteX2645" fmla="*/ 649777 w 2397257"/>
                <a:gd name="connsiteY2645" fmla="*/ 827178 h 2370204"/>
                <a:gd name="connsiteX2646" fmla="*/ 671107 w 2397257"/>
                <a:gd name="connsiteY2646" fmla="*/ 847988 h 2370204"/>
                <a:gd name="connsiteX2647" fmla="*/ 649777 w 2397257"/>
                <a:gd name="connsiteY2647" fmla="*/ 868798 h 2370204"/>
                <a:gd name="connsiteX2648" fmla="*/ 628447 w 2397257"/>
                <a:gd name="connsiteY2648" fmla="*/ 847988 h 2370204"/>
                <a:gd name="connsiteX2649" fmla="*/ 649777 w 2397257"/>
                <a:gd name="connsiteY2649" fmla="*/ 827178 h 2370204"/>
                <a:gd name="connsiteX2650" fmla="*/ 313704 w 2397257"/>
                <a:gd name="connsiteY2650" fmla="*/ 824057 h 2370204"/>
                <a:gd name="connsiteX2651" fmla="*/ 324629 w 2397257"/>
                <a:gd name="connsiteY2651" fmla="*/ 835502 h 2370204"/>
                <a:gd name="connsiteX2652" fmla="*/ 313704 w 2397257"/>
                <a:gd name="connsiteY2652" fmla="*/ 846947 h 2370204"/>
                <a:gd name="connsiteX2653" fmla="*/ 302779 w 2397257"/>
                <a:gd name="connsiteY2653" fmla="*/ 835502 h 2370204"/>
                <a:gd name="connsiteX2654" fmla="*/ 313704 w 2397257"/>
                <a:gd name="connsiteY2654" fmla="*/ 824057 h 2370204"/>
                <a:gd name="connsiteX2655" fmla="*/ 1743318 w 2397257"/>
                <a:gd name="connsiteY2655" fmla="*/ 821975 h 2370204"/>
                <a:gd name="connsiteX2656" fmla="*/ 1764648 w 2397257"/>
                <a:gd name="connsiteY2656" fmla="*/ 842785 h 2370204"/>
                <a:gd name="connsiteX2657" fmla="*/ 1743318 w 2397257"/>
                <a:gd name="connsiteY2657" fmla="*/ 863595 h 2370204"/>
                <a:gd name="connsiteX2658" fmla="*/ 1721988 w 2397257"/>
                <a:gd name="connsiteY2658" fmla="*/ 842785 h 2370204"/>
                <a:gd name="connsiteX2659" fmla="*/ 1743318 w 2397257"/>
                <a:gd name="connsiteY2659" fmla="*/ 821975 h 2370204"/>
                <a:gd name="connsiteX2660" fmla="*/ 2080952 w 2397257"/>
                <a:gd name="connsiteY2660" fmla="*/ 811571 h 2370204"/>
                <a:gd name="connsiteX2661" fmla="*/ 2095519 w 2397257"/>
                <a:gd name="connsiteY2661" fmla="*/ 827699 h 2370204"/>
                <a:gd name="connsiteX2662" fmla="*/ 2080952 w 2397257"/>
                <a:gd name="connsiteY2662" fmla="*/ 843827 h 2370204"/>
                <a:gd name="connsiteX2663" fmla="*/ 2066385 w 2397257"/>
                <a:gd name="connsiteY2663" fmla="*/ 827699 h 2370204"/>
                <a:gd name="connsiteX2664" fmla="*/ 2080952 w 2397257"/>
                <a:gd name="connsiteY2664" fmla="*/ 811571 h 2370204"/>
                <a:gd name="connsiteX2665" fmla="*/ 1063886 w 2397257"/>
                <a:gd name="connsiteY2665" fmla="*/ 809490 h 2370204"/>
                <a:gd name="connsiteX2666" fmla="*/ 1066487 w 2397257"/>
                <a:gd name="connsiteY2666" fmla="*/ 810531 h 2370204"/>
                <a:gd name="connsiteX2667" fmla="*/ 1063886 w 2397257"/>
                <a:gd name="connsiteY2667" fmla="*/ 811572 h 2370204"/>
                <a:gd name="connsiteX2668" fmla="*/ 1061285 w 2397257"/>
                <a:gd name="connsiteY2668" fmla="*/ 810531 h 2370204"/>
                <a:gd name="connsiteX2669" fmla="*/ 1063886 w 2397257"/>
                <a:gd name="connsiteY2669" fmla="*/ 809490 h 2370204"/>
                <a:gd name="connsiteX2670" fmla="*/ 239310 w 2397257"/>
                <a:gd name="connsiteY2670" fmla="*/ 809490 h 2370204"/>
                <a:gd name="connsiteX2671" fmla="*/ 247634 w 2397257"/>
                <a:gd name="connsiteY2671" fmla="*/ 818334 h 2370204"/>
                <a:gd name="connsiteX2672" fmla="*/ 239310 w 2397257"/>
                <a:gd name="connsiteY2672" fmla="*/ 827178 h 2370204"/>
                <a:gd name="connsiteX2673" fmla="*/ 230986 w 2397257"/>
                <a:gd name="connsiteY2673" fmla="*/ 818334 h 2370204"/>
                <a:gd name="connsiteX2674" fmla="*/ 239310 w 2397257"/>
                <a:gd name="connsiteY2674" fmla="*/ 809490 h 2370204"/>
                <a:gd name="connsiteX2675" fmla="*/ 1329207 w 2397257"/>
                <a:gd name="connsiteY2675" fmla="*/ 807409 h 2370204"/>
                <a:gd name="connsiteX2676" fmla="*/ 1331808 w 2397257"/>
                <a:gd name="connsiteY2676" fmla="*/ 809490 h 2370204"/>
                <a:gd name="connsiteX2677" fmla="*/ 1329207 w 2397257"/>
                <a:gd name="connsiteY2677" fmla="*/ 811571 h 2370204"/>
                <a:gd name="connsiteX2678" fmla="*/ 1326606 w 2397257"/>
                <a:gd name="connsiteY2678" fmla="*/ 809490 h 2370204"/>
                <a:gd name="connsiteX2679" fmla="*/ 1329207 w 2397257"/>
                <a:gd name="connsiteY2679" fmla="*/ 807409 h 2370204"/>
                <a:gd name="connsiteX2680" fmla="*/ 572782 w 2397257"/>
                <a:gd name="connsiteY2680" fmla="*/ 804287 h 2370204"/>
                <a:gd name="connsiteX2681" fmla="*/ 596193 w 2397257"/>
                <a:gd name="connsiteY2681" fmla="*/ 827698 h 2370204"/>
                <a:gd name="connsiteX2682" fmla="*/ 572782 w 2397257"/>
                <a:gd name="connsiteY2682" fmla="*/ 851109 h 2370204"/>
                <a:gd name="connsiteX2683" fmla="*/ 549371 w 2397257"/>
                <a:gd name="connsiteY2683" fmla="*/ 827698 h 2370204"/>
                <a:gd name="connsiteX2684" fmla="*/ 572782 w 2397257"/>
                <a:gd name="connsiteY2684" fmla="*/ 804287 h 2370204"/>
                <a:gd name="connsiteX2685" fmla="*/ 2155346 w 2397257"/>
                <a:gd name="connsiteY2685" fmla="*/ 802207 h 2370204"/>
                <a:gd name="connsiteX2686" fmla="*/ 2165231 w 2397257"/>
                <a:gd name="connsiteY2686" fmla="*/ 812092 h 2370204"/>
                <a:gd name="connsiteX2687" fmla="*/ 2155346 w 2397257"/>
                <a:gd name="connsiteY2687" fmla="*/ 821977 h 2370204"/>
                <a:gd name="connsiteX2688" fmla="*/ 2145461 w 2397257"/>
                <a:gd name="connsiteY2688" fmla="*/ 812092 h 2370204"/>
                <a:gd name="connsiteX2689" fmla="*/ 2155346 w 2397257"/>
                <a:gd name="connsiteY2689" fmla="*/ 802207 h 2370204"/>
                <a:gd name="connsiteX2690" fmla="*/ 773594 w 2397257"/>
                <a:gd name="connsiteY2690" fmla="*/ 802206 h 2370204"/>
                <a:gd name="connsiteX2691" fmla="*/ 787641 w 2397257"/>
                <a:gd name="connsiteY2691" fmla="*/ 816773 h 2370204"/>
                <a:gd name="connsiteX2692" fmla="*/ 773594 w 2397257"/>
                <a:gd name="connsiteY2692" fmla="*/ 831340 h 2370204"/>
                <a:gd name="connsiteX2693" fmla="*/ 759547 w 2397257"/>
                <a:gd name="connsiteY2693" fmla="*/ 816773 h 2370204"/>
                <a:gd name="connsiteX2694" fmla="*/ 773594 w 2397257"/>
                <a:gd name="connsiteY2694" fmla="*/ 802206 h 2370204"/>
                <a:gd name="connsiteX2695" fmla="*/ 1821354 w 2397257"/>
                <a:gd name="connsiteY2695" fmla="*/ 797004 h 2370204"/>
                <a:gd name="connsiteX2696" fmla="*/ 1848927 w 2397257"/>
                <a:gd name="connsiteY2696" fmla="*/ 824057 h 2370204"/>
                <a:gd name="connsiteX2697" fmla="*/ 1821354 w 2397257"/>
                <a:gd name="connsiteY2697" fmla="*/ 851110 h 2370204"/>
                <a:gd name="connsiteX2698" fmla="*/ 1793781 w 2397257"/>
                <a:gd name="connsiteY2698" fmla="*/ 824057 h 2370204"/>
                <a:gd name="connsiteX2699" fmla="*/ 1821354 w 2397257"/>
                <a:gd name="connsiteY2699" fmla="*/ 797004 h 2370204"/>
                <a:gd name="connsiteX2700" fmla="*/ 1619501 w 2397257"/>
                <a:gd name="connsiteY2700" fmla="*/ 797004 h 2370204"/>
                <a:gd name="connsiteX2701" fmla="*/ 1635629 w 2397257"/>
                <a:gd name="connsiteY2701" fmla="*/ 813132 h 2370204"/>
                <a:gd name="connsiteX2702" fmla="*/ 1619501 w 2397257"/>
                <a:gd name="connsiteY2702" fmla="*/ 829260 h 2370204"/>
                <a:gd name="connsiteX2703" fmla="*/ 1603373 w 2397257"/>
                <a:gd name="connsiteY2703" fmla="*/ 813132 h 2370204"/>
                <a:gd name="connsiteX2704" fmla="*/ 1619501 w 2397257"/>
                <a:gd name="connsiteY2704" fmla="*/ 797004 h 2370204"/>
                <a:gd name="connsiteX2705" fmla="*/ 164916 w 2397257"/>
                <a:gd name="connsiteY2705" fmla="*/ 797004 h 2370204"/>
                <a:gd name="connsiteX2706" fmla="*/ 168558 w 2397257"/>
                <a:gd name="connsiteY2706" fmla="*/ 802206 h 2370204"/>
                <a:gd name="connsiteX2707" fmla="*/ 164916 w 2397257"/>
                <a:gd name="connsiteY2707" fmla="*/ 807409 h 2370204"/>
                <a:gd name="connsiteX2708" fmla="*/ 161274 w 2397257"/>
                <a:gd name="connsiteY2708" fmla="*/ 802206 h 2370204"/>
                <a:gd name="connsiteX2709" fmla="*/ 164916 w 2397257"/>
                <a:gd name="connsiteY2709" fmla="*/ 797004 h 2370204"/>
                <a:gd name="connsiteX2710" fmla="*/ 1129957 w 2397257"/>
                <a:gd name="connsiteY2710" fmla="*/ 794923 h 2370204"/>
                <a:gd name="connsiteX2711" fmla="*/ 1130998 w 2397257"/>
                <a:gd name="connsiteY2711" fmla="*/ 795964 h 2370204"/>
                <a:gd name="connsiteX2712" fmla="*/ 1129957 w 2397257"/>
                <a:gd name="connsiteY2712" fmla="*/ 797005 h 2370204"/>
                <a:gd name="connsiteX2713" fmla="*/ 1128916 w 2397257"/>
                <a:gd name="connsiteY2713" fmla="*/ 795964 h 2370204"/>
                <a:gd name="connsiteX2714" fmla="*/ 1129957 w 2397257"/>
                <a:gd name="connsiteY2714" fmla="*/ 794923 h 2370204"/>
                <a:gd name="connsiteX2715" fmla="*/ 910937 w 2397257"/>
                <a:gd name="connsiteY2715" fmla="*/ 794923 h 2370204"/>
                <a:gd name="connsiteX2716" fmla="*/ 918741 w 2397257"/>
                <a:gd name="connsiteY2716" fmla="*/ 802207 h 2370204"/>
                <a:gd name="connsiteX2717" fmla="*/ 910937 w 2397257"/>
                <a:gd name="connsiteY2717" fmla="*/ 809491 h 2370204"/>
                <a:gd name="connsiteX2718" fmla="*/ 903133 w 2397257"/>
                <a:gd name="connsiteY2718" fmla="*/ 802207 h 2370204"/>
                <a:gd name="connsiteX2719" fmla="*/ 910937 w 2397257"/>
                <a:gd name="connsiteY2719" fmla="*/ 794923 h 2370204"/>
                <a:gd name="connsiteX2720" fmla="*/ 2229219 w 2397257"/>
                <a:gd name="connsiteY2720" fmla="*/ 791802 h 2370204"/>
                <a:gd name="connsiteX2721" fmla="*/ 2231820 w 2397257"/>
                <a:gd name="connsiteY2721" fmla="*/ 794403 h 2370204"/>
                <a:gd name="connsiteX2722" fmla="*/ 2229219 w 2397257"/>
                <a:gd name="connsiteY2722" fmla="*/ 797004 h 2370204"/>
                <a:gd name="connsiteX2723" fmla="*/ 2226618 w 2397257"/>
                <a:gd name="connsiteY2723" fmla="*/ 794403 h 2370204"/>
                <a:gd name="connsiteX2724" fmla="*/ 2229219 w 2397257"/>
                <a:gd name="connsiteY2724" fmla="*/ 791802 h 2370204"/>
                <a:gd name="connsiteX2725" fmla="*/ 495266 w 2397257"/>
                <a:gd name="connsiteY2725" fmla="*/ 791802 h 2370204"/>
                <a:gd name="connsiteX2726" fmla="*/ 515035 w 2397257"/>
                <a:gd name="connsiteY2726" fmla="*/ 810531 h 2370204"/>
                <a:gd name="connsiteX2727" fmla="*/ 495266 w 2397257"/>
                <a:gd name="connsiteY2727" fmla="*/ 829260 h 2370204"/>
                <a:gd name="connsiteX2728" fmla="*/ 475497 w 2397257"/>
                <a:gd name="connsiteY2728" fmla="*/ 810531 h 2370204"/>
                <a:gd name="connsiteX2729" fmla="*/ 495266 w 2397257"/>
                <a:gd name="connsiteY2729" fmla="*/ 791802 h 2370204"/>
                <a:gd name="connsiteX2730" fmla="*/ 1482158 w 2397257"/>
                <a:gd name="connsiteY2730" fmla="*/ 789721 h 2370204"/>
                <a:gd name="connsiteX2731" fmla="*/ 1492043 w 2397257"/>
                <a:gd name="connsiteY2731" fmla="*/ 799606 h 2370204"/>
                <a:gd name="connsiteX2732" fmla="*/ 1482158 w 2397257"/>
                <a:gd name="connsiteY2732" fmla="*/ 809491 h 2370204"/>
                <a:gd name="connsiteX2733" fmla="*/ 1472273 w 2397257"/>
                <a:gd name="connsiteY2733" fmla="*/ 799606 h 2370204"/>
                <a:gd name="connsiteX2734" fmla="*/ 1482158 w 2397257"/>
                <a:gd name="connsiteY2734" fmla="*/ 789721 h 2370204"/>
                <a:gd name="connsiteX2735" fmla="*/ 90522 w 2397257"/>
                <a:gd name="connsiteY2735" fmla="*/ 782437 h 2370204"/>
                <a:gd name="connsiteX2736" fmla="*/ 91563 w 2397257"/>
                <a:gd name="connsiteY2736" fmla="*/ 785039 h 2370204"/>
                <a:gd name="connsiteX2737" fmla="*/ 90522 w 2397257"/>
                <a:gd name="connsiteY2737" fmla="*/ 787641 h 2370204"/>
                <a:gd name="connsiteX2738" fmla="*/ 89481 w 2397257"/>
                <a:gd name="connsiteY2738" fmla="*/ 785039 h 2370204"/>
                <a:gd name="connsiteX2739" fmla="*/ 90522 w 2397257"/>
                <a:gd name="connsiteY2739" fmla="*/ 782437 h 2370204"/>
                <a:gd name="connsiteX2740" fmla="*/ 1898869 w 2397257"/>
                <a:gd name="connsiteY2740" fmla="*/ 779316 h 2370204"/>
                <a:gd name="connsiteX2741" fmla="*/ 1924881 w 2397257"/>
                <a:gd name="connsiteY2741" fmla="*/ 805328 h 2370204"/>
                <a:gd name="connsiteX2742" fmla="*/ 1898869 w 2397257"/>
                <a:gd name="connsiteY2742" fmla="*/ 831340 h 2370204"/>
                <a:gd name="connsiteX2743" fmla="*/ 1872857 w 2397257"/>
                <a:gd name="connsiteY2743" fmla="*/ 805328 h 2370204"/>
                <a:gd name="connsiteX2744" fmla="*/ 1898869 w 2397257"/>
                <a:gd name="connsiteY2744" fmla="*/ 779316 h 2370204"/>
                <a:gd name="connsiteX2745" fmla="*/ 418272 w 2397257"/>
                <a:gd name="connsiteY2745" fmla="*/ 779316 h 2370204"/>
                <a:gd name="connsiteX2746" fmla="*/ 430758 w 2397257"/>
                <a:gd name="connsiteY2746" fmla="*/ 793363 h 2370204"/>
                <a:gd name="connsiteX2747" fmla="*/ 418272 w 2397257"/>
                <a:gd name="connsiteY2747" fmla="*/ 807410 h 2370204"/>
                <a:gd name="connsiteX2748" fmla="*/ 405786 w 2397257"/>
                <a:gd name="connsiteY2748" fmla="*/ 793363 h 2370204"/>
                <a:gd name="connsiteX2749" fmla="*/ 418272 w 2397257"/>
                <a:gd name="connsiteY2749" fmla="*/ 779316 h 2370204"/>
                <a:gd name="connsiteX2750" fmla="*/ 2302573 w 2397257"/>
                <a:gd name="connsiteY2750" fmla="*/ 775154 h 2370204"/>
                <a:gd name="connsiteX2751" fmla="*/ 2303614 w 2397257"/>
                <a:gd name="connsiteY2751" fmla="*/ 776195 h 2370204"/>
                <a:gd name="connsiteX2752" fmla="*/ 2302573 w 2397257"/>
                <a:gd name="connsiteY2752" fmla="*/ 777236 h 2370204"/>
                <a:gd name="connsiteX2753" fmla="*/ 2301532 w 2397257"/>
                <a:gd name="connsiteY2753" fmla="*/ 776195 h 2370204"/>
                <a:gd name="connsiteX2754" fmla="*/ 2302573 w 2397257"/>
                <a:gd name="connsiteY2754" fmla="*/ 775154 h 2370204"/>
                <a:gd name="connsiteX2755" fmla="*/ 691916 w 2397257"/>
                <a:gd name="connsiteY2755" fmla="*/ 769952 h 2370204"/>
                <a:gd name="connsiteX2756" fmla="*/ 715847 w 2397257"/>
                <a:gd name="connsiteY2756" fmla="*/ 794924 h 2370204"/>
                <a:gd name="connsiteX2757" fmla="*/ 691916 w 2397257"/>
                <a:gd name="connsiteY2757" fmla="*/ 819896 h 2370204"/>
                <a:gd name="connsiteX2758" fmla="*/ 667985 w 2397257"/>
                <a:gd name="connsiteY2758" fmla="*/ 794924 h 2370204"/>
                <a:gd name="connsiteX2759" fmla="*/ 691916 w 2397257"/>
                <a:gd name="connsiteY2759" fmla="*/ 769952 h 2370204"/>
                <a:gd name="connsiteX2760" fmla="*/ 1702739 w 2397257"/>
                <a:gd name="connsiteY2760" fmla="*/ 767871 h 2370204"/>
                <a:gd name="connsiteX2761" fmla="*/ 1727190 w 2397257"/>
                <a:gd name="connsiteY2761" fmla="*/ 791282 h 2370204"/>
                <a:gd name="connsiteX2762" fmla="*/ 1702739 w 2397257"/>
                <a:gd name="connsiteY2762" fmla="*/ 814693 h 2370204"/>
                <a:gd name="connsiteX2763" fmla="*/ 1678288 w 2397257"/>
                <a:gd name="connsiteY2763" fmla="*/ 791282 h 2370204"/>
                <a:gd name="connsiteX2764" fmla="*/ 1702739 w 2397257"/>
                <a:gd name="connsiteY2764" fmla="*/ 767871 h 2370204"/>
                <a:gd name="connsiteX2765" fmla="*/ 1974303 w 2397257"/>
                <a:gd name="connsiteY2765" fmla="*/ 764750 h 2370204"/>
                <a:gd name="connsiteX2766" fmla="*/ 1996673 w 2397257"/>
                <a:gd name="connsiteY2766" fmla="*/ 787120 h 2370204"/>
                <a:gd name="connsiteX2767" fmla="*/ 1974303 w 2397257"/>
                <a:gd name="connsiteY2767" fmla="*/ 809490 h 2370204"/>
                <a:gd name="connsiteX2768" fmla="*/ 1951933 w 2397257"/>
                <a:gd name="connsiteY2768" fmla="*/ 787120 h 2370204"/>
                <a:gd name="connsiteX2769" fmla="*/ 1974303 w 2397257"/>
                <a:gd name="connsiteY2769" fmla="*/ 764750 h 2370204"/>
                <a:gd name="connsiteX2770" fmla="*/ 342837 w 2397257"/>
                <a:gd name="connsiteY2770" fmla="*/ 764750 h 2370204"/>
                <a:gd name="connsiteX2771" fmla="*/ 353762 w 2397257"/>
                <a:gd name="connsiteY2771" fmla="*/ 776195 h 2370204"/>
                <a:gd name="connsiteX2772" fmla="*/ 342837 w 2397257"/>
                <a:gd name="connsiteY2772" fmla="*/ 787640 h 2370204"/>
                <a:gd name="connsiteX2773" fmla="*/ 331912 w 2397257"/>
                <a:gd name="connsiteY2773" fmla="*/ 776195 h 2370204"/>
                <a:gd name="connsiteX2774" fmla="*/ 342837 w 2397257"/>
                <a:gd name="connsiteY2774" fmla="*/ 764750 h 2370204"/>
                <a:gd name="connsiteX2775" fmla="*/ 969203 w 2397257"/>
                <a:gd name="connsiteY2775" fmla="*/ 764749 h 2370204"/>
                <a:gd name="connsiteX2776" fmla="*/ 972845 w 2397257"/>
                <a:gd name="connsiteY2776" fmla="*/ 768391 h 2370204"/>
                <a:gd name="connsiteX2777" fmla="*/ 969203 w 2397257"/>
                <a:gd name="connsiteY2777" fmla="*/ 772033 h 2370204"/>
                <a:gd name="connsiteX2778" fmla="*/ 965561 w 2397257"/>
                <a:gd name="connsiteY2778" fmla="*/ 768391 h 2370204"/>
                <a:gd name="connsiteX2779" fmla="*/ 969203 w 2397257"/>
                <a:gd name="connsiteY2779" fmla="*/ 764749 h 2370204"/>
                <a:gd name="connsiteX2780" fmla="*/ 1423891 w 2397257"/>
                <a:gd name="connsiteY2780" fmla="*/ 762668 h 2370204"/>
                <a:gd name="connsiteX2781" fmla="*/ 1427533 w 2397257"/>
                <a:gd name="connsiteY2781" fmla="*/ 766310 h 2370204"/>
                <a:gd name="connsiteX2782" fmla="*/ 1423891 w 2397257"/>
                <a:gd name="connsiteY2782" fmla="*/ 769952 h 2370204"/>
                <a:gd name="connsiteX2783" fmla="*/ 1420249 w 2397257"/>
                <a:gd name="connsiteY2783" fmla="*/ 766310 h 2370204"/>
                <a:gd name="connsiteX2784" fmla="*/ 1423891 w 2397257"/>
                <a:gd name="connsiteY2784" fmla="*/ 762668 h 2370204"/>
                <a:gd name="connsiteX2785" fmla="*/ 823016 w 2397257"/>
                <a:gd name="connsiteY2785" fmla="*/ 757466 h 2370204"/>
                <a:gd name="connsiteX2786" fmla="*/ 836542 w 2397257"/>
                <a:gd name="connsiteY2786" fmla="*/ 770992 h 2370204"/>
                <a:gd name="connsiteX2787" fmla="*/ 823016 w 2397257"/>
                <a:gd name="connsiteY2787" fmla="*/ 784518 h 2370204"/>
                <a:gd name="connsiteX2788" fmla="*/ 809490 w 2397257"/>
                <a:gd name="connsiteY2788" fmla="*/ 770992 h 2370204"/>
                <a:gd name="connsiteX2789" fmla="*/ 823016 w 2397257"/>
                <a:gd name="connsiteY2789" fmla="*/ 757466 h 2370204"/>
                <a:gd name="connsiteX2790" fmla="*/ 1570599 w 2397257"/>
                <a:gd name="connsiteY2790" fmla="*/ 755385 h 2370204"/>
                <a:gd name="connsiteX2791" fmla="*/ 1586727 w 2397257"/>
                <a:gd name="connsiteY2791" fmla="*/ 769952 h 2370204"/>
                <a:gd name="connsiteX2792" fmla="*/ 1570599 w 2397257"/>
                <a:gd name="connsiteY2792" fmla="*/ 784519 h 2370204"/>
                <a:gd name="connsiteX2793" fmla="*/ 1554471 w 2397257"/>
                <a:gd name="connsiteY2793" fmla="*/ 769952 h 2370204"/>
                <a:gd name="connsiteX2794" fmla="*/ 1570599 w 2397257"/>
                <a:gd name="connsiteY2794" fmla="*/ 755385 h 2370204"/>
                <a:gd name="connsiteX2795" fmla="*/ 2051299 w 2397257"/>
                <a:gd name="connsiteY2795" fmla="*/ 752264 h 2370204"/>
                <a:gd name="connsiteX2796" fmla="*/ 2068467 w 2397257"/>
                <a:gd name="connsiteY2796" fmla="*/ 769952 h 2370204"/>
                <a:gd name="connsiteX2797" fmla="*/ 2051299 w 2397257"/>
                <a:gd name="connsiteY2797" fmla="*/ 787640 h 2370204"/>
                <a:gd name="connsiteX2798" fmla="*/ 2034131 w 2397257"/>
                <a:gd name="connsiteY2798" fmla="*/ 769952 h 2370204"/>
                <a:gd name="connsiteX2799" fmla="*/ 2051299 w 2397257"/>
                <a:gd name="connsiteY2799" fmla="*/ 752264 h 2370204"/>
                <a:gd name="connsiteX2800" fmla="*/ 611279 w 2397257"/>
                <a:gd name="connsiteY2800" fmla="*/ 752264 h 2370204"/>
                <a:gd name="connsiteX2801" fmla="*/ 633649 w 2397257"/>
                <a:gd name="connsiteY2801" fmla="*/ 774634 h 2370204"/>
                <a:gd name="connsiteX2802" fmla="*/ 611279 w 2397257"/>
                <a:gd name="connsiteY2802" fmla="*/ 797004 h 2370204"/>
                <a:gd name="connsiteX2803" fmla="*/ 588909 w 2397257"/>
                <a:gd name="connsiteY2803" fmla="*/ 774634 h 2370204"/>
                <a:gd name="connsiteX2804" fmla="*/ 611279 w 2397257"/>
                <a:gd name="connsiteY2804" fmla="*/ 752264 h 2370204"/>
                <a:gd name="connsiteX2805" fmla="*/ 267403 w 2397257"/>
                <a:gd name="connsiteY2805" fmla="*/ 750183 h 2370204"/>
                <a:gd name="connsiteX2806" fmla="*/ 274687 w 2397257"/>
                <a:gd name="connsiteY2806" fmla="*/ 757467 h 2370204"/>
                <a:gd name="connsiteX2807" fmla="*/ 267403 w 2397257"/>
                <a:gd name="connsiteY2807" fmla="*/ 764751 h 2370204"/>
                <a:gd name="connsiteX2808" fmla="*/ 260119 w 2397257"/>
                <a:gd name="connsiteY2808" fmla="*/ 757467 h 2370204"/>
                <a:gd name="connsiteX2809" fmla="*/ 267403 w 2397257"/>
                <a:gd name="connsiteY2809" fmla="*/ 750183 h 2370204"/>
                <a:gd name="connsiteX2810" fmla="*/ 1781816 w 2397257"/>
                <a:gd name="connsiteY2810" fmla="*/ 742899 h 2370204"/>
                <a:gd name="connsiteX2811" fmla="*/ 1809389 w 2397257"/>
                <a:gd name="connsiteY2811" fmla="*/ 769952 h 2370204"/>
                <a:gd name="connsiteX2812" fmla="*/ 1781816 w 2397257"/>
                <a:gd name="connsiteY2812" fmla="*/ 797005 h 2370204"/>
                <a:gd name="connsiteX2813" fmla="*/ 1754243 w 2397257"/>
                <a:gd name="connsiteY2813" fmla="*/ 769952 h 2370204"/>
                <a:gd name="connsiteX2814" fmla="*/ 1781816 w 2397257"/>
                <a:gd name="connsiteY2814" fmla="*/ 742899 h 2370204"/>
                <a:gd name="connsiteX2815" fmla="*/ 1361462 w 2397257"/>
                <a:gd name="connsiteY2815" fmla="*/ 739778 h 2370204"/>
                <a:gd name="connsiteX2816" fmla="*/ 1364063 w 2397257"/>
                <a:gd name="connsiteY2816" fmla="*/ 741339 h 2370204"/>
                <a:gd name="connsiteX2817" fmla="*/ 1361462 w 2397257"/>
                <a:gd name="connsiteY2817" fmla="*/ 742900 h 2370204"/>
                <a:gd name="connsiteX2818" fmla="*/ 1358861 w 2397257"/>
                <a:gd name="connsiteY2818" fmla="*/ 741339 h 2370204"/>
                <a:gd name="connsiteX2819" fmla="*/ 1361462 w 2397257"/>
                <a:gd name="connsiteY2819" fmla="*/ 739778 h 2370204"/>
                <a:gd name="connsiteX2820" fmla="*/ 1031112 w 2397257"/>
                <a:gd name="connsiteY2820" fmla="*/ 739778 h 2370204"/>
                <a:gd name="connsiteX2821" fmla="*/ 1032153 w 2397257"/>
                <a:gd name="connsiteY2821" fmla="*/ 742379 h 2370204"/>
                <a:gd name="connsiteX2822" fmla="*/ 1031112 w 2397257"/>
                <a:gd name="connsiteY2822" fmla="*/ 744980 h 2370204"/>
                <a:gd name="connsiteX2823" fmla="*/ 1030071 w 2397257"/>
                <a:gd name="connsiteY2823" fmla="*/ 742379 h 2370204"/>
                <a:gd name="connsiteX2824" fmla="*/ 1031112 w 2397257"/>
                <a:gd name="connsiteY2824" fmla="*/ 739778 h 2370204"/>
                <a:gd name="connsiteX2825" fmla="*/ 2125692 w 2397257"/>
                <a:gd name="connsiteY2825" fmla="*/ 737697 h 2370204"/>
                <a:gd name="connsiteX2826" fmla="*/ 2138178 w 2397257"/>
                <a:gd name="connsiteY2826" fmla="*/ 751223 h 2370204"/>
                <a:gd name="connsiteX2827" fmla="*/ 2125692 w 2397257"/>
                <a:gd name="connsiteY2827" fmla="*/ 764749 h 2370204"/>
                <a:gd name="connsiteX2828" fmla="*/ 2113206 w 2397257"/>
                <a:gd name="connsiteY2828" fmla="*/ 751223 h 2370204"/>
                <a:gd name="connsiteX2829" fmla="*/ 2125692 w 2397257"/>
                <a:gd name="connsiteY2829" fmla="*/ 737697 h 2370204"/>
                <a:gd name="connsiteX2830" fmla="*/ 191968 w 2397257"/>
                <a:gd name="connsiteY2830" fmla="*/ 737697 h 2370204"/>
                <a:gd name="connsiteX2831" fmla="*/ 195610 w 2397257"/>
                <a:gd name="connsiteY2831" fmla="*/ 740298 h 2370204"/>
                <a:gd name="connsiteX2832" fmla="*/ 191968 w 2397257"/>
                <a:gd name="connsiteY2832" fmla="*/ 742899 h 2370204"/>
                <a:gd name="connsiteX2833" fmla="*/ 188326 w 2397257"/>
                <a:gd name="connsiteY2833" fmla="*/ 740298 h 2370204"/>
                <a:gd name="connsiteX2834" fmla="*/ 191968 w 2397257"/>
                <a:gd name="connsiteY2834" fmla="*/ 737697 h 2370204"/>
                <a:gd name="connsiteX2835" fmla="*/ 532723 w 2397257"/>
                <a:gd name="connsiteY2835" fmla="*/ 735616 h 2370204"/>
                <a:gd name="connsiteX2836" fmla="*/ 552492 w 2397257"/>
                <a:gd name="connsiteY2836" fmla="*/ 755385 h 2370204"/>
                <a:gd name="connsiteX2837" fmla="*/ 532723 w 2397257"/>
                <a:gd name="connsiteY2837" fmla="*/ 775154 h 2370204"/>
                <a:gd name="connsiteX2838" fmla="*/ 512954 w 2397257"/>
                <a:gd name="connsiteY2838" fmla="*/ 755385 h 2370204"/>
                <a:gd name="connsiteX2839" fmla="*/ 532723 w 2397257"/>
                <a:gd name="connsiteY2839" fmla="*/ 735616 h 2370204"/>
                <a:gd name="connsiteX2840" fmla="*/ 2199566 w 2397257"/>
                <a:gd name="connsiteY2840" fmla="*/ 727292 h 2370204"/>
                <a:gd name="connsiteX2841" fmla="*/ 2204769 w 2397257"/>
                <a:gd name="connsiteY2841" fmla="*/ 732495 h 2370204"/>
                <a:gd name="connsiteX2842" fmla="*/ 2199566 w 2397257"/>
                <a:gd name="connsiteY2842" fmla="*/ 737698 h 2370204"/>
                <a:gd name="connsiteX2843" fmla="*/ 2194363 w 2397257"/>
                <a:gd name="connsiteY2843" fmla="*/ 732495 h 2370204"/>
                <a:gd name="connsiteX2844" fmla="*/ 2199566 w 2397257"/>
                <a:gd name="connsiteY2844" fmla="*/ 727292 h 2370204"/>
                <a:gd name="connsiteX2845" fmla="*/ 738738 w 2397257"/>
                <a:gd name="connsiteY2845" fmla="*/ 727292 h 2370204"/>
                <a:gd name="connsiteX2846" fmla="*/ 757467 w 2397257"/>
                <a:gd name="connsiteY2846" fmla="*/ 746021 h 2370204"/>
                <a:gd name="connsiteX2847" fmla="*/ 738738 w 2397257"/>
                <a:gd name="connsiteY2847" fmla="*/ 764750 h 2370204"/>
                <a:gd name="connsiteX2848" fmla="*/ 720009 w 2397257"/>
                <a:gd name="connsiteY2848" fmla="*/ 746021 h 2370204"/>
                <a:gd name="connsiteX2849" fmla="*/ 738738 w 2397257"/>
                <a:gd name="connsiteY2849" fmla="*/ 727292 h 2370204"/>
                <a:gd name="connsiteX2850" fmla="*/ 1860892 w 2397257"/>
                <a:gd name="connsiteY2850" fmla="*/ 723130 h 2370204"/>
                <a:gd name="connsiteX2851" fmla="*/ 1888465 w 2397257"/>
                <a:gd name="connsiteY2851" fmla="*/ 750183 h 2370204"/>
                <a:gd name="connsiteX2852" fmla="*/ 1860892 w 2397257"/>
                <a:gd name="connsiteY2852" fmla="*/ 777236 h 2370204"/>
                <a:gd name="connsiteX2853" fmla="*/ 1833319 w 2397257"/>
                <a:gd name="connsiteY2853" fmla="*/ 750183 h 2370204"/>
                <a:gd name="connsiteX2854" fmla="*/ 1860892 w 2397257"/>
                <a:gd name="connsiteY2854" fmla="*/ 723130 h 2370204"/>
                <a:gd name="connsiteX2855" fmla="*/ 1655397 w 2397257"/>
                <a:gd name="connsiteY2855" fmla="*/ 723130 h 2370204"/>
                <a:gd name="connsiteX2856" fmla="*/ 1675166 w 2397257"/>
                <a:gd name="connsiteY2856" fmla="*/ 743940 h 2370204"/>
                <a:gd name="connsiteX2857" fmla="*/ 1655397 w 2397257"/>
                <a:gd name="connsiteY2857" fmla="*/ 764750 h 2370204"/>
                <a:gd name="connsiteX2858" fmla="*/ 1635628 w 2397257"/>
                <a:gd name="connsiteY2858" fmla="*/ 743940 h 2370204"/>
                <a:gd name="connsiteX2859" fmla="*/ 1655397 w 2397257"/>
                <a:gd name="connsiteY2859" fmla="*/ 723130 h 2370204"/>
                <a:gd name="connsiteX2860" fmla="*/ 118094 w 2397257"/>
                <a:gd name="connsiteY2860" fmla="*/ 723130 h 2370204"/>
                <a:gd name="connsiteX2861" fmla="*/ 119655 w 2397257"/>
                <a:gd name="connsiteY2861" fmla="*/ 724171 h 2370204"/>
                <a:gd name="connsiteX2862" fmla="*/ 118094 w 2397257"/>
                <a:gd name="connsiteY2862" fmla="*/ 725212 h 2370204"/>
                <a:gd name="connsiteX2863" fmla="*/ 116533 w 2397257"/>
                <a:gd name="connsiteY2863" fmla="*/ 724171 h 2370204"/>
                <a:gd name="connsiteX2864" fmla="*/ 118094 w 2397257"/>
                <a:gd name="connsiteY2864" fmla="*/ 723130 h 2370204"/>
                <a:gd name="connsiteX2865" fmla="*/ 454169 w 2397257"/>
                <a:gd name="connsiteY2865" fmla="*/ 720009 h 2370204"/>
                <a:gd name="connsiteX2866" fmla="*/ 470297 w 2397257"/>
                <a:gd name="connsiteY2866" fmla="*/ 735096 h 2370204"/>
                <a:gd name="connsiteX2867" fmla="*/ 454169 w 2397257"/>
                <a:gd name="connsiteY2867" fmla="*/ 750183 h 2370204"/>
                <a:gd name="connsiteX2868" fmla="*/ 438041 w 2397257"/>
                <a:gd name="connsiteY2868" fmla="*/ 735096 h 2370204"/>
                <a:gd name="connsiteX2869" fmla="*/ 454169 w 2397257"/>
                <a:gd name="connsiteY2869" fmla="*/ 720009 h 2370204"/>
                <a:gd name="connsiteX2870" fmla="*/ 1296433 w 2397257"/>
                <a:gd name="connsiteY2870" fmla="*/ 717928 h 2370204"/>
                <a:gd name="connsiteX2871" fmla="*/ 1303717 w 2397257"/>
                <a:gd name="connsiteY2871" fmla="*/ 724171 h 2370204"/>
                <a:gd name="connsiteX2872" fmla="*/ 1296433 w 2397257"/>
                <a:gd name="connsiteY2872" fmla="*/ 730414 h 2370204"/>
                <a:gd name="connsiteX2873" fmla="*/ 1289149 w 2397257"/>
                <a:gd name="connsiteY2873" fmla="*/ 724171 h 2370204"/>
                <a:gd name="connsiteX2874" fmla="*/ 1296433 w 2397257"/>
                <a:gd name="connsiteY2874" fmla="*/ 717928 h 2370204"/>
                <a:gd name="connsiteX2875" fmla="*/ 1096662 w 2397257"/>
                <a:gd name="connsiteY2875" fmla="*/ 717928 h 2370204"/>
                <a:gd name="connsiteX2876" fmla="*/ 1103946 w 2397257"/>
                <a:gd name="connsiteY2876" fmla="*/ 725212 h 2370204"/>
                <a:gd name="connsiteX2877" fmla="*/ 1096662 w 2397257"/>
                <a:gd name="connsiteY2877" fmla="*/ 732496 h 2370204"/>
                <a:gd name="connsiteX2878" fmla="*/ 1089378 w 2397257"/>
                <a:gd name="connsiteY2878" fmla="*/ 725212 h 2370204"/>
                <a:gd name="connsiteX2879" fmla="*/ 1096662 w 2397257"/>
                <a:gd name="connsiteY2879" fmla="*/ 717928 h 2370204"/>
                <a:gd name="connsiteX2880" fmla="*/ 877642 w 2397257"/>
                <a:gd name="connsiteY2880" fmla="*/ 717928 h 2370204"/>
                <a:gd name="connsiteX2881" fmla="*/ 893770 w 2397257"/>
                <a:gd name="connsiteY2881" fmla="*/ 734056 h 2370204"/>
                <a:gd name="connsiteX2882" fmla="*/ 877642 w 2397257"/>
                <a:gd name="connsiteY2882" fmla="*/ 750184 h 2370204"/>
                <a:gd name="connsiteX2883" fmla="*/ 861514 w 2397257"/>
                <a:gd name="connsiteY2883" fmla="*/ 734056 h 2370204"/>
                <a:gd name="connsiteX2884" fmla="*/ 877642 w 2397257"/>
                <a:gd name="connsiteY2884" fmla="*/ 717928 h 2370204"/>
                <a:gd name="connsiteX2885" fmla="*/ 2275521 w 2397257"/>
                <a:gd name="connsiteY2885" fmla="*/ 712726 h 2370204"/>
                <a:gd name="connsiteX2886" fmla="*/ 2276562 w 2397257"/>
                <a:gd name="connsiteY2886" fmla="*/ 715328 h 2370204"/>
                <a:gd name="connsiteX2887" fmla="*/ 2275521 w 2397257"/>
                <a:gd name="connsiteY2887" fmla="*/ 717930 h 2370204"/>
                <a:gd name="connsiteX2888" fmla="*/ 2274480 w 2397257"/>
                <a:gd name="connsiteY2888" fmla="*/ 715328 h 2370204"/>
                <a:gd name="connsiteX2889" fmla="*/ 2275521 w 2397257"/>
                <a:gd name="connsiteY2889" fmla="*/ 712726 h 2370204"/>
                <a:gd name="connsiteX2890" fmla="*/ 1938928 w 2397257"/>
                <a:gd name="connsiteY2890" fmla="*/ 712726 h 2370204"/>
                <a:gd name="connsiteX2891" fmla="*/ 1957137 w 2397257"/>
                <a:gd name="connsiteY2891" fmla="*/ 730414 h 2370204"/>
                <a:gd name="connsiteX2892" fmla="*/ 1938928 w 2397257"/>
                <a:gd name="connsiteY2892" fmla="*/ 748102 h 2370204"/>
                <a:gd name="connsiteX2893" fmla="*/ 1920719 w 2397257"/>
                <a:gd name="connsiteY2893" fmla="*/ 730414 h 2370204"/>
                <a:gd name="connsiteX2894" fmla="*/ 1938928 w 2397257"/>
                <a:gd name="connsiteY2894" fmla="*/ 712726 h 2370204"/>
                <a:gd name="connsiteX2895" fmla="*/ 1514412 w 2397257"/>
                <a:gd name="connsiteY2895" fmla="*/ 712725 h 2370204"/>
                <a:gd name="connsiteX2896" fmla="*/ 1531580 w 2397257"/>
                <a:gd name="connsiteY2896" fmla="*/ 730413 h 2370204"/>
                <a:gd name="connsiteX2897" fmla="*/ 1514412 w 2397257"/>
                <a:gd name="connsiteY2897" fmla="*/ 748101 h 2370204"/>
                <a:gd name="connsiteX2898" fmla="*/ 1497244 w 2397257"/>
                <a:gd name="connsiteY2898" fmla="*/ 730413 h 2370204"/>
                <a:gd name="connsiteX2899" fmla="*/ 1514412 w 2397257"/>
                <a:gd name="connsiteY2899" fmla="*/ 712725 h 2370204"/>
                <a:gd name="connsiteX2900" fmla="*/ 1230883 w 2397257"/>
                <a:gd name="connsiteY2900" fmla="*/ 710645 h 2370204"/>
                <a:gd name="connsiteX2901" fmla="*/ 1237126 w 2397257"/>
                <a:gd name="connsiteY2901" fmla="*/ 716888 h 2370204"/>
                <a:gd name="connsiteX2902" fmla="*/ 1230883 w 2397257"/>
                <a:gd name="connsiteY2902" fmla="*/ 723131 h 2370204"/>
                <a:gd name="connsiteX2903" fmla="*/ 1224640 w 2397257"/>
                <a:gd name="connsiteY2903" fmla="*/ 716888 h 2370204"/>
                <a:gd name="connsiteX2904" fmla="*/ 1230883 w 2397257"/>
                <a:gd name="connsiteY2904" fmla="*/ 710645 h 2370204"/>
                <a:gd name="connsiteX2905" fmla="*/ 1163252 w 2397257"/>
                <a:gd name="connsiteY2905" fmla="*/ 707523 h 2370204"/>
                <a:gd name="connsiteX2906" fmla="*/ 1170536 w 2397257"/>
                <a:gd name="connsiteY2906" fmla="*/ 715327 h 2370204"/>
                <a:gd name="connsiteX2907" fmla="*/ 1163252 w 2397257"/>
                <a:gd name="connsiteY2907" fmla="*/ 723131 h 2370204"/>
                <a:gd name="connsiteX2908" fmla="*/ 1155968 w 2397257"/>
                <a:gd name="connsiteY2908" fmla="*/ 715327 h 2370204"/>
                <a:gd name="connsiteX2909" fmla="*/ 1163252 w 2397257"/>
                <a:gd name="connsiteY2909" fmla="*/ 707523 h 2370204"/>
                <a:gd name="connsiteX2910" fmla="*/ 43181 w 2397257"/>
                <a:gd name="connsiteY2910" fmla="*/ 705442 h 2370204"/>
                <a:gd name="connsiteX2911" fmla="*/ 43702 w 2397257"/>
                <a:gd name="connsiteY2911" fmla="*/ 705963 h 2370204"/>
                <a:gd name="connsiteX2912" fmla="*/ 43181 w 2397257"/>
                <a:gd name="connsiteY2912" fmla="*/ 706484 h 2370204"/>
                <a:gd name="connsiteX2913" fmla="*/ 42660 w 2397257"/>
                <a:gd name="connsiteY2913" fmla="*/ 705963 h 2370204"/>
                <a:gd name="connsiteX2914" fmla="*/ 43181 w 2397257"/>
                <a:gd name="connsiteY2914" fmla="*/ 705442 h 2370204"/>
                <a:gd name="connsiteX2915" fmla="*/ 377693 w 2397257"/>
                <a:gd name="connsiteY2915" fmla="*/ 703362 h 2370204"/>
                <a:gd name="connsiteX2916" fmla="*/ 391219 w 2397257"/>
                <a:gd name="connsiteY2916" fmla="*/ 716888 h 2370204"/>
                <a:gd name="connsiteX2917" fmla="*/ 377693 w 2397257"/>
                <a:gd name="connsiteY2917" fmla="*/ 730414 h 2370204"/>
                <a:gd name="connsiteX2918" fmla="*/ 364167 w 2397257"/>
                <a:gd name="connsiteY2918" fmla="*/ 716888 h 2370204"/>
                <a:gd name="connsiteX2919" fmla="*/ 377693 w 2397257"/>
                <a:gd name="connsiteY2919" fmla="*/ 703362 h 2370204"/>
                <a:gd name="connsiteX2920" fmla="*/ 2015402 w 2397257"/>
                <a:gd name="connsiteY2920" fmla="*/ 698159 h 2370204"/>
                <a:gd name="connsiteX2921" fmla="*/ 2028928 w 2397257"/>
                <a:gd name="connsiteY2921" fmla="*/ 711685 h 2370204"/>
                <a:gd name="connsiteX2922" fmla="*/ 2015402 w 2397257"/>
                <a:gd name="connsiteY2922" fmla="*/ 725211 h 2370204"/>
                <a:gd name="connsiteX2923" fmla="*/ 2001876 w 2397257"/>
                <a:gd name="connsiteY2923" fmla="*/ 711685 h 2370204"/>
                <a:gd name="connsiteX2924" fmla="*/ 2015402 w 2397257"/>
                <a:gd name="connsiteY2924" fmla="*/ 698159 h 2370204"/>
                <a:gd name="connsiteX2925" fmla="*/ 656020 w 2397257"/>
                <a:gd name="connsiteY2925" fmla="*/ 698159 h 2370204"/>
                <a:gd name="connsiteX2926" fmla="*/ 680471 w 2397257"/>
                <a:gd name="connsiteY2926" fmla="*/ 723131 h 2370204"/>
                <a:gd name="connsiteX2927" fmla="*/ 656020 w 2397257"/>
                <a:gd name="connsiteY2927" fmla="*/ 748103 h 2370204"/>
                <a:gd name="connsiteX2928" fmla="*/ 631569 w 2397257"/>
                <a:gd name="connsiteY2928" fmla="*/ 723131 h 2370204"/>
                <a:gd name="connsiteX2929" fmla="*/ 656020 w 2397257"/>
                <a:gd name="connsiteY2929" fmla="*/ 698159 h 2370204"/>
                <a:gd name="connsiteX2930" fmla="*/ 1737075 w 2397257"/>
                <a:gd name="connsiteY2930" fmla="*/ 696078 h 2370204"/>
                <a:gd name="connsiteX2931" fmla="*/ 1761526 w 2397257"/>
                <a:gd name="connsiteY2931" fmla="*/ 720529 h 2370204"/>
                <a:gd name="connsiteX2932" fmla="*/ 1737075 w 2397257"/>
                <a:gd name="connsiteY2932" fmla="*/ 744980 h 2370204"/>
                <a:gd name="connsiteX2933" fmla="*/ 1712624 w 2397257"/>
                <a:gd name="connsiteY2933" fmla="*/ 720529 h 2370204"/>
                <a:gd name="connsiteX2934" fmla="*/ 1737075 w 2397257"/>
                <a:gd name="connsiteY2934" fmla="*/ 696078 h 2370204"/>
                <a:gd name="connsiteX2935" fmla="*/ 300178 w 2397257"/>
                <a:gd name="connsiteY2935" fmla="*/ 687754 h 2370204"/>
                <a:gd name="connsiteX2936" fmla="*/ 310063 w 2397257"/>
                <a:gd name="connsiteY2936" fmla="*/ 699199 h 2370204"/>
                <a:gd name="connsiteX2937" fmla="*/ 300178 w 2397257"/>
                <a:gd name="connsiteY2937" fmla="*/ 710644 h 2370204"/>
                <a:gd name="connsiteX2938" fmla="*/ 290293 w 2397257"/>
                <a:gd name="connsiteY2938" fmla="*/ 699199 h 2370204"/>
                <a:gd name="connsiteX2939" fmla="*/ 300178 w 2397257"/>
                <a:gd name="connsiteY2939" fmla="*/ 687754 h 2370204"/>
                <a:gd name="connsiteX2940" fmla="*/ 1456666 w 2397257"/>
                <a:gd name="connsiteY2940" fmla="*/ 685673 h 2370204"/>
                <a:gd name="connsiteX2941" fmla="*/ 1470192 w 2397257"/>
                <a:gd name="connsiteY2941" fmla="*/ 698159 h 2370204"/>
                <a:gd name="connsiteX2942" fmla="*/ 1456666 w 2397257"/>
                <a:gd name="connsiteY2942" fmla="*/ 710645 h 2370204"/>
                <a:gd name="connsiteX2943" fmla="*/ 1443140 w 2397257"/>
                <a:gd name="connsiteY2943" fmla="*/ 698159 h 2370204"/>
                <a:gd name="connsiteX2944" fmla="*/ 1456666 w 2397257"/>
                <a:gd name="connsiteY2944" fmla="*/ 685673 h 2370204"/>
                <a:gd name="connsiteX2945" fmla="*/ 2092917 w 2397257"/>
                <a:gd name="connsiteY2945" fmla="*/ 683592 h 2370204"/>
                <a:gd name="connsiteX2946" fmla="*/ 2102802 w 2397257"/>
                <a:gd name="connsiteY2946" fmla="*/ 693477 h 2370204"/>
                <a:gd name="connsiteX2947" fmla="*/ 2092917 w 2397257"/>
                <a:gd name="connsiteY2947" fmla="*/ 703362 h 2370204"/>
                <a:gd name="connsiteX2948" fmla="*/ 2083032 w 2397257"/>
                <a:gd name="connsiteY2948" fmla="*/ 693477 h 2370204"/>
                <a:gd name="connsiteX2949" fmla="*/ 2092917 w 2397257"/>
                <a:gd name="connsiteY2949" fmla="*/ 683592 h 2370204"/>
                <a:gd name="connsiteX2950" fmla="*/ 936949 w 2397257"/>
                <a:gd name="connsiteY2950" fmla="*/ 683592 h 2370204"/>
                <a:gd name="connsiteX2951" fmla="*/ 953077 w 2397257"/>
                <a:gd name="connsiteY2951" fmla="*/ 699720 h 2370204"/>
                <a:gd name="connsiteX2952" fmla="*/ 936949 w 2397257"/>
                <a:gd name="connsiteY2952" fmla="*/ 715848 h 2370204"/>
                <a:gd name="connsiteX2953" fmla="*/ 920821 w 2397257"/>
                <a:gd name="connsiteY2953" fmla="*/ 699720 h 2370204"/>
                <a:gd name="connsiteX2954" fmla="*/ 936949 w 2397257"/>
                <a:gd name="connsiteY2954" fmla="*/ 683592 h 2370204"/>
                <a:gd name="connsiteX2955" fmla="*/ 1602334 w 2397257"/>
                <a:gd name="connsiteY2955" fmla="*/ 680471 h 2370204"/>
                <a:gd name="connsiteX2956" fmla="*/ 1623144 w 2397257"/>
                <a:gd name="connsiteY2956" fmla="*/ 700240 h 2370204"/>
                <a:gd name="connsiteX2957" fmla="*/ 1602334 w 2397257"/>
                <a:gd name="connsiteY2957" fmla="*/ 720009 h 2370204"/>
                <a:gd name="connsiteX2958" fmla="*/ 1581524 w 2397257"/>
                <a:gd name="connsiteY2958" fmla="*/ 700240 h 2370204"/>
                <a:gd name="connsiteX2959" fmla="*/ 1602334 w 2397257"/>
                <a:gd name="connsiteY2959" fmla="*/ 680471 h 2370204"/>
                <a:gd name="connsiteX2960" fmla="*/ 574343 w 2397257"/>
                <a:gd name="connsiteY2960" fmla="*/ 680471 h 2370204"/>
                <a:gd name="connsiteX2961" fmla="*/ 596193 w 2397257"/>
                <a:gd name="connsiteY2961" fmla="*/ 701801 h 2370204"/>
                <a:gd name="connsiteX2962" fmla="*/ 574343 w 2397257"/>
                <a:gd name="connsiteY2962" fmla="*/ 723131 h 2370204"/>
                <a:gd name="connsiteX2963" fmla="*/ 552493 w 2397257"/>
                <a:gd name="connsiteY2963" fmla="*/ 701801 h 2370204"/>
                <a:gd name="connsiteX2964" fmla="*/ 574343 w 2397257"/>
                <a:gd name="connsiteY2964" fmla="*/ 680471 h 2370204"/>
                <a:gd name="connsiteX2965" fmla="*/ 789722 w 2397257"/>
                <a:gd name="connsiteY2965" fmla="*/ 678390 h 2370204"/>
                <a:gd name="connsiteX2966" fmla="*/ 814694 w 2397257"/>
                <a:gd name="connsiteY2966" fmla="*/ 702841 h 2370204"/>
                <a:gd name="connsiteX2967" fmla="*/ 789722 w 2397257"/>
                <a:gd name="connsiteY2967" fmla="*/ 727292 h 2370204"/>
                <a:gd name="connsiteX2968" fmla="*/ 764750 w 2397257"/>
                <a:gd name="connsiteY2968" fmla="*/ 702841 h 2370204"/>
                <a:gd name="connsiteX2969" fmla="*/ 789722 w 2397257"/>
                <a:gd name="connsiteY2969" fmla="*/ 678390 h 2370204"/>
                <a:gd name="connsiteX2970" fmla="*/ 223183 w 2397257"/>
                <a:gd name="connsiteY2970" fmla="*/ 673188 h 2370204"/>
                <a:gd name="connsiteX2971" fmla="*/ 230987 w 2397257"/>
                <a:gd name="connsiteY2971" fmla="*/ 680472 h 2370204"/>
                <a:gd name="connsiteX2972" fmla="*/ 223183 w 2397257"/>
                <a:gd name="connsiteY2972" fmla="*/ 687756 h 2370204"/>
                <a:gd name="connsiteX2973" fmla="*/ 215379 w 2397257"/>
                <a:gd name="connsiteY2973" fmla="*/ 680472 h 2370204"/>
                <a:gd name="connsiteX2974" fmla="*/ 223183 w 2397257"/>
                <a:gd name="connsiteY2974" fmla="*/ 673188 h 2370204"/>
                <a:gd name="connsiteX2975" fmla="*/ 1818753 w 2397257"/>
                <a:gd name="connsiteY2975" fmla="*/ 673187 h 2370204"/>
                <a:gd name="connsiteX2976" fmla="*/ 1843725 w 2397257"/>
                <a:gd name="connsiteY2976" fmla="*/ 698159 h 2370204"/>
                <a:gd name="connsiteX2977" fmla="*/ 1818753 w 2397257"/>
                <a:gd name="connsiteY2977" fmla="*/ 723131 h 2370204"/>
                <a:gd name="connsiteX2978" fmla="*/ 1793781 w 2397257"/>
                <a:gd name="connsiteY2978" fmla="*/ 698159 h 2370204"/>
                <a:gd name="connsiteX2979" fmla="*/ 1818753 w 2397257"/>
                <a:gd name="connsiteY2979" fmla="*/ 673187 h 2370204"/>
                <a:gd name="connsiteX2980" fmla="*/ 2167831 w 2397257"/>
                <a:gd name="connsiteY2980" fmla="*/ 667985 h 2370204"/>
                <a:gd name="connsiteX2981" fmla="*/ 2172513 w 2397257"/>
                <a:gd name="connsiteY2981" fmla="*/ 673187 h 2370204"/>
                <a:gd name="connsiteX2982" fmla="*/ 2167831 w 2397257"/>
                <a:gd name="connsiteY2982" fmla="*/ 678390 h 2370204"/>
                <a:gd name="connsiteX2983" fmla="*/ 2163149 w 2397257"/>
                <a:gd name="connsiteY2983" fmla="*/ 673187 h 2370204"/>
                <a:gd name="connsiteX2984" fmla="*/ 2167831 w 2397257"/>
                <a:gd name="connsiteY2984" fmla="*/ 667985 h 2370204"/>
                <a:gd name="connsiteX2985" fmla="*/ 494227 w 2397257"/>
                <a:gd name="connsiteY2985" fmla="*/ 663824 h 2370204"/>
                <a:gd name="connsiteX2986" fmla="*/ 512956 w 2397257"/>
                <a:gd name="connsiteY2986" fmla="*/ 682033 h 2370204"/>
                <a:gd name="connsiteX2987" fmla="*/ 494227 w 2397257"/>
                <a:gd name="connsiteY2987" fmla="*/ 700242 h 2370204"/>
                <a:gd name="connsiteX2988" fmla="*/ 475498 w 2397257"/>
                <a:gd name="connsiteY2988" fmla="*/ 682033 h 2370204"/>
                <a:gd name="connsiteX2989" fmla="*/ 494227 w 2397257"/>
                <a:gd name="connsiteY2989" fmla="*/ 663824 h 2370204"/>
                <a:gd name="connsiteX2990" fmla="*/ 1394237 w 2397257"/>
                <a:gd name="connsiteY2990" fmla="*/ 660702 h 2370204"/>
                <a:gd name="connsiteX2991" fmla="*/ 1407763 w 2397257"/>
                <a:gd name="connsiteY2991" fmla="*/ 673188 h 2370204"/>
                <a:gd name="connsiteX2992" fmla="*/ 1394237 w 2397257"/>
                <a:gd name="connsiteY2992" fmla="*/ 685674 h 2370204"/>
                <a:gd name="connsiteX2993" fmla="*/ 1380711 w 2397257"/>
                <a:gd name="connsiteY2993" fmla="*/ 673188 h 2370204"/>
                <a:gd name="connsiteX2994" fmla="*/ 1394237 w 2397257"/>
                <a:gd name="connsiteY2994" fmla="*/ 660702 h 2370204"/>
                <a:gd name="connsiteX2995" fmla="*/ 998856 w 2397257"/>
                <a:gd name="connsiteY2995" fmla="*/ 660702 h 2370204"/>
                <a:gd name="connsiteX2996" fmla="*/ 1012382 w 2397257"/>
                <a:gd name="connsiteY2996" fmla="*/ 674228 h 2370204"/>
                <a:gd name="connsiteX2997" fmla="*/ 998856 w 2397257"/>
                <a:gd name="connsiteY2997" fmla="*/ 687754 h 2370204"/>
                <a:gd name="connsiteX2998" fmla="*/ 985330 w 2397257"/>
                <a:gd name="connsiteY2998" fmla="*/ 674228 h 2370204"/>
                <a:gd name="connsiteX2999" fmla="*/ 998856 w 2397257"/>
                <a:gd name="connsiteY2999" fmla="*/ 660702 h 2370204"/>
                <a:gd name="connsiteX3000" fmla="*/ 147748 w 2397257"/>
                <a:gd name="connsiteY3000" fmla="*/ 660702 h 2370204"/>
                <a:gd name="connsiteX3001" fmla="*/ 151910 w 2397257"/>
                <a:gd name="connsiteY3001" fmla="*/ 663304 h 2370204"/>
                <a:gd name="connsiteX3002" fmla="*/ 147748 w 2397257"/>
                <a:gd name="connsiteY3002" fmla="*/ 665906 h 2370204"/>
                <a:gd name="connsiteX3003" fmla="*/ 143586 w 2397257"/>
                <a:gd name="connsiteY3003" fmla="*/ 663304 h 2370204"/>
                <a:gd name="connsiteX3004" fmla="*/ 147748 w 2397257"/>
                <a:gd name="connsiteY3004" fmla="*/ 660702 h 2370204"/>
                <a:gd name="connsiteX3005" fmla="*/ 1898348 w 2397257"/>
                <a:gd name="connsiteY3005" fmla="*/ 653419 h 2370204"/>
                <a:gd name="connsiteX3006" fmla="*/ 1920718 w 2397257"/>
                <a:gd name="connsiteY3006" fmla="*/ 675789 h 2370204"/>
                <a:gd name="connsiteX3007" fmla="*/ 1898348 w 2397257"/>
                <a:gd name="connsiteY3007" fmla="*/ 698159 h 2370204"/>
                <a:gd name="connsiteX3008" fmla="*/ 1875978 w 2397257"/>
                <a:gd name="connsiteY3008" fmla="*/ 675789 h 2370204"/>
                <a:gd name="connsiteX3009" fmla="*/ 1898348 w 2397257"/>
                <a:gd name="connsiteY3009" fmla="*/ 653419 h 2370204"/>
                <a:gd name="connsiteX3010" fmla="*/ 2245347 w 2397257"/>
                <a:gd name="connsiteY3010" fmla="*/ 653418 h 2370204"/>
                <a:gd name="connsiteX3011" fmla="*/ 2246388 w 2397257"/>
                <a:gd name="connsiteY3011" fmla="*/ 654979 h 2370204"/>
                <a:gd name="connsiteX3012" fmla="*/ 2245347 w 2397257"/>
                <a:gd name="connsiteY3012" fmla="*/ 656540 h 2370204"/>
                <a:gd name="connsiteX3013" fmla="*/ 2244306 w 2397257"/>
                <a:gd name="connsiteY3013" fmla="*/ 654979 h 2370204"/>
                <a:gd name="connsiteX3014" fmla="*/ 2245347 w 2397257"/>
                <a:gd name="connsiteY3014" fmla="*/ 653418 h 2370204"/>
                <a:gd name="connsiteX3015" fmla="*/ 703362 w 2397257"/>
                <a:gd name="connsiteY3015" fmla="*/ 653418 h 2370204"/>
                <a:gd name="connsiteX3016" fmla="*/ 728334 w 2397257"/>
                <a:gd name="connsiteY3016" fmla="*/ 676829 h 2370204"/>
                <a:gd name="connsiteX3017" fmla="*/ 703362 w 2397257"/>
                <a:gd name="connsiteY3017" fmla="*/ 700240 h 2370204"/>
                <a:gd name="connsiteX3018" fmla="*/ 678390 w 2397257"/>
                <a:gd name="connsiteY3018" fmla="*/ 676829 h 2370204"/>
                <a:gd name="connsiteX3019" fmla="*/ 703362 w 2397257"/>
                <a:gd name="connsiteY3019" fmla="*/ 653418 h 2370204"/>
                <a:gd name="connsiteX3020" fmla="*/ 1689213 w 2397257"/>
                <a:gd name="connsiteY3020" fmla="*/ 651337 h 2370204"/>
                <a:gd name="connsiteX3021" fmla="*/ 1712624 w 2397257"/>
                <a:gd name="connsiteY3021" fmla="*/ 673707 h 2370204"/>
                <a:gd name="connsiteX3022" fmla="*/ 1689213 w 2397257"/>
                <a:gd name="connsiteY3022" fmla="*/ 696077 h 2370204"/>
                <a:gd name="connsiteX3023" fmla="*/ 1665802 w 2397257"/>
                <a:gd name="connsiteY3023" fmla="*/ 673707 h 2370204"/>
                <a:gd name="connsiteX3024" fmla="*/ 1689213 w 2397257"/>
                <a:gd name="connsiteY3024" fmla="*/ 651337 h 2370204"/>
                <a:gd name="connsiteX3025" fmla="*/ 415150 w 2397257"/>
                <a:gd name="connsiteY3025" fmla="*/ 648216 h 2370204"/>
                <a:gd name="connsiteX3026" fmla="*/ 428676 w 2397257"/>
                <a:gd name="connsiteY3026" fmla="*/ 662263 h 2370204"/>
                <a:gd name="connsiteX3027" fmla="*/ 415150 w 2397257"/>
                <a:gd name="connsiteY3027" fmla="*/ 676310 h 2370204"/>
                <a:gd name="connsiteX3028" fmla="*/ 401624 w 2397257"/>
                <a:gd name="connsiteY3028" fmla="*/ 662263 h 2370204"/>
                <a:gd name="connsiteX3029" fmla="*/ 415150 w 2397257"/>
                <a:gd name="connsiteY3029" fmla="*/ 648216 h 2370204"/>
                <a:gd name="connsiteX3030" fmla="*/ 845387 w 2397257"/>
                <a:gd name="connsiteY3030" fmla="*/ 644054 h 2370204"/>
                <a:gd name="connsiteX3031" fmla="*/ 866717 w 2397257"/>
                <a:gd name="connsiteY3031" fmla="*/ 664864 h 2370204"/>
                <a:gd name="connsiteX3032" fmla="*/ 845387 w 2397257"/>
                <a:gd name="connsiteY3032" fmla="*/ 685674 h 2370204"/>
                <a:gd name="connsiteX3033" fmla="*/ 824057 w 2397257"/>
                <a:gd name="connsiteY3033" fmla="*/ 664864 h 2370204"/>
                <a:gd name="connsiteX3034" fmla="*/ 845387 w 2397257"/>
                <a:gd name="connsiteY3034" fmla="*/ 644054 h 2370204"/>
                <a:gd name="connsiteX3035" fmla="*/ 1976905 w 2397257"/>
                <a:gd name="connsiteY3035" fmla="*/ 640933 h 2370204"/>
                <a:gd name="connsiteX3036" fmla="*/ 1991472 w 2397257"/>
                <a:gd name="connsiteY3036" fmla="*/ 656020 h 2370204"/>
                <a:gd name="connsiteX3037" fmla="*/ 1976905 w 2397257"/>
                <a:gd name="connsiteY3037" fmla="*/ 671107 h 2370204"/>
                <a:gd name="connsiteX3038" fmla="*/ 1962338 w 2397257"/>
                <a:gd name="connsiteY3038" fmla="*/ 656020 h 2370204"/>
                <a:gd name="connsiteX3039" fmla="*/ 1976905 w 2397257"/>
                <a:gd name="connsiteY3039" fmla="*/ 640933 h 2370204"/>
                <a:gd name="connsiteX3040" fmla="*/ 1547708 w 2397257"/>
                <a:gd name="connsiteY3040" fmla="*/ 640933 h 2370204"/>
                <a:gd name="connsiteX3041" fmla="*/ 1569038 w 2397257"/>
                <a:gd name="connsiteY3041" fmla="*/ 662263 h 2370204"/>
                <a:gd name="connsiteX3042" fmla="*/ 1547708 w 2397257"/>
                <a:gd name="connsiteY3042" fmla="*/ 683593 h 2370204"/>
                <a:gd name="connsiteX3043" fmla="*/ 1526378 w 2397257"/>
                <a:gd name="connsiteY3043" fmla="*/ 662263 h 2370204"/>
                <a:gd name="connsiteX3044" fmla="*/ 1547708 w 2397257"/>
                <a:gd name="connsiteY3044" fmla="*/ 640933 h 2370204"/>
                <a:gd name="connsiteX3045" fmla="*/ 1064407 w 2397257"/>
                <a:gd name="connsiteY3045" fmla="*/ 638852 h 2370204"/>
                <a:gd name="connsiteX3046" fmla="*/ 1082095 w 2397257"/>
                <a:gd name="connsiteY3046" fmla="*/ 656020 h 2370204"/>
                <a:gd name="connsiteX3047" fmla="*/ 1064407 w 2397257"/>
                <a:gd name="connsiteY3047" fmla="*/ 673188 h 2370204"/>
                <a:gd name="connsiteX3048" fmla="*/ 1046719 w 2397257"/>
                <a:gd name="connsiteY3048" fmla="*/ 656020 h 2370204"/>
                <a:gd name="connsiteX3049" fmla="*/ 1064407 w 2397257"/>
                <a:gd name="connsiteY3049" fmla="*/ 638852 h 2370204"/>
                <a:gd name="connsiteX3050" fmla="*/ 1329208 w 2397257"/>
                <a:gd name="connsiteY3050" fmla="*/ 635730 h 2370204"/>
                <a:gd name="connsiteX3051" fmla="*/ 1346376 w 2397257"/>
                <a:gd name="connsiteY3051" fmla="*/ 654459 h 2370204"/>
                <a:gd name="connsiteX3052" fmla="*/ 1329208 w 2397257"/>
                <a:gd name="connsiteY3052" fmla="*/ 673188 h 2370204"/>
                <a:gd name="connsiteX3053" fmla="*/ 1312040 w 2397257"/>
                <a:gd name="connsiteY3053" fmla="*/ 654459 h 2370204"/>
                <a:gd name="connsiteX3054" fmla="*/ 1329208 w 2397257"/>
                <a:gd name="connsiteY3054" fmla="*/ 635730 h 2370204"/>
                <a:gd name="connsiteX3055" fmla="*/ 619083 w 2397257"/>
                <a:gd name="connsiteY3055" fmla="*/ 633649 h 2370204"/>
                <a:gd name="connsiteX3056" fmla="*/ 638852 w 2397257"/>
                <a:gd name="connsiteY3056" fmla="*/ 653418 h 2370204"/>
                <a:gd name="connsiteX3057" fmla="*/ 619083 w 2397257"/>
                <a:gd name="connsiteY3057" fmla="*/ 673187 h 2370204"/>
                <a:gd name="connsiteX3058" fmla="*/ 599314 w 2397257"/>
                <a:gd name="connsiteY3058" fmla="*/ 653418 h 2370204"/>
                <a:gd name="connsiteX3059" fmla="*/ 619083 w 2397257"/>
                <a:gd name="connsiteY3059" fmla="*/ 633649 h 2370204"/>
                <a:gd name="connsiteX3060" fmla="*/ 336595 w 2397257"/>
                <a:gd name="connsiteY3060" fmla="*/ 631569 h 2370204"/>
                <a:gd name="connsiteX3061" fmla="*/ 346480 w 2397257"/>
                <a:gd name="connsiteY3061" fmla="*/ 642494 h 2370204"/>
                <a:gd name="connsiteX3062" fmla="*/ 336595 w 2397257"/>
                <a:gd name="connsiteY3062" fmla="*/ 653419 h 2370204"/>
                <a:gd name="connsiteX3063" fmla="*/ 326710 w 2397257"/>
                <a:gd name="connsiteY3063" fmla="*/ 642494 h 2370204"/>
                <a:gd name="connsiteX3064" fmla="*/ 336595 w 2397257"/>
                <a:gd name="connsiteY3064" fmla="*/ 631569 h 2370204"/>
                <a:gd name="connsiteX3065" fmla="*/ 1263658 w 2397257"/>
                <a:gd name="connsiteY3065" fmla="*/ 628447 h 2370204"/>
                <a:gd name="connsiteX3066" fmla="*/ 1279786 w 2397257"/>
                <a:gd name="connsiteY3066" fmla="*/ 643534 h 2370204"/>
                <a:gd name="connsiteX3067" fmla="*/ 1263658 w 2397257"/>
                <a:gd name="connsiteY3067" fmla="*/ 658621 h 2370204"/>
                <a:gd name="connsiteX3068" fmla="*/ 1247530 w 2397257"/>
                <a:gd name="connsiteY3068" fmla="*/ 643534 h 2370204"/>
                <a:gd name="connsiteX3069" fmla="*/ 1263658 w 2397257"/>
                <a:gd name="connsiteY3069" fmla="*/ 628447 h 2370204"/>
                <a:gd name="connsiteX3070" fmla="*/ 1129437 w 2397257"/>
                <a:gd name="connsiteY3070" fmla="*/ 628447 h 2370204"/>
                <a:gd name="connsiteX3071" fmla="*/ 1145565 w 2397257"/>
                <a:gd name="connsiteY3071" fmla="*/ 644575 h 2370204"/>
                <a:gd name="connsiteX3072" fmla="*/ 1129437 w 2397257"/>
                <a:gd name="connsiteY3072" fmla="*/ 660703 h 2370204"/>
                <a:gd name="connsiteX3073" fmla="*/ 1113309 w 2397257"/>
                <a:gd name="connsiteY3073" fmla="*/ 644575 h 2370204"/>
                <a:gd name="connsiteX3074" fmla="*/ 1129437 w 2397257"/>
                <a:gd name="connsiteY3074" fmla="*/ 628447 h 2370204"/>
                <a:gd name="connsiteX3075" fmla="*/ 2056501 w 2397257"/>
                <a:gd name="connsiteY3075" fmla="*/ 626366 h 2370204"/>
                <a:gd name="connsiteX3076" fmla="*/ 2066386 w 2397257"/>
                <a:gd name="connsiteY3076" fmla="*/ 636251 h 2370204"/>
                <a:gd name="connsiteX3077" fmla="*/ 2056501 w 2397257"/>
                <a:gd name="connsiteY3077" fmla="*/ 646136 h 2370204"/>
                <a:gd name="connsiteX3078" fmla="*/ 2046616 w 2397257"/>
                <a:gd name="connsiteY3078" fmla="*/ 636251 h 2370204"/>
                <a:gd name="connsiteX3079" fmla="*/ 2056501 w 2397257"/>
                <a:gd name="connsiteY3079" fmla="*/ 626366 h 2370204"/>
                <a:gd name="connsiteX3080" fmla="*/ 1772972 w 2397257"/>
                <a:gd name="connsiteY3080" fmla="*/ 626366 h 2370204"/>
                <a:gd name="connsiteX3081" fmla="*/ 1793782 w 2397257"/>
                <a:gd name="connsiteY3081" fmla="*/ 648736 h 2370204"/>
                <a:gd name="connsiteX3082" fmla="*/ 1772972 w 2397257"/>
                <a:gd name="connsiteY3082" fmla="*/ 671106 h 2370204"/>
                <a:gd name="connsiteX3083" fmla="*/ 1752162 w 2397257"/>
                <a:gd name="connsiteY3083" fmla="*/ 648736 h 2370204"/>
                <a:gd name="connsiteX3084" fmla="*/ 1772972 w 2397257"/>
                <a:gd name="connsiteY3084" fmla="*/ 626366 h 2370204"/>
                <a:gd name="connsiteX3085" fmla="*/ 1195507 w 2397257"/>
                <a:gd name="connsiteY3085" fmla="*/ 626366 h 2370204"/>
                <a:gd name="connsiteX3086" fmla="*/ 1210074 w 2397257"/>
                <a:gd name="connsiteY3086" fmla="*/ 641453 h 2370204"/>
                <a:gd name="connsiteX3087" fmla="*/ 1195507 w 2397257"/>
                <a:gd name="connsiteY3087" fmla="*/ 656540 h 2370204"/>
                <a:gd name="connsiteX3088" fmla="*/ 1180940 w 2397257"/>
                <a:gd name="connsiteY3088" fmla="*/ 641453 h 2370204"/>
                <a:gd name="connsiteX3089" fmla="*/ 1195507 w 2397257"/>
                <a:gd name="connsiteY3089" fmla="*/ 626366 h 2370204"/>
                <a:gd name="connsiteX3090" fmla="*/ 259079 w 2397257"/>
                <a:gd name="connsiteY3090" fmla="*/ 615961 h 2370204"/>
                <a:gd name="connsiteX3091" fmla="*/ 265322 w 2397257"/>
                <a:gd name="connsiteY3091" fmla="*/ 623765 h 2370204"/>
                <a:gd name="connsiteX3092" fmla="*/ 259079 w 2397257"/>
                <a:gd name="connsiteY3092" fmla="*/ 631569 h 2370204"/>
                <a:gd name="connsiteX3093" fmla="*/ 252836 w 2397257"/>
                <a:gd name="connsiteY3093" fmla="*/ 623765 h 2370204"/>
                <a:gd name="connsiteX3094" fmla="*/ 259079 w 2397257"/>
                <a:gd name="connsiteY3094" fmla="*/ 615961 h 2370204"/>
                <a:gd name="connsiteX3095" fmla="*/ 2132976 w 2397257"/>
                <a:gd name="connsiteY3095" fmla="*/ 611800 h 2370204"/>
                <a:gd name="connsiteX3096" fmla="*/ 2140260 w 2397257"/>
                <a:gd name="connsiteY3096" fmla="*/ 618043 h 2370204"/>
                <a:gd name="connsiteX3097" fmla="*/ 2132976 w 2397257"/>
                <a:gd name="connsiteY3097" fmla="*/ 624286 h 2370204"/>
                <a:gd name="connsiteX3098" fmla="*/ 2125692 w 2397257"/>
                <a:gd name="connsiteY3098" fmla="*/ 618043 h 2370204"/>
                <a:gd name="connsiteX3099" fmla="*/ 2132976 w 2397257"/>
                <a:gd name="connsiteY3099" fmla="*/ 611800 h 2370204"/>
                <a:gd name="connsiteX3100" fmla="*/ 537406 w 2397257"/>
                <a:gd name="connsiteY3100" fmla="*/ 611800 h 2370204"/>
                <a:gd name="connsiteX3101" fmla="*/ 554574 w 2397257"/>
                <a:gd name="connsiteY3101" fmla="*/ 630009 h 2370204"/>
                <a:gd name="connsiteX3102" fmla="*/ 537406 w 2397257"/>
                <a:gd name="connsiteY3102" fmla="*/ 648218 h 2370204"/>
                <a:gd name="connsiteX3103" fmla="*/ 520238 w 2397257"/>
                <a:gd name="connsiteY3103" fmla="*/ 630009 h 2370204"/>
                <a:gd name="connsiteX3104" fmla="*/ 537406 w 2397257"/>
                <a:gd name="connsiteY3104" fmla="*/ 611800 h 2370204"/>
                <a:gd name="connsiteX3105" fmla="*/ 1635628 w 2397257"/>
                <a:gd name="connsiteY3105" fmla="*/ 608678 h 2370204"/>
                <a:gd name="connsiteX3106" fmla="*/ 1657478 w 2397257"/>
                <a:gd name="connsiteY3106" fmla="*/ 631048 h 2370204"/>
                <a:gd name="connsiteX3107" fmla="*/ 1635628 w 2397257"/>
                <a:gd name="connsiteY3107" fmla="*/ 653418 h 2370204"/>
                <a:gd name="connsiteX3108" fmla="*/ 1613778 w 2397257"/>
                <a:gd name="connsiteY3108" fmla="*/ 631048 h 2370204"/>
                <a:gd name="connsiteX3109" fmla="*/ 1635628 w 2397257"/>
                <a:gd name="connsiteY3109" fmla="*/ 608678 h 2370204"/>
                <a:gd name="connsiteX3110" fmla="*/ 1488401 w 2397257"/>
                <a:gd name="connsiteY3110" fmla="*/ 608678 h 2370204"/>
                <a:gd name="connsiteX3111" fmla="*/ 1511812 w 2397257"/>
                <a:gd name="connsiteY3111" fmla="*/ 631048 h 2370204"/>
                <a:gd name="connsiteX3112" fmla="*/ 1488401 w 2397257"/>
                <a:gd name="connsiteY3112" fmla="*/ 653418 h 2370204"/>
                <a:gd name="connsiteX3113" fmla="*/ 1464990 w 2397257"/>
                <a:gd name="connsiteY3113" fmla="*/ 631048 h 2370204"/>
                <a:gd name="connsiteX3114" fmla="*/ 1488401 w 2397257"/>
                <a:gd name="connsiteY3114" fmla="*/ 608678 h 2370204"/>
                <a:gd name="connsiteX3115" fmla="*/ 904694 w 2397257"/>
                <a:gd name="connsiteY3115" fmla="*/ 608678 h 2370204"/>
                <a:gd name="connsiteX3116" fmla="*/ 928105 w 2397257"/>
                <a:gd name="connsiteY3116" fmla="*/ 632609 h 2370204"/>
                <a:gd name="connsiteX3117" fmla="*/ 904694 w 2397257"/>
                <a:gd name="connsiteY3117" fmla="*/ 656540 h 2370204"/>
                <a:gd name="connsiteX3118" fmla="*/ 881283 w 2397257"/>
                <a:gd name="connsiteY3118" fmla="*/ 632609 h 2370204"/>
                <a:gd name="connsiteX3119" fmla="*/ 904694 w 2397257"/>
                <a:gd name="connsiteY3119" fmla="*/ 608678 h 2370204"/>
                <a:gd name="connsiteX3120" fmla="*/ 756426 w 2397257"/>
                <a:gd name="connsiteY3120" fmla="*/ 608678 h 2370204"/>
                <a:gd name="connsiteX3121" fmla="*/ 782438 w 2397257"/>
                <a:gd name="connsiteY3121" fmla="*/ 633650 h 2370204"/>
                <a:gd name="connsiteX3122" fmla="*/ 756426 w 2397257"/>
                <a:gd name="connsiteY3122" fmla="*/ 658622 h 2370204"/>
                <a:gd name="connsiteX3123" fmla="*/ 730414 w 2397257"/>
                <a:gd name="connsiteY3123" fmla="*/ 633650 h 2370204"/>
                <a:gd name="connsiteX3124" fmla="*/ 756426 w 2397257"/>
                <a:gd name="connsiteY3124" fmla="*/ 608678 h 2370204"/>
                <a:gd name="connsiteX3125" fmla="*/ 1854649 w 2397257"/>
                <a:gd name="connsiteY3125" fmla="*/ 606597 h 2370204"/>
                <a:gd name="connsiteX3126" fmla="*/ 1872858 w 2397257"/>
                <a:gd name="connsiteY3126" fmla="*/ 625326 h 2370204"/>
                <a:gd name="connsiteX3127" fmla="*/ 1854649 w 2397257"/>
                <a:gd name="connsiteY3127" fmla="*/ 644055 h 2370204"/>
                <a:gd name="connsiteX3128" fmla="*/ 1836440 w 2397257"/>
                <a:gd name="connsiteY3128" fmla="*/ 625326 h 2370204"/>
                <a:gd name="connsiteX3129" fmla="*/ 1854649 w 2397257"/>
                <a:gd name="connsiteY3129" fmla="*/ 606597 h 2370204"/>
                <a:gd name="connsiteX3130" fmla="*/ 182604 w 2397257"/>
                <a:gd name="connsiteY3130" fmla="*/ 601394 h 2370204"/>
                <a:gd name="connsiteX3131" fmla="*/ 186246 w 2397257"/>
                <a:gd name="connsiteY3131" fmla="*/ 605036 h 2370204"/>
                <a:gd name="connsiteX3132" fmla="*/ 182604 w 2397257"/>
                <a:gd name="connsiteY3132" fmla="*/ 608678 h 2370204"/>
                <a:gd name="connsiteX3133" fmla="*/ 178962 w 2397257"/>
                <a:gd name="connsiteY3133" fmla="*/ 605036 h 2370204"/>
                <a:gd name="connsiteX3134" fmla="*/ 182604 w 2397257"/>
                <a:gd name="connsiteY3134" fmla="*/ 601394 h 2370204"/>
                <a:gd name="connsiteX3135" fmla="*/ 457290 w 2397257"/>
                <a:gd name="connsiteY3135" fmla="*/ 594112 h 2370204"/>
                <a:gd name="connsiteX3136" fmla="*/ 473418 w 2397257"/>
                <a:gd name="connsiteY3136" fmla="*/ 609199 h 2370204"/>
                <a:gd name="connsiteX3137" fmla="*/ 457290 w 2397257"/>
                <a:gd name="connsiteY3137" fmla="*/ 624286 h 2370204"/>
                <a:gd name="connsiteX3138" fmla="*/ 441162 w 2397257"/>
                <a:gd name="connsiteY3138" fmla="*/ 609199 h 2370204"/>
                <a:gd name="connsiteX3139" fmla="*/ 457290 w 2397257"/>
                <a:gd name="connsiteY3139" fmla="*/ 594112 h 2370204"/>
                <a:gd name="connsiteX3140" fmla="*/ 2209451 w 2397257"/>
                <a:gd name="connsiteY3140" fmla="*/ 594111 h 2370204"/>
                <a:gd name="connsiteX3141" fmla="*/ 2212053 w 2397257"/>
                <a:gd name="connsiteY3141" fmla="*/ 597753 h 2370204"/>
                <a:gd name="connsiteX3142" fmla="*/ 2209451 w 2397257"/>
                <a:gd name="connsiteY3142" fmla="*/ 601395 h 2370204"/>
                <a:gd name="connsiteX3143" fmla="*/ 2206849 w 2397257"/>
                <a:gd name="connsiteY3143" fmla="*/ 597753 h 2370204"/>
                <a:gd name="connsiteX3144" fmla="*/ 2209451 w 2397257"/>
                <a:gd name="connsiteY3144" fmla="*/ 594111 h 2370204"/>
                <a:gd name="connsiteX3145" fmla="*/ 1935286 w 2397257"/>
                <a:gd name="connsiteY3145" fmla="*/ 588909 h 2370204"/>
                <a:gd name="connsiteX3146" fmla="*/ 1949853 w 2397257"/>
                <a:gd name="connsiteY3146" fmla="*/ 603996 h 2370204"/>
                <a:gd name="connsiteX3147" fmla="*/ 1935286 w 2397257"/>
                <a:gd name="connsiteY3147" fmla="*/ 619083 h 2370204"/>
                <a:gd name="connsiteX3148" fmla="*/ 1920719 w 2397257"/>
                <a:gd name="connsiteY3148" fmla="*/ 603996 h 2370204"/>
                <a:gd name="connsiteX3149" fmla="*/ 1935286 w 2397257"/>
                <a:gd name="connsiteY3149" fmla="*/ 588909 h 2370204"/>
                <a:gd name="connsiteX3150" fmla="*/ 965562 w 2397257"/>
                <a:gd name="connsiteY3150" fmla="*/ 586828 h 2370204"/>
                <a:gd name="connsiteX3151" fmla="*/ 985331 w 2397257"/>
                <a:gd name="connsiteY3151" fmla="*/ 606597 h 2370204"/>
                <a:gd name="connsiteX3152" fmla="*/ 965562 w 2397257"/>
                <a:gd name="connsiteY3152" fmla="*/ 626366 h 2370204"/>
                <a:gd name="connsiteX3153" fmla="*/ 945793 w 2397257"/>
                <a:gd name="connsiteY3153" fmla="*/ 606597 h 2370204"/>
                <a:gd name="connsiteX3154" fmla="*/ 965562 w 2397257"/>
                <a:gd name="connsiteY3154" fmla="*/ 586828 h 2370204"/>
                <a:gd name="connsiteX3155" fmla="*/ 670586 w 2397257"/>
                <a:gd name="connsiteY3155" fmla="*/ 586828 h 2370204"/>
                <a:gd name="connsiteX3156" fmla="*/ 692956 w 2397257"/>
                <a:gd name="connsiteY3156" fmla="*/ 607638 h 2370204"/>
                <a:gd name="connsiteX3157" fmla="*/ 670586 w 2397257"/>
                <a:gd name="connsiteY3157" fmla="*/ 628448 h 2370204"/>
                <a:gd name="connsiteX3158" fmla="*/ 648216 w 2397257"/>
                <a:gd name="connsiteY3158" fmla="*/ 607638 h 2370204"/>
                <a:gd name="connsiteX3159" fmla="*/ 670586 w 2397257"/>
                <a:gd name="connsiteY3159" fmla="*/ 586828 h 2370204"/>
                <a:gd name="connsiteX3160" fmla="*/ 105609 w 2397257"/>
                <a:gd name="connsiteY3160" fmla="*/ 586828 h 2370204"/>
                <a:gd name="connsiteX3161" fmla="*/ 107170 w 2397257"/>
                <a:gd name="connsiteY3161" fmla="*/ 587869 h 2370204"/>
                <a:gd name="connsiteX3162" fmla="*/ 105609 w 2397257"/>
                <a:gd name="connsiteY3162" fmla="*/ 588910 h 2370204"/>
                <a:gd name="connsiteX3163" fmla="*/ 104048 w 2397257"/>
                <a:gd name="connsiteY3163" fmla="*/ 587869 h 2370204"/>
                <a:gd name="connsiteX3164" fmla="*/ 105609 w 2397257"/>
                <a:gd name="connsiteY3164" fmla="*/ 586828 h 2370204"/>
                <a:gd name="connsiteX3165" fmla="*/ 1425452 w 2397257"/>
                <a:gd name="connsiteY3165" fmla="*/ 584747 h 2370204"/>
                <a:gd name="connsiteX3166" fmla="*/ 1445221 w 2397257"/>
                <a:gd name="connsiteY3166" fmla="*/ 604516 h 2370204"/>
                <a:gd name="connsiteX3167" fmla="*/ 1425452 w 2397257"/>
                <a:gd name="connsiteY3167" fmla="*/ 624285 h 2370204"/>
                <a:gd name="connsiteX3168" fmla="*/ 1405683 w 2397257"/>
                <a:gd name="connsiteY3168" fmla="*/ 604516 h 2370204"/>
                <a:gd name="connsiteX3169" fmla="*/ 1425452 w 2397257"/>
                <a:gd name="connsiteY3169" fmla="*/ 584747 h 2370204"/>
                <a:gd name="connsiteX3170" fmla="*/ 1722508 w 2397257"/>
                <a:gd name="connsiteY3170" fmla="*/ 581626 h 2370204"/>
                <a:gd name="connsiteX3171" fmla="*/ 1744878 w 2397257"/>
                <a:gd name="connsiteY3171" fmla="*/ 603996 h 2370204"/>
                <a:gd name="connsiteX3172" fmla="*/ 1722508 w 2397257"/>
                <a:gd name="connsiteY3172" fmla="*/ 626366 h 2370204"/>
                <a:gd name="connsiteX3173" fmla="*/ 1700138 w 2397257"/>
                <a:gd name="connsiteY3173" fmla="*/ 603996 h 2370204"/>
                <a:gd name="connsiteX3174" fmla="*/ 1722508 w 2397257"/>
                <a:gd name="connsiteY3174" fmla="*/ 581626 h 2370204"/>
                <a:gd name="connsiteX3175" fmla="*/ 2286446 w 2397257"/>
                <a:gd name="connsiteY3175" fmla="*/ 579545 h 2370204"/>
                <a:gd name="connsiteX3176" fmla="*/ 2286967 w 2397257"/>
                <a:gd name="connsiteY3176" fmla="*/ 580066 h 2370204"/>
                <a:gd name="connsiteX3177" fmla="*/ 2286446 w 2397257"/>
                <a:gd name="connsiteY3177" fmla="*/ 580587 h 2370204"/>
                <a:gd name="connsiteX3178" fmla="*/ 2285925 w 2397257"/>
                <a:gd name="connsiteY3178" fmla="*/ 580066 h 2370204"/>
                <a:gd name="connsiteX3179" fmla="*/ 2286446 w 2397257"/>
                <a:gd name="connsiteY3179" fmla="*/ 579545 h 2370204"/>
                <a:gd name="connsiteX3180" fmla="*/ 2015401 w 2397257"/>
                <a:gd name="connsiteY3180" fmla="*/ 576423 h 2370204"/>
                <a:gd name="connsiteX3181" fmla="*/ 2021644 w 2397257"/>
                <a:gd name="connsiteY3181" fmla="*/ 582666 h 2370204"/>
                <a:gd name="connsiteX3182" fmla="*/ 2015401 w 2397257"/>
                <a:gd name="connsiteY3182" fmla="*/ 588909 h 2370204"/>
                <a:gd name="connsiteX3183" fmla="*/ 2009158 w 2397257"/>
                <a:gd name="connsiteY3183" fmla="*/ 582666 h 2370204"/>
                <a:gd name="connsiteX3184" fmla="*/ 2015401 w 2397257"/>
                <a:gd name="connsiteY3184" fmla="*/ 576423 h 2370204"/>
                <a:gd name="connsiteX3185" fmla="*/ 376653 w 2397257"/>
                <a:gd name="connsiteY3185" fmla="*/ 574342 h 2370204"/>
                <a:gd name="connsiteX3186" fmla="*/ 389139 w 2397257"/>
                <a:gd name="connsiteY3186" fmla="*/ 587868 h 2370204"/>
                <a:gd name="connsiteX3187" fmla="*/ 376653 w 2397257"/>
                <a:gd name="connsiteY3187" fmla="*/ 601394 h 2370204"/>
                <a:gd name="connsiteX3188" fmla="*/ 364167 w 2397257"/>
                <a:gd name="connsiteY3188" fmla="*/ 587868 h 2370204"/>
                <a:gd name="connsiteX3189" fmla="*/ 376653 w 2397257"/>
                <a:gd name="connsiteY3189" fmla="*/ 574342 h 2370204"/>
                <a:gd name="connsiteX3190" fmla="*/ 1579963 w 2397257"/>
                <a:gd name="connsiteY3190" fmla="*/ 572261 h 2370204"/>
                <a:gd name="connsiteX3191" fmla="*/ 1603374 w 2397257"/>
                <a:gd name="connsiteY3191" fmla="*/ 595672 h 2370204"/>
                <a:gd name="connsiteX3192" fmla="*/ 1579963 w 2397257"/>
                <a:gd name="connsiteY3192" fmla="*/ 619083 h 2370204"/>
                <a:gd name="connsiteX3193" fmla="*/ 1556552 w 2397257"/>
                <a:gd name="connsiteY3193" fmla="*/ 595672 h 2370204"/>
                <a:gd name="connsiteX3194" fmla="*/ 1579963 w 2397257"/>
                <a:gd name="connsiteY3194" fmla="*/ 572261 h 2370204"/>
                <a:gd name="connsiteX3195" fmla="*/ 812091 w 2397257"/>
                <a:gd name="connsiteY3195" fmla="*/ 572261 h 2370204"/>
                <a:gd name="connsiteX3196" fmla="*/ 836542 w 2397257"/>
                <a:gd name="connsiteY3196" fmla="*/ 598273 h 2370204"/>
                <a:gd name="connsiteX3197" fmla="*/ 812091 w 2397257"/>
                <a:gd name="connsiteY3197" fmla="*/ 624285 h 2370204"/>
                <a:gd name="connsiteX3198" fmla="*/ 787640 w 2397257"/>
                <a:gd name="connsiteY3198" fmla="*/ 598273 h 2370204"/>
                <a:gd name="connsiteX3199" fmla="*/ 812091 w 2397257"/>
                <a:gd name="connsiteY3199" fmla="*/ 572261 h 2370204"/>
                <a:gd name="connsiteX3200" fmla="*/ 585789 w 2397257"/>
                <a:gd name="connsiteY3200" fmla="*/ 564978 h 2370204"/>
                <a:gd name="connsiteX3201" fmla="*/ 604518 w 2397257"/>
                <a:gd name="connsiteY3201" fmla="*/ 583187 h 2370204"/>
                <a:gd name="connsiteX3202" fmla="*/ 585789 w 2397257"/>
                <a:gd name="connsiteY3202" fmla="*/ 601396 h 2370204"/>
                <a:gd name="connsiteX3203" fmla="*/ 567060 w 2397257"/>
                <a:gd name="connsiteY3203" fmla="*/ 583187 h 2370204"/>
                <a:gd name="connsiteX3204" fmla="*/ 585789 w 2397257"/>
                <a:gd name="connsiteY3204" fmla="*/ 564978 h 2370204"/>
                <a:gd name="connsiteX3205" fmla="*/ 1362504 w 2397257"/>
                <a:gd name="connsiteY3205" fmla="*/ 561857 h 2370204"/>
                <a:gd name="connsiteX3206" fmla="*/ 1385915 w 2397257"/>
                <a:gd name="connsiteY3206" fmla="*/ 585268 h 2370204"/>
                <a:gd name="connsiteX3207" fmla="*/ 1362504 w 2397257"/>
                <a:gd name="connsiteY3207" fmla="*/ 608679 h 2370204"/>
                <a:gd name="connsiteX3208" fmla="*/ 1339093 w 2397257"/>
                <a:gd name="connsiteY3208" fmla="*/ 585268 h 2370204"/>
                <a:gd name="connsiteX3209" fmla="*/ 1362504 w 2397257"/>
                <a:gd name="connsiteY3209" fmla="*/ 561857 h 2370204"/>
                <a:gd name="connsiteX3210" fmla="*/ 1029551 w 2397257"/>
                <a:gd name="connsiteY3210" fmla="*/ 561857 h 2370204"/>
                <a:gd name="connsiteX3211" fmla="*/ 1054002 w 2397257"/>
                <a:gd name="connsiteY3211" fmla="*/ 586829 h 2370204"/>
                <a:gd name="connsiteX3212" fmla="*/ 1029551 w 2397257"/>
                <a:gd name="connsiteY3212" fmla="*/ 611801 h 2370204"/>
                <a:gd name="connsiteX3213" fmla="*/ 1005100 w 2397257"/>
                <a:gd name="connsiteY3213" fmla="*/ 586829 h 2370204"/>
                <a:gd name="connsiteX3214" fmla="*/ 1029551 w 2397257"/>
                <a:gd name="connsiteY3214" fmla="*/ 561857 h 2370204"/>
                <a:gd name="connsiteX3215" fmla="*/ 2094998 w 2397257"/>
                <a:gd name="connsiteY3215" fmla="*/ 559776 h 2370204"/>
                <a:gd name="connsiteX3216" fmla="*/ 2098640 w 2397257"/>
                <a:gd name="connsiteY3216" fmla="*/ 562377 h 2370204"/>
                <a:gd name="connsiteX3217" fmla="*/ 2094998 w 2397257"/>
                <a:gd name="connsiteY3217" fmla="*/ 564978 h 2370204"/>
                <a:gd name="connsiteX3218" fmla="*/ 2091356 w 2397257"/>
                <a:gd name="connsiteY3218" fmla="*/ 562377 h 2370204"/>
                <a:gd name="connsiteX3219" fmla="*/ 2094998 w 2397257"/>
                <a:gd name="connsiteY3219" fmla="*/ 559776 h 2370204"/>
                <a:gd name="connsiteX3220" fmla="*/ 1807828 w 2397257"/>
                <a:gd name="connsiteY3220" fmla="*/ 559776 h 2370204"/>
                <a:gd name="connsiteX3221" fmla="*/ 1826037 w 2397257"/>
                <a:gd name="connsiteY3221" fmla="*/ 577985 h 2370204"/>
                <a:gd name="connsiteX3222" fmla="*/ 1807828 w 2397257"/>
                <a:gd name="connsiteY3222" fmla="*/ 596194 h 2370204"/>
                <a:gd name="connsiteX3223" fmla="*/ 1789619 w 2397257"/>
                <a:gd name="connsiteY3223" fmla="*/ 577985 h 2370204"/>
                <a:gd name="connsiteX3224" fmla="*/ 1807828 w 2397257"/>
                <a:gd name="connsiteY3224" fmla="*/ 559776 h 2370204"/>
                <a:gd name="connsiteX3225" fmla="*/ 297056 w 2397257"/>
                <a:gd name="connsiteY3225" fmla="*/ 559776 h 2370204"/>
                <a:gd name="connsiteX3226" fmla="*/ 306941 w 2397257"/>
                <a:gd name="connsiteY3226" fmla="*/ 569661 h 2370204"/>
                <a:gd name="connsiteX3227" fmla="*/ 297056 w 2397257"/>
                <a:gd name="connsiteY3227" fmla="*/ 579546 h 2370204"/>
                <a:gd name="connsiteX3228" fmla="*/ 287171 w 2397257"/>
                <a:gd name="connsiteY3228" fmla="*/ 569661 h 2370204"/>
                <a:gd name="connsiteX3229" fmla="*/ 297056 w 2397257"/>
                <a:gd name="connsiteY3229" fmla="*/ 559776 h 2370204"/>
                <a:gd name="connsiteX3230" fmla="*/ 1295913 w 2397257"/>
                <a:gd name="connsiteY3230" fmla="*/ 549371 h 2370204"/>
                <a:gd name="connsiteX3231" fmla="*/ 1319324 w 2397257"/>
                <a:gd name="connsiteY3231" fmla="*/ 572782 h 2370204"/>
                <a:gd name="connsiteX3232" fmla="*/ 1295913 w 2397257"/>
                <a:gd name="connsiteY3232" fmla="*/ 596193 h 2370204"/>
                <a:gd name="connsiteX3233" fmla="*/ 1272502 w 2397257"/>
                <a:gd name="connsiteY3233" fmla="*/ 572782 h 2370204"/>
                <a:gd name="connsiteX3234" fmla="*/ 1295913 w 2397257"/>
                <a:gd name="connsiteY3234" fmla="*/ 549371 h 2370204"/>
                <a:gd name="connsiteX3235" fmla="*/ 1095101 w 2397257"/>
                <a:gd name="connsiteY3235" fmla="*/ 549371 h 2370204"/>
                <a:gd name="connsiteX3236" fmla="*/ 1118512 w 2397257"/>
                <a:gd name="connsiteY3236" fmla="*/ 572782 h 2370204"/>
                <a:gd name="connsiteX3237" fmla="*/ 1095101 w 2397257"/>
                <a:gd name="connsiteY3237" fmla="*/ 596193 h 2370204"/>
                <a:gd name="connsiteX3238" fmla="*/ 1071690 w 2397257"/>
                <a:gd name="connsiteY3238" fmla="*/ 572782 h 2370204"/>
                <a:gd name="connsiteX3239" fmla="*/ 1095101 w 2397257"/>
                <a:gd name="connsiteY3239" fmla="*/ 549371 h 2370204"/>
                <a:gd name="connsiteX3240" fmla="*/ 722610 w 2397257"/>
                <a:gd name="connsiteY3240" fmla="*/ 544169 h 2370204"/>
                <a:gd name="connsiteX3241" fmla="*/ 744980 w 2397257"/>
                <a:gd name="connsiteY3241" fmla="*/ 566539 h 2370204"/>
                <a:gd name="connsiteX3242" fmla="*/ 722610 w 2397257"/>
                <a:gd name="connsiteY3242" fmla="*/ 588909 h 2370204"/>
                <a:gd name="connsiteX3243" fmla="*/ 700240 w 2397257"/>
                <a:gd name="connsiteY3243" fmla="*/ 566539 h 2370204"/>
                <a:gd name="connsiteX3244" fmla="*/ 722610 w 2397257"/>
                <a:gd name="connsiteY3244" fmla="*/ 544169 h 2370204"/>
                <a:gd name="connsiteX3245" fmla="*/ 1668924 w 2397257"/>
                <a:gd name="connsiteY3245" fmla="*/ 542088 h 2370204"/>
                <a:gd name="connsiteX3246" fmla="*/ 1689734 w 2397257"/>
                <a:gd name="connsiteY3246" fmla="*/ 563418 h 2370204"/>
                <a:gd name="connsiteX3247" fmla="*/ 1668924 w 2397257"/>
                <a:gd name="connsiteY3247" fmla="*/ 584748 h 2370204"/>
                <a:gd name="connsiteX3248" fmla="*/ 1648114 w 2397257"/>
                <a:gd name="connsiteY3248" fmla="*/ 563418 h 2370204"/>
                <a:gd name="connsiteX3249" fmla="*/ 1668924 w 2397257"/>
                <a:gd name="connsiteY3249" fmla="*/ 542088 h 2370204"/>
                <a:gd name="connsiteX3250" fmla="*/ 1230363 w 2397257"/>
                <a:gd name="connsiteY3250" fmla="*/ 542088 h 2370204"/>
                <a:gd name="connsiteX3251" fmla="*/ 1252733 w 2397257"/>
                <a:gd name="connsiteY3251" fmla="*/ 565499 h 2370204"/>
                <a:gd name="connsiteX3252" fmla="*/ 1230363 w 2397257"/>
                <a:gd name="connsiteY3252" fmla="*/ 588910 h 2370204"/>
                <a:gd name="connsiteX3253" fmla="*/ 1207993 w 2397257"/>
                <a:gd name="connsiteY3253" fmla="*/ 565499 h 2370204"/>
                <a:gd name="connsiteX3254" fmla="*/ 1230363 w 2397257"/>
                <a:gd name="connsiteY3254" fmla="*/ 542088 h 2370204"/>
                <a:gd name="connsiteX3255" fmla="*/ 1161692 w 2397257"/>
                <a:gd name="connsiteY3255" fmla="*/ 542088 h 2370204"/>
                <a:gd name="connsiteX3256" fmla="*/ 1185103 w 2397257"/>
                <a:gd name="connsiteY3256" fmla="*/ 565499 h 2370204"/>
                <a:gd name="connsiteX3257" fmla="*/ 1161692 w 2397257"/>
                <a:gd name="connsiteY3257" fmla="*/ 588910 h 2370204"/>
                <a:gd name="connsiteX3258" fmla="*/ 1138281 w 2397257"/>
                <a:gd name="connsiteY3258" fmla="*/ 565499 h 2370204"/>
                <a:gd name="connsiteX3259" fmla="*/ 1161692 w 2397257"/>
                <a:gd name="connsiteY3259" fmla="*/ 542088 h 2370204"/>
                <a:gd name="connsiteX3260" fmla="*/ 502550 w 2397257"/>
                <a:gd name="connsiteY3260" fmla="*/ 542088 h 2370204"/>
                <a:gd name="connsiteX3261" fmla="*/ 520238 w 2397257"/>
                <a:gd name="connsiteY3261" fmla="*/ 559256 h 2370204"/>
                <a:gd name="connsiteX3262" fmla="*/ 502550 w 2397257"/>
                <a:gd name="connsiteY3262" fmla="*/ 576424 h 2370204"/>
                <a:gd name="connsiteX3263" fmla="*/ 484862 w 2397257"/>
                <a:gd name="connsiteY3263" fmla="*/ 559256 h 2370204"/>
                <a:gd name="connsiteX3264" fmla="*/ 502550 w 2397257"/>
                <a:gd name="connsiteY3264" fmla="*/ 542088 h 2370204"/>
                <a:gd name="connsiteX3265" fmla="*/ 219541 w 2397257"/>
                <a:gd name="connsiteY3265" fmla="*/ 542088 h 2370204"/>
                <a:gd name="connsiteX3266" fmla="*/ 225784 w 2397257"/>
                <a:gd name="connsiteY3266" fmla="*/ 548331 h 2370204"/>
                <a:gd name="connsiteX3267" fmla="*/ 219541 w 2397257"/>
                <a:gd name="connsiteY3267" fmla="*/ 554574 h 2370204"/>
                <a:gd name="connsiteX3268" fmla="*/ 213298 w 2397257"/>
                <a:gd name="connsiteY3268" fmla="*/ 548331 h 2370204"/>
                <a:gd name="connsiteX3269" fmla="*/ 219541 w 2397257"/>
                <a:gd name="connsiteY3269" fmla="*/ 542088 h 2370204"/>
                <a:gd name="connsiteX3270" fmla="*/ 2172513 w 2397257"/>
                <a:gd name="connsiteY3270" fmla="*/ 540007 h 2370204"/>
                <a:gd name="connsiteX3271" fmla="*/ 2174594 w 2397257"/>
                <a:gd name="connsiteY3271" fmla="*/ 542088 h 2370204"/>
                <a:gd name="connsiteX3272" fmla="*/ 2172513 w 2397257"/>
                <a:gd name="connsiteY3272" fmla="*/ 544169 h 2370204"/>
                <a:gd name="connsiteX3273" fmla="*/ 2170432 w 2397257"/>
                <a:gd name="connsiteY3273" fmla="*/ 542088 h 2370204"/>
                <a:gd name="connsiteX3274" fmla="*/ 2172513 w 2397257"/>
                <a:gd name="connsiteY3274" fmla="*/ 540007 h 2370204"/>
                <a:gd name="connsiteX3275" fmla="*/ 1520656 w 2397257"/>
                <a:gd name="connsiteY3275" fmla="*/ 540007 h 2370204"/>
                <a:gd name="connsiteX3276" fmla="*/ 1544067 w 2397257"/>
                <a:gd name="connsiteY3276" fmla="*/ 563418 h 2370204"/>
                <a:gd name="connsiteX3277" fmla="*/ 1520656 w 2397257"/>
                <a:gd name="connsiteY3277" fmla="*/ 586829 h 2370204"/>
                <a:gd name="connsiteX3278" fmla="*/ 1497245 w 2397257"/>
                <a:gd name="connsiteY3278" fmla="*/ 563418 h 2370204"/>
                <a:gd name="connsiteX3279" fmla="*/ 1520656 w 2397257"/>
                <a:gd name="connsiteY3279" fmla="*/ 540007 h 2370204"/>
                <a:gd name="connsiteX3280" fmla="*/ 869838 w 2397257"/>
                <a:gd name="connsiteY3280" fmla="*/ 540007 h 2370204"/>
                <a:gd name="connsiteX3281" fmla="*/ 895850 w 2397257"/>
                <a:gd name="connsiteY3281" fmla="*/ 566019 h 2370204"/>
                <a:gd name="connsiteX3282" fmla="*/ 869838 w 2397257"/>
                <a:gd name="connsiteY3282" fmla="*/ 592031 h 2370204"/>
                <a:gd name="connsiteX3283" fmla="*/ 843826 w 2397257"/>
                <a:gd name="connsiteY3283" fmla="*/ 566019 h 2370204"/>
                <a:gd name="connsiteX3284" fmla="*/ 869838 w 2397257"/>
                <a:gd name="connsiteY3284" fmla="*/ 540007 h 2370204"/>
                <a:gd name="connsiteX3285" fmla="*/ 1888985 w 2397257"/>
                <a:gd name="connsiteY3285" fmla="*/ 536885 h 2370204"/>
                <a:gd name="connsiteX3286" fmla="*/ 1905113 w 2397257"/>
                <a:gd name="connsiteY3286" fmla="*/ 553013 h 2370204"/>
                <a:gd name="connsiteX3287" fmla="*/ 1888985 w 2397257"/>
                <a:gd name="connsiteY3287" fmla="*/ 569141 h 2370204"/>
                <a:gd name="connsiteX3288" fmla="*/ 1872857 w 2397257"/>
                <a:gd name="connsiteY3288" fmla="*/ 553013 h 2370204"/>
                <a:gd name="connsiteX3289" fmla="*/ 1888985 w 2397257"/>
                <a:gd name="connsiteY3289" fmla="*/ 536885 h 2370204"/>
                <a:gd name="connsiteX3290" fmla="*/ 141505 w 2397257"/>
                <a:gd name="connsiteY3290" fmla="*/ 527521 h 2370204"/>
                <a:gd name="connsiteX3291" fmla="*/ 143586 w 2397257"/>
                <a:gd name="connsiteY3291" fmla="*/ 530123 h 2370204"/>
                <a:gd name="connsiteX3292" fmla="*/ 141505 w 2397257"/>
                <a:gd name="connsiteY3292" fmla="*/ 532725 h 2370204"/>
                <a:gd name="connsiteX3293" fmla="*/ 139424 w 2397257"/>
                <a:gd name="connsiteY3293" fmla="*/ 530123 h 2370204"/>
                <a:gd name="connsiteX3294" fmla="*/ 141505 w 2397257"/>
                <a:gd name="connsiteY3294" fmla="*/ 527521 h 2370204"/>
                <a:gd name="connsiteX3295" fmla="*/ 419833 w 2397257"/>
                <a:gd name="connsiteY3295" fmla="*/ 522319 h 2370204"/>
                <a:gd name="connsiteX3296" fmla="*/ 435961 w 2397257"/>
                <a:gd name="connsiteY3296" fmla="*/ 537406 h 2370204"/>
                <a:gd name="connsiteX3297" fmla="*/ 419833 w 2397257"/>
                <a:gd name="connsiteY3297" fmla="*/ 552493 h 2370204"/>
                <a:gd name="connsiteX3298" fmla="*/ 403705 w 2397257"/>
                <a:gd name="connsiteY3298" fmla="*/ 537406 h 2370204"/>
                <a:gd name="connsiteX3299" fmla="*/ 419833 w 2397257"/>
                <a:gd name="connsiteY3299" fmla="*/ 522319 h 2370204"/>
                <a:gd name="connsiteX3300" fmla="*/ 1972222 w 2397257"/>
                <a:gd name="connsiteY3300" fmla="*/ 520238 h 2370204"/>
                <a:gd name="connsiteX3301" fmla="*/ 1984188 w 2397257"/>
                <a:gd name="connsiteY3301" fmla="*/ 532204 h 2370204"/>
                <a:gd name="connsiteX3302" fmla="*/ 1972222 w 2397257"/>
                <a:gd name="connsiteY3302" fmla="*/ 544170 h 2370204"/>
                <a:gd name="connsiteX3303" fmla="*/ 1960256 w 2397257"/>
                <a:gd name="connsiteY3303" fmla="*/ 532204 h 2370204"/>
                <a:gd name="connsiteX3304" fmla="*/ 1972222 w 2397257"/>
                <a:gd name="connsiteY3304" fmla="*/ 520238 h 2370204"/>
                <a:gd name="connsiteX3305" fmla="*/ 636252 w 2397257"/>
                <a:gd name="connsiteY3305" fmla="*/ 520238 h 2370204"/>
                <a:gd name="connsiteX3306" fmla="*/ 653420 w 2397257"/>
                <a:gd name="connsiteY3306" fmla="*/ 538447 h 2370204"/>
                <a:gd name="connsiteX3307" fmla="*/ 636252 w 2397257"/>
                <a:gd name="connsiteY3307" fmla="*/ 556656 h 2370204"/>
                <a:gd name="connsiteX3308" fmla="*/ 619084 w 2397257"/>
                <a:gd name="connsiteY3308" fmla="*/ 538447 h 2370204"/>
                <a:gd name="connsiteX3309" fmla="*/ 636252 w 2397257"/>
                <a:gd name="connsiteY3309" fmla="*/ 520238 h 2370204"/>
                <a:gd name="connsiteX3310" fmla="*/ 1757364 w 2397257"/>
                <a:gd name="connsiteY3310" fmla="*/ 515035 h 2370204"/>
                <a:gd name="connsiteX3311" fmla="*/ 1777133 w 2397257"/>
                <a:gd name="connsiteY3311" fmla="*/ 534804 h 2370204"/>
                <a:gd name="connsiteX3312" fmla="*/ 1757364 w 2397257"/>
                <a:gd name="connsiteY3312" fmla="*/ 554573 h 2370204"/>
                <a:gd name="connsiteX3313" fmla="*/ 1737595 w 2397257"/>
                <a:gd name="connsiteY3313" fmla="*/ 534804 h 2370204"/>
                <a:gd name="connsiteX3314" fmla="*/ 1757364 w 2397257"/>
                <a:gd name="connsiteY3314" fmla="*/ 515035 h 2370204"/>
                <a:gd name="connsiteX3315" fmla="*/ 1459268 w 2397257"/>
                <a:gd name="connsiteY3315" fmla="*/ 512954 h 2370204"/>
                <a:gd name="connsiteX3316" fmla="*/ 1482679 w 2397257"/>
                <a:gd name="connsiteY3316" fmla="*/ 537405 h 2370204"/>
                <a:gd name="connsiteX3317" fmla="*/ 1459268 w 2397257"/>
                <a:gd name="connsiteY3317" fmla="*/ 561856 h 2370204"/>
                <a:gd name="connsiteX3318" fmla="*/ 1435857 w 2397257"/>
                <a:gd name="connsiteY3318" fmla="*/ 537405 h 2370204"/>
                <a:gd name="connsiteX3319" fmla="*/ 1459268 w 2397257"/>
                <a:gd name="connsiteY3319" fmla="*/ 512954 h 2370204"/>
                <a:gd name="connsiteX3320" fmla="*/ 932266 w 2397257"/>
                <a:gd name="connsiteY3320" fmla="*/ 512954 h 2370204"/>
                <a:gd name="connsiteX3321" fmla="*/ 958278 w 2397257"/>
                <a:gd name="connsiteY3321" fmla="*/ 538966 h 2370204"/>
                <a:gd name="connsiteX3322" fmla="*/ 932266 w 2397257"/>
                <a:gd name="connsiteY3322" fmla="*/ 564978 h 2370204"/>
                <a:gd name="connsiteX3323" fmla="*/ 906254 w 2397257"/>
                <a:gd name="connsiteY3323" fmla="*/ 538966 h 2370204"/>
                <a:gd name="connsiteX3324" fmla="*/ 932266 w 2397257"/>
                <a:gd name="connsiteY3324" fmla="*/ 512954 h 2370204"/>
                <a:gd name="connsiteX3325" fmla="*/ 779836 w 2397257"/>
                <a:gd name="connsiteY3325" fmla="*/ 507752 h 2370204"/>
                <a:gd name="connsiteX3326" fmla="*/ 802206 w 2397257"/>
                <a:gd name="connsiteY3326" fmla="*/ 530122 h 2370204"/>
                <a:gd name="connsiteX3327" fmla="*/ 779836 w 2397257"/>
                <a:gd name="connsiteY3327" fmla="*/ 552492 h 2370204"/>
                <a:gd name="connsiteX3328" fmla="*/ 757466 w 2397257"/>
                <a:gd name="connsiteY3328" fmla="*/ 530122 h 2370204"/>
                <a:gd name="connsiteX3329" fmla="*/ 779836 w 2397257"/>
                <a:gd name="connsiteY3329" fmla="*/ 507752 h 2370204"/>
                <a:gd name="connsiteX3330" fmla="*/ 339716 w 2397257"/>
                <a:gd name="connsiteY3330" fmla="*/ 507752 h 2370204"/>
                <a:gd name="connsiteX3331" fmla="*/ 349601 w 2397257"/>
                <a:gd name="connsiteY3331" fmla="*/ 516076 h 2370204"/>
                <a:gd name="connsiteX3332" fmla="*/ 339716 w 2397257"/>
                <a:gd name="connsiteY3332" fmla="*/ 524400 h 2370204"/>
                <a:gd name="connsiteX3333" fmla="*/ 329831 w 2397257"/>
                <a:gd name="connsiteY3333" fmla="*/ 516076 h 2370204"/>
                <a:gd name="connsiteX3334" fmla="*/ 339716 w 2397257"/>
                <a:gd name="connsiteY3334" fmla="*/ 507752 h 2370204"/>
                <a:gd name="connsiteX3335" fmla="*/ 2051298 w 2397257"/>
                <a:gd name="connsiteY3335" fmla="*/ 504631 h 2370204"/>
                <a:gd name="connsiteX3336" fmla="*/ 2055980 w 2397257"/>
                <a:gd name="connsiteY3336" fmla="*/ 509833 h 2370204"/>
                <a:gd name="connsiteX3337" fmla="*/ 2051298 w 2397257"/>
                <a:gd name="connsiteY3337" fmla="*/ 515036 h 2370204"/>
                <a:gd name="connsiteX3338" fmla="*/ 2046616 w 2397257"/>
                <a:gd name="connsiteY3338" fmla="*/ 509833 h 2370204"/>
                <a:gd name="connsiteX3339" fmla="*/ 2051298 w 2397257"/>
                <a:gd name="connsiteY3339" fmla="*/ 504631 h 2370204"/>
                <a:gd name="connsiteX3340" fmla="*/ 1612218 w 2397257"/>
                <a:gd name="connsiteY3340" fmla="*/ 504630 h 2370204"/>
                <a:gd name="connsiteX3341" fmla="*/ 1633548 w 2397257"/>
                <a:gd name="connsiteY3341" fmla="*/ 527000 h 2370204"/>
                <a:gd name="connsiteX3342" fmla="*/ 1612218 w 2397257"/>
                <a:gd name="connsiteY3342" fmla="*/ 549370 h 2370204"/>
                <a:gd name="connsiteX3343" fmla="*/ 1590888 w 2397257"/>
                <a:gd name="connsiteY3343" fmla="*/ 527000 h 2370204"/>
                <a:gd name="connsiteX3344" fmla="*/ 1612218 w 2397257"/>
                <a:gd name="connsiteY3344" fmla="*/ 504630 h 2370204"/>
                <a:gd name="connsiteX3345" fmla="*/ 550933 w 2397257"/>
                <a:gd name="connsiteY3345" fmla="*/ 497347 h 2370204"/>
                <a:gd name="connsiteX3346" fmla="*/ 567061 w 2397257"/>
                <a:gd name="connsiteY3346" fmla="*/ 512434 h 2370204"/>
                <a:gd name="connsiteX3347" fmla="*/ 550933 w 2397257"/>
                <a:gd name="connsiteY3347" fmla="*/ 527521 h 2370204"/>
                <a:gd name="connsiteX3348" fmla="*/ 534805 w 2397257"/>
                <a:gd name="connsiteY3348" fmla="*/ 512434 h 2370204"/>
                <a:gd name="connsiteX3349" fmla="*/ 550933 w 2397257"/>
                <a:gd name="connsiteY3349" fmla="*/ 497347 h 2370204"/>
                <a:gd name="connsiteX3350" fmla="*/ 1839561 w 2397257"/>
                <a:gd name="connsiteY3350" fmla="*/ 495266 h 2370204"/>
                <a:gd name="connsiteX3351" fmla="*/ 1853087 w 2397257"/>
                <a:gd name="connsiteY3351" fmla="*/ 508792 h 2370204"/>
                <a:gd name="connsiteX3352" fmla="*/ 1839561 w 2397257"/>
                <a:gd name="connsiteY3352" fmla="*/ 522318 h 2370204"/>
                <a:gd name="connsiteX3353" fmla="*/ 1826035 w 2397257"/>
                <a:gd name="connsiteY3353" fmla="*/ 508792 h 2370204"/>
                <a:gd name="connsiteX3354" fmla="*/ 1839561 w 2397257"/>
                <a:gd name="connsiteY3354" fmla="*/ 495266 h 2370204"/>
                <a:gd name="connsiteX3355" fmla="*/ 1394758 w 2397257"/>
                <a:gd name="connsiteY3355" fmla="*/ 493185 h 2370204"/>
                <a:gd name="connsiteX3356" fmla="*/ 1418169 w 2397257"/>
                <a:gd name="connsiteY3356" fmla="*/ 516596 h 2370204"/>
                <a:gd name="connsiteX3357" fmla="*/ 1394758 w 2397257"/>
                <a:gd name="connsiteY3357" fmla="*/ 540007 h 2370204"/>
                <a:gd name="connsiteX3358" fmla="*/ 1371347 w 2397257"/>
                <a:gd name="connsiteY3358" fmla="*/ 516596 h 2370204"/>
                <a:gd name="connsiteX3359" fmla="*/ 1394758 w 2397257"/>
                <a:gd name="connsiteY3359" fmla="*/ 493185 h 2370204"/>
                <a:gd name="connsiteX3360" fmla="*/ 996256 w 2397257"/>
                <a:gd name="connsiteY3360" fmla="*/ 493185 h 2370204"/>
                <a:gd name="connsiteX3361" fmla="*/ 1021748 w 2397257"/>
                <a:gd name="connsiteY3361" fmla="*/ 518677 h 2370204"/>
                <a:gd name="connsiteX3362" fmla="*/ 996256 w 2397257"/>
                <a:gd name="connsiteY3362" fmla="*/ 544169 h 2370204"/>
                <a:gd name="connsiteX3363" fmla="*/ 970764 w 2397257"/>
                <a:gd name="connsiteY3363" fmla="*/ 518677 h 2370204"/>
                <a:gd name="connsiteX3364" fmla="*/ 996256 w 2397257"/>
                <a:gd name="connsiteY3364" fmla="*/ 493185 h 2370204"/>
                <a:gd name="connsiteX3365" fmla="*/ 260120 w 2397257"/>
                <a:gd name="connsiteY3365" fmla="*/ 490064 h 2370204"/>
                <a:gd name="connsiteX3366" fmla="*/ 265323 w 2397257"/>
                <a:gd name="connsiteY3366" fmla="*/ 495267 h 2370204"/>
                <a:gd name="connsiteX3367" fmla="*/ 260120 w 2397257"/>
                <a:gd name="connsiteY3367" fmla="*/ 500470 h 2370204"/>
                <a:gd name="connsiteX3368" fmla="*/ 254917 w 2397257"/>
                <a:gd name="connsiteY3368" fmla="*/ 495267 h 2370204"/>
                <a:gd name="connsiteX3369" fmla="*/ 260120 w 2397257"/>
                <a:gd name="connsiteY3369" fmla="*/ 490064 h 2370204"/>
                <a:gd name="connsiteX3370" fmla="*/ 2131935 w 2397257"/>
                <a:gd name="connsiteY3370" fmla="*/ 487983 h 2370204"/>
                <a:gd name="connsiteX3371" fmla="*/ 2132976 w 2397257"/>
                <a:gd name="connsiteY3371" fmla="*/ 489024 h 2370204"/>
                <a:gd name="connsiteX3372" fmla="*/ 2131935 w 2397257"/>
                <a:gd name="connsiteY3372" fmla="*/ 490065 h 2370204"/>
                <a:gd name="connsiteX3373" fmla="*/ 2130894 w 2397257"/>
                <a:gd name="connsiteY3373" fmla="*/ 489024 h 2370204"/>
                <a:gd name="connsiteX3374" fmla="*/ 2131935 w 2397257"/>
                <a:gd name="connsiteY3374" fmla="*/ 487983 h 2370204"/>
                <a:gd name="connsiteX3375" fmla="*/ 689316 w 2397257"/>
                <a:gd name="connsiteY3375" fmla="*/ 482781 h 2370204"/>
                <a:gd name="connsiteX3376" fmla="*/ 705444 w 2397257"/>
                <a:gd name="connsiteY3376" fmla="*/ 498909 h 2370204"/>
                <a:gd name="connsiteX3377" fmla="*/ 689316 w 2397257"/>
                <a:gd name="connsiteY3377" fmla="*/ 515037 h 2370204"/>
                <a:gd name="connsiteX3378" fmla="*/ 673188 w 2397257"/>
                <a:gd name="connsiteY3378" fmla="*/ 498909 h 2370204"/>
                <a:gd name="connsiteX3379" fmla="*/ 689316 w 2397257"/>
                <a:gd name="connsiteY3379" fmla="*/ 482781 h 2370204"/>
                <a:gd name="connsiteX3380" fmla="*/ 1329208 w 2397257"/>
                <a:gd name="connsiteY3380" fmla="*/ 480700 h 2370204"/>
                <a:gd name="connsiteX3381" fmla="*/ 1351578 w 2397257"/>
                <a:gd name="connsiteY3381" fmla="*/ 502550 h 2370204"/>
                <a:gd name="connsiteX3382" fmla="*/ 1329208 w 2397257"/>
                <a:gd name="connsiteY3382" fmla="*/ 524400 h 2370204"/>
                <a:gd name="connsiteX3383" fmla="*/ 1306838 w 2397257"/>
                <a:gd name="connsiteY3383" fmla="*/ 502550 h 2370204"/>
                <a:gd name="connsiteX3384" fmla="*/ 1329208 w 2397257"/>
                <a:gd name="connsiteY3384" fmla="*/ 480700 h 2370204"/>
                <a:gd name="connsiteX3385" fmla="*/ 1062846 w 2397257"/>
                <a:gd name="connsiteY3385" fmla="*/ 480700 h 2370204"/>
                <a:gd name="connsiteX3386" fmla="*/ 1086257 w 2397257"/>
                <a:gd name="connsiteY3386" fmla="*/ 502550 h 2370204"/>
                <a:gd name="connsiteX3387" fmla="*/ 1062846 w 2397257"/>
                <a:gd name="connsiteY3387" fmla="*/ 524400 h 2370204"/>
                <a:gd name="connsiteX3388" fmla="*/ 1039435 w 2397257"/>
                <a:gd name="connsiteY3388" fmla="*/ 502550 h 2370204"/>
                <a:gd name="connsiteX3389" fmla="*/ 1062846 w 2397257"/>
                <a:gd name="connsiteY3389" fmla="*/ 480700 h 2370204"/>
                <a:gd name="connsiteX3390" fmla="*/ 1702739 w 2397257"/>
                <a:gd name="connsiteY3390" fmla="*/ 477578 h 2370204"/>
                <a:gd name="connsiteX3391" fmla="*/ 1719907 w 2397257"/>
                <a:gd name="connsiteY3391" fmla="*/ 495266 h 2370204"/>
                <a:gd name="connsiteX3392" fmla="*/ 1702739 w 2397257"/>
                <a:gd name="connsiteY3392" fmla="*/ 512954 h 2370204"/>
                <a:gd name="connsiteX3393" fmla="*/ 1685571 w 2397257"/>
                <a:gd name="connsiteY3393" fmla="*/ 495266 h 2370204"/>
                <a:gd name="connsiteX3394" fmla="*/ 1702739 w 2397257"/>
                <a:gd name="connsiteY3394" fmla="*/ 477578 h 2370204"/>
                <a:gd name="connsiteX3395" fmla="*/ 1552911 w 2397257"/>
                <a:gd name="connsiteY3395" fmla="*/ 477578 h 2370204"/>
                <a:gd name="connsiteX3396" fmla="*/ 1571120 w 2397257"/>
                <a:gd name="connsiteY3396" fmla="*/ 496307 h 2370204"/>
                <a:gd name="connsiteX3397" fmla="*/ 1552911 w 2397257"/>
                <a:gd name="connsiteY3397" fmla="*/ 515036 h 2370204"/>
                <a:gd name="connsiteX3398" fmla="*/ 1534702 w 2397257"/>
                <a:gd name="connsiteY3398" fmla="*/ 496307 h 2370204"/>
                <a:gd name="connsiteX3399" fmla="*/ 1552911 w 2397257"/>
                <a:gd name="connsiteY3399" fmla="*/ 477578 h 2370204"/>
                <a:gd name="connsiteX3400" fmla="*/ 839144 w 2397257"/>
                <a:gd name="connsiteY3400" fmla="*/ 477578 h 2370204"/>
                <a:gd name="connsiteX3401" fmla="*/ 859434 w 2397257"/>
                <a:gd name="connsiteY3401" fmla="*/ 497347 h 2370204"/>
                <a:gd name="connsiteX3402" fmla="*/ 839144 w 2397257"/>
                <a:gd name="connsiteY3402" fmla="*/ 517116 h 2370204"/>
                <a:gd name="connsiteX3403" fmla="*/ 818854 w 2397257"/>
                <a:gd name="connsiteY3403" fmla="*/ 497347 h 2370204"/>
                <a:gd name="connsiteX3404" fmla="*/ 839144 w 2397257"/>
                <a:gd name="connsiteY3404" fmla="*/ 477578 h 2370204"/>
                <a:gd name="connsiteX3405" fmla="*/ 467174 w 2397257"/>
                <a:gd name="connsiteY3405" fmla="*/ 475497 h 2370204"/>
                <a:gd name="connsiteX3406" fmla="*/ 480700 w 2397257"/>
                <a:gd name="connsiteY3406" fmla="*/ 489023 h 2370204"/>
                <a:gd name="connsiteX3407" fmla="*/ 467174 w 2397257"/>
                <a:gd name="connsiteY3407" fmla="*/ 502549 h 2370204"/>
                <a:gd name="connsiteX3408" fmla="*/ 453648 w 2397257"/>
                <a:gd name="connsiteY3408" fmla="*/ 489023 h 2370204"/>
                <a:gd name="connsiteX3409" fmla="*/ 467174 w 2397257"/>
                <a:gd name="connsiteY3409" fmla="*/ 475497 h 2370204"/>
                <a:gd name="connsiteX3410" fmla="*/ 1925401 w 2397257"/>
                <a:gd name="connsiteY3410" fmla="*/ 472376 h 2370204"/>
                <a:gd name="connsiteX3411" fmla="*/ 1935286 w 2397257"/>
                <a:gd name="connsiteY3411" fmla="*/ 482781 h 2370204"/>
                <a:gd name="connsiteX3412" fmla="*/ 1925401 w 2397257"/>
                <a:gd name="connsiteY3412" fmla="*/ 493186 h 2370204"/>
                <a:gd name="connsiteX3413" fmla="*/ 1915516 w 2397257"/>
                <a:gd name="connsiteY3413" fmla="*/ 482781 h 2370204"/>
                <a:gd name="connsiteX3414" fmla="*/ 1925401 w 2397257"/>
                <a:gd name="connsiteY3414" fmla="*/ 472376 h 2370204"/>
                <a:gd name="connsiteX3415" fmla="*/ 180003 w 2397257"/>
                <a:gd name="connsiteY3415" fmla="*/ 472376 h 2370204"/>
                <a:gd name="connsiteX3416" fmla="*/ 181044 w 2397257"/>
                <a:gd name="connsiteY3416" fmla="*/ 474978 h 2370204"/>
                <a:gd name="connsiteX3417" fmla="*/ 180003 w 2397257"/>
                <a:gd name="connsiteY3417" fmla="*/ 477580 h 2370204"/>
                <a:gd name="connsiteX3418" fmla="*/ 178962 w 2397257"/>
                <a:gd name="connsiteY3418" fmla="*/ 474978 h 2370204"/>
                <a:gd name="connsiteX3419" fmla="*/ 180003 w 2397257"/>
                <a:gd name="connsiteY3419" fmla="*/ 472376 h 2370204"/>
                <a:gd name="connsiteX3420" fmla="*/ 1263658 w 2397257"/>
                <a:gd name="connsiteY3420" fmla="*/ 470295 h 2370204"/>
                <a:gd name="connsiteX3421" fmla="*/ 1287069 w 2397257"/>
                <a:gd name="connsiteY3421" fmla="*/ 492665 h 2370204"/>
                <a:gd name="connsiteX3422" fmla="*/ 1263658 w 2397257"/>
                <a:gd name="connsiteY3422" fmla="*/ 515035 h 2370204"/>
                <a:gd name="connsiteX3423" fmla="*/ 1240247 w 2397257"/>
                <a:gd name="connsiteY3423" fmla="*/ 492665 h 2370204"/>
                <a:gd name="connsiteX3424" fmla="*/ 1263658 w 2397257"/>
                <a:gd name="connsiteY3424" fmla="*/ 470295 h 2370204"/>
                <a:gd name="connsiteX3425" fmla="*/ 1128396 w 2397257"/>
                <a:gd name="connsiteY3425" fmla="*/ 470295 h 2370204"/>
                <a:gd name="connsiteX3426" fmla="*/ 1150766 w 2397257"/>
                <a:gd name="connsiteY3426" fmla="*/ 493706 h 2370204"/>
                <a:gd name="connsiteX3427" fmla="*/ 1128396 w 2397257"/>
                <a:gd name="connsiteY3427" fmla="*/ 517117 h 2370204"/>
                <a:gd name="connsiteX3428" fmla="*/ 1106026 w 2397257"/>
                <a:gd name="connsiteY3428" fmla="*/ 493706 h 2370204"/>
                <a:gd name="connsiteX3429" fmla="*/ 1128396 w 2397257"/>
                <a:gd name="connsiteY3429" fmla="*/ 470295 h 2370204"/>
                <a:gd name="connsiteX3430" fmla="*/ 1194986 w 2397257"/>
                <a:gd name="connsiteY3430" fmla="*/ 468214 h 2370204"/>
                <a:gd name="connsiteX3431" fmla="*/ 1217356 w 2397257"/>
                <a:gd name="connsiteY3431" fmla="*/ 490584 h 2370204"/>
                <a:gd name="connsiteX3432" fmla="*/ 1194986 w 2397257"/>
                <a:gd name="connsiteY3432" fmla="*/ 512954 h 2370204"/>
                <a:gd name="connsiteX3433" fmla="*/ 1172616 w 2397257"/>
                <a:gd name="connsiteY3433" fmla="*/ 490584 h 2370204"/>
                <a:gd name="connsiteX3434" fmla="*/ 1194986 w 2397257"/>
                <a:gd name="connsiteY3434" fmla="*/ 468214 h 2370204"/>
                <a:gd name="connsiteX3435" fmla="*/ 2007077 w 2397257"/>
                <a:gd name="connsiteY3435" fmla="*/ 455728 h 2370204"/>
                <a:gd name="connsiteX3436" fmla="*/ 2012280 w 2397257"/>
                <a:gd name="connsiteY3436" fmla="*/ 460410 h 2370204"/>
                <a:gd name="connsiteX3437" fmla="*/ 2007077 w 2397257"/>
                <a:gd name="connsiteY3437" fmla="*/ 465092 h 2370204"/>
                <a:gd name="connsiteX3438" fmla="*/ 2001875 w 2397257"/>
                <a:gd name="connsiteY3438" fmla="*/ 460410 h 2370204"/>
                <a:gd name="connsiteX3439" fmla="*/ 2007077 w 2397257"/>
                <a:gd name="connsiteY3439" fmla="*/ 455728 h 2370204"/>
                <a:gd name="connsiteX3440" fmla="*/ 602957 w 2397257"/>
                <a:gd name="connsiteY3440" fmla="*/ 452607 h 2370204"/>
                <a:gd name="connsiteX3441" fmla="*/ 619085 w 2397257"/>
                <a:gd name="connsiteY3441" fmla="*/ 468735 h 2370204"/>
                <a:gd name="connsiteX3442" fmla="*/ 602957 w 2397257"/>
                <a:gd name="connsiteY3442" fmla="*/ 484863 h 2370204"/>
                <a:gd name="connsiteX3443" fmla="*/ 586829 w 2397257"/>
                <a:gd name="connsiteY3443" fmla="*/ 468735 h 2370204"/>
                <a:gd name="connsiteX3444" fmla="*/ 602957 w 2397257"/>
                <a:gd name="connsiteY3444" fmla="*/ 452607 h 2370204"/>
                <a:gd name="connsiteX3445" fmla="*/ 383936 w 2397257"/>
                <a:gd name="connsiteY3445" fmla="*/ 452607 h 2370204"/>
                <a:gd name="connsiteX3446" fmla="*/ 396422 w 2397257"/>
                <a:gd name="connsiteY3446" fmla="*/ 465093 h 2370204"/>
                <a:gd name="connsiteX3447" fmla="*/ 383936 w 2397257"/>
                <a:gd name="connsiteY3447" fmla="*/ 477579 h 2370204"/>
                <a:gd name="connsiteX3448" fmla="*/ 371450 w 2397257"/>
                <a:gd name="connsiteY3448" fmla="*/ 465093 h 2370204"/>
                <a:gd name="connsiteX3449" fmla="*/ 383936 w 2397257"/>
                <a:gd name="connsiteY3449" fmla="*/ 452607 h 2370204"/>
                <a:gd name="connsiteX3450" fmla="*/ 1789099 w 2397257"/>
                <a:gd name="connsiteY3450" fmla="*/ 450526 h 2370204"/>
                <a:gd name="connsiteX3451" fmla="*/ 1804186 w 2397257"/>
                <a:gd name="connsiteY3451" fmla="*/ 465613 h 2370204"/>
                <a:gd name="connsiteX3452" fmla="*/ 1789099 w 2397257"/>
                <a:gd name="connsiteY3452" fmla="*/ 480700 h 2370204"/>
                <a:gd name="connsiteX3453" fmla="*/ 1774012 w 2397257"/>
                <a:gd name="connsiteY3453" fmla="*/ 465613 h 2370204"/>
                <a:gd name="connsiteX3454" fmla="*/ 1789099 w 2397257"/>
                <a:gd name="connsiteY3454" fmla="*/ 450526 h 2370204"/>
                <a:gd name="connsiteX3455" fmla="*/ 1491003 w 2397257"/>
                <a:gd name="connsiteY3455" fmla="*/ 450526 h 2370204"/>
                <a:gd name="connsiteX3456" fmla="*/ 1509732 w 2397257"/>
                <a:gd name="connsiteY3456" fmla="*/ 469255 h 2370204"/>
                <a:gd name="connsiteX3457" fmla="*/ 1491003 w 2397257"/>
                <a:gd name="connsiteY3457" fmla="*/ 487984 h 2370204"/>
                <a:gd name="connsiteX3458" fmla="*/ 1472274 w 2397257"/>
                <a:gd name="connsiteY3458" fmla="*/ 469255 h 2370204"/>
                <a:gd name="connsiteX3459" fmla="*/ 1491003 w 2397257"/>
                <a:gd name="connsiteY3459" fmla="*/ 450526 h 2370204"/>
                <a:gd name="connsiteX3460" fmla="*/ 901052 w 2397257"/>
                <a:gd name="connsiteY3460" fmla="*/ 448445 h 2370204"/>
                <a:gd name="connsiteX3461" fmla="*/ 922902 w 2397257"/>
                <a:gd name="connsiteY3461" fmla="*/ 470815 h 2370204"/>
                <a:gd name="connsiteX3462" fmla="*/ 901052 w 2397257"/>
                <a:gd name="connsiteY3462" fmla="*/ 493185 h 2370204"/>
                <a:gd name="connsiteX3463" fmla="*/ 879202 w 2397257"/>
                <a:gd name="connsiteY3463" fmla="*/ 470815 h 2370204"/>
                <a:gd name="connsiteX3464" fmla="*/ 901052 w 2397257"/>
                <a:gd name="connsiteY3464" fmla="*/ 448445 h 2370204"/>
                <a:gd name="connsiteX3465" fmla="*/ 746543 w 2397257"/>
                <a:gd name="connsiteY3465" fmla="*/ 445324 h 2370204"/>
                <a:gd name="connsiteX3466" fmla="*/ 764752 w 2397257"/>
                <a:gd name="connsiteY3466" fmla="*/ 463012 h 2370204"/>
                <a:gd name="connsiteX3467" fmla="*/ 746543 w 2397257"/>
                <a:gd name="connsiteY3467" fmla="*/ 480700 h 2370204"/>
                <a:gd name="connsiteX3468" fmla="*/ 728334 w 2397257"/>
                <a:gd name="connsiteY3468" fmla="*/ 463012 h 2370204"/>
                <a:gd name="connsiteX3469" fmla="*/ 746543 w 2397257"/>
                <a:gd name="connsiteY3469" fmla="*/ 445324 h 2370204"/>
                <a:gd name="connsiteX3470" fmla="*/ 1645513 w 2397257"/>
                <a:gd name="connsiteY3470" fmla="*/ 441162 h 2370204"/>
                <a:gd name="connsiteX3471" fmla="*/ 1662681 w 2397257"/>
                <a:gd name="connsiteY3471" fmla="*/ 459371 h 2370204"/>
                <a:gd name="connsiteX3472" fmla="*/ 1645513 w 2397257"/>
                <a:gd name="connsiteY3472" fmla="*/ 477580 h 2370204"/>
                <a:gd name="connsiteX3473" fmla="*/ 1628345 w 2397257"/>
                <a:gd name="connsiteY3473" fmla="*/ 459371 h 2370204"/>
                <a:gd name="connsiteX3474" fmla="*/ 1645513 w 2397257"/>
                <a:gd name="connsiteY3474" fmla="*/ 441162 h 2370204"/>
                <a:gd name="connsiteX3475" fmla="*/ 2088756 w 2397257"/>
                <a:gd name="connsiteY3475" fmla="*/ 435959 h 2370204"/>
                <a:gd name="connsiteX3476" fmla="*/ 2091358 w 2397257"/>
                <a:gd name="connsiteY3476" fmla="*/ 437000 h 2370204"/>
                <a:gd name="connsiteX3477" fmla="*/ 2088756 w 2397257"/>
                <a:gd name="connsiteY3477" fmla="*/ 438041 h 2370204"/>
                <a:gd name="connsiteX3478" fmla="*/ 2086154 w 2397257"/>
                <a:gd name="connsiteY3478" fmla="*/ 437000 h 2370204"/>
                <a:gd name="connsiteX3479" fmla="*/ 2088756 w 2397257"/>
                <a:gd name="connsiteY3479" fmla="*/ 435959 h 2370204"/>
                <a:gd name="connsiteX3480" fmla="*/ 303299 w 2397257"/>
                <a:gd name="connsiteY3480" fmla="*/ 435959 h 2370204"/>
                <a:gd name="connsiteX3481" fmla="*/ 312143 w 2397257"/>
                <a:gd name="connsiteY3481" fmla="*/ 444283 h 2370204"/>
                <a:gd name="connsiteX3482" fmla="*/ 303299 w 2397257"/>
                <a:gd name="connsiteY3482" fmla="*/ 452607 h 2370204"/>
                <a:gd name="connsiteX3483" fmla="*/ 294455 w 2397257"/>
                <a:gd name="connsiteY3483" fmla="*/ 444283 h 2370204"/>
                <a:gd name="connsiteX3484" fmla="*/ 303299 w 2397257"/>
                <a:gd name="connsiteY3484" fmla="*/ 435959 h 2370204"/>
                <a:gd name="connsiteX3485" fmla="*/ 516597 w 2397257"/>
                <a:gd name="connsiteY3485" fmla="*/ 428676 h 2370204"/>
                <a:gd name="connsiteX3486" fmla="*/ 532725 w 2397257"/>
                <a:gd name="connsiteY3486" fmla="*/ 443243 h 2370204"/>
                <a:gd name="connsiteX3487" fmla="*/ 516597 w 2397257"/>
                <a:gd name="connsiteY3487" fmla="*/ 457810 h 2370204"/>
                <a:gd name="connsiteX3488" fmla="*/ 500469 w 2397257"/>
                <a:gd name="connsiteY3488" fmla="*/ 443243 h 2370204"/>
                <a:gd name="connsiteX3489" fmla="*/ 516597 w 2397257"/>
                <a:gd name="connsiteY3489" fmla="*/ 428676 h 2370204"/>
                <a:gd name="connsiteX3490" fmla="*/ 1874417 w 2397257"/>
                <a:gd name="connsiteY3490" fmla="*/ 425554 h 2370204"/>
                <a:gd name="connsiteX3491" fmla="*/ 1888464 w 2397257"/>
                <a:gd name="connsiteY3491" fmla="*/ 439080 h 2370204"/>
                <a:gd name="connsiteX3492" fmla="*/ 1874417 w 2397257"/>
                <a:gd name="connsiteY3492" fmla="*/ 452606 h 2370204"/>
                <a:gd name="connsiteX3493" fmla="*/ 1860370 w 2397257"/>
                <a:gd name="connsiteY3493" fmla="*/ 439080 h 2370204"/>
                <a:gd name="connsiteX3494" fmla="*/ 1874417 w 2397257"/>
                <a:gd name="connsiteY3494" fmla="*/ 425554 h 2370204"/>
                <a:gd name="connsiteX3495" fmla="*/ 1426493 w 2397257"/>
                <a:gd name="connsiteY3495" fmla="*/ 425554 h 2370204"/>
                <a:gd name="connsiteX3496" fmla="*/ 1447303 w 2397257"/>
                <a:gd name="connsiteY3496" fmla="*/ 446884 h 2370204"/>
                <a:gd name="connsiteX3497" fmla="*/ 1426493 w 2397257"/>
                <a:gd name="connsiteY3497" fmla="*/ 468214 h 2370204"/>
                <a:gd name="connsiteX3498" fmla="*/ 1405683 w 2397257"/>
                <a:gd name="connsiteY3498" fmla="*/ 446884 h 2370204"/>
                <a:gd name="connsiteX3499" fmla="*/ 1426493 w 2397257"/>
                <a:gd name="connsiteY3499" fmla="*/ 425554 h 2370204"/>
                <a:gd name="connsiteX3500" fmla="*/ 964001 w 2397257"/>
                <a:gd name="connsiteY3500" fmla="*/ 425554 h 2370204"/>
                <a:gd name="connsiteX3501" fmla="*/ 987412 w 2397257"/>
                <a:gd name="connsiteY3501" fmla="*/ 448965 h 2370204"/>
                <a:gd name="connsiteX3502" fmla="*/ 964001 w 2397257"/>
                <a:gd name="connsiteY3502" fmla="*/ 472376 h 2370204"/>
                <a:gd name="connsiteX3503" fmla="*/ 940590 w 2397257"/>
                <a:gd name="connsiteY3503" fmla="*/ 448965 h 2370204"/>
                <a:gd name="connsiteX3504" fmla="*/ 964001 w 2397257"/>
                <a:gd name="connsiteY3504" fmla="*/ 425554 h 2370204"/>
                <a:gd name="connsiteX3505" fmla="*/ 657581 w 2397257"/>
                <a:gd name="connsiteY3505" fmla="*/ 418271 h 2370204"/>
                <a:gd name="connsiteX3506" fmla="*/ 671107 w 2397257"/>
                <a:gd name="connsiteY3506" fmla="*/ 430757 h 2370204"/>
                <a:gd name="connsiteX3507" fmla="*/ 657581 w 2397257"/>
                <a:gd name="connsiteY3507" fmla="*/ 443243 h 2370204"/>
                <a:gd name="connsiteX3508" fmla="*/ 644055 w 2397257"/>
                <a:gd name="connsiteY3508" fmla="*/ 430757 h 2370204"/>
                <a:gd name="connsiteX3509" fmla="*/ 657581 w 2397257"/>
                <a:gd name="connsiteY3509" fmla="*/ 418271 h 2370204"/>
                <a:gd name="connsiteX3510" fmla="*/ 222142 w 2397257"/>
                <a:gd name="connsiteY3510" fmla="*/ 418271 h 2370204"/>
                <a:gd name="connsiteX3511" fmla="*/ 225784 w 2397257"/>
                <a:gd name="connsiteY3511" fmla="*/ 421913 h 2370204"/>
                <a:gd name="connsiteX3512" fmla="*/ 222142 w 2397257"/>
                <a:gd name="connsiteY3512" fmla="*/ 425555 h 2370204"/>
                <a:gd name="connsiteX3513" fmla="*/ 218500 w 2397257"/>
                <a:gd name="connsiteY3513" fmla="*/ 421913 h 2370204"/>
                <a:gd name="connsiteX3514" fmla="*/ 222142 w 2397257"/>
                <a:gd name="connsiteY3514" fmla="*/ 418271 h 2370204"/>
                <a:gd name="connsiteX3515" fmla="*/ 805850 w 2397257"/>
                <a:gd name="connsiteY3515" fmla="*/ 416190 h 2370204"/>
                <a:gd name="connsiteX3516" fmla="*/ 821978 w 2397257"/>
                <a:gd name="connsiteY3516" fmla="*/ 432318 h 2370204"/>
                <a:gd name="connsiteX3517" fmla="*/ 805850 w 2397257"/>
                <a:gd name="connsiteY3517" fmla="*/ 448446 h 2370204"/>
                <a:gd name="connsiteX3518" fmla="*/ 789722 w 2397257"/>
                <a:gd name="connsiteY3518" fmla="*/ 432318 h 2370204"/>
                <a:gd name="connsiteX3519" fmla="*/ 805850 w 2397257"/>
                <a:gd name="connsiteY3519" fmla="*/ 416190 h 2370204"/>
                <a:gd name="connsiteX3520" fmla="*/ 1734474 w 2397257"/>
                <a:gd name="connsiteY3520" fmla="*/ 413069 h 2370204"/>
                <a:gd name="connsiteX3521" fmla="*/ 1746960 w 2397257"/>
                <a:gd name="connsiteY3521" fmla="*/ 427116 h 2370204"/>
                <a:gd name="connsiteX3522" fmla="*/ 1734474 w 2397257"/>
                <a:gd name="connsiteY3522" fmla="*/ 441163 h 2370204"/>
                <a:gd name="connsiteX3523" fmla="*/ 1721988 w 2397257"/>
                <a:gd name="connsiteY3523" fmla="*/ 427116 h 2370204"/>
                <a:gd name="connsiteX3524" fmla="*/ 1734474 w 2397257"/>
                <a:gd name="connsiteY3524" fmla="*/ 413069 h 2370204"/>
                <a:gd name="connsiteX3525" fmla="*/ 1586206 w 2397257"/>
                <a:gd name="connsiteY3525" fmla="*/ 413069 h 2370204"/>
                <a:gd name="connsiteX3526" fmla="*/ 1601293 w 2397257"/>
                <a:gd name="connsiteY3526" fmla="*/ 428156 h 2370204"/>
                <a:gd name="connsiteX3527" fmla="*/ 1586206 w 2397257"/>
                <a:gd name="connsiteY3527" fmla="*/ 443243 h 2370204"/>
                <a:gd name="connsiteX3528" fmla="*/ 1571119 w 2397257"/>
                <a:gd name="connsiteY3528" fmla="*/ 428156 h 2370204"/>
                <a:gd name="connsiteX3529" fmla="*/ 1586206 w 2397257"/>
                <a:gd name="connsiteY3529" fmla="*/ 413069 h 2370204"/>
                <a:gd name="connsiteX3530" fmla="*/ 1362504 w 2397257"/>
                <a:gd name="connsiteY3530" fmla="*/ 413069 h 2370204"/>
                <a:gd name="connsiteX3531" fmla="*/ 1380713 w 2397257"/>
                <a:gd name="connsiteY3531" fmla="*/ 431798 h 2370204"/>
                <a:gd name="connsiteX3532" fmla="*/ 1362504 w 2397257"/>
                <a:gd name="connsiteY3532" fmla="*/ 450527 h 2370204"/>
                <a:gd name="connsiteX3533" fmla="*/ 1344295 w 2397257"/>
                <a:gd name="connsiteY3533" fmla="*/ 431798 h 2370204"/>
                <a:gd name="connsiteX3534" fmla="*/ 1362504 w 2397257"/>
                <a:gd name="connsiteY3534" fmla="*/ 413069 h 2370204"/>
                <a:gd name="connsiteX3535" fmla="*/ 1028511 w 2397257"/>
                <a:gd name="connsiteY3535" fmla="*/ 413069 h 2370204"/>
                <a:gd name="connsiteX3536" fmla="*/ 1046720 w 2397257"/>
                <a:gd name="connsiteY3536" fmla="*/ 432838 h 2370204"/>
                <a:gd name="connsiteX3537" fmla="*/ 1028511 w 2397257"/>
                <a:gd name="connsiteY3537" fmla="*/ 452607 h 2370204"/>
                <a:gd name="connsiteX3538" fmla="*/ 1010302 w 2397257"/>
                <a:gd name="connsiteY3538" fmla="*/ 432838 h 2370204"/>
                <a:gd name="connsiteX3539" fmla="*/ 1028511 w 2397257"/>
                <a:gd name="connsiteY3539" fmla="*/ 413069 h 2370204"/>
                <a:gd name="connsiteX3540" fmla="*/ 1959736 w 2397257"/>
                <a:gd name="connsiteY3540" fmla="*/ 405785 h 2370204"/>
                <a:gd name="connsiteX3541" fmla="*/ 1967540 w 2397257"/>
                <a:gd name="connsiteY3541" fmla="*/ 413589 h 2370204"/>
                <a:gd name="connsiteX3542" fmla="*/ 1959736 w 2397257"/>
                <a:gd name="connsiteY3542" fmla="*/ 421393 h 2370204"/>
                <a:gd name="connsiteX3543" fmla="*/ 1951932 w 2397257"/>
                <a:gd name="connsiteY3543" fmla="*/ 413589 h 2370204"/>
                <a:gd name="connsiteX3544" fmla="*/ 1959736 w 2397257"/>
                <a:gd name="connsiteY3544" fmla="*/ 405785 h 2370204"/>
                <a:gd name="connsiteX3545" fmla="*/ 432318 w 2397257"/>
                <a:gd name="connsiteY3545" fmla="*/ 405785 h 2370204"/>
                <a:gd name="connsiteX3546" fmla="*/ 443243 w 2397257"/>
                <a:gd name="connsiteY3546" fmla="*/ 418271 h 2370204"/>
                <a:gd name="connsiteX3547" fmla="*/ 432318 w 2397257"/>
                <a:gd name="connsiteY3547" fmla="*/ 430757 h 2370204"/>
                <a:gd name="connsiteX3548" fmla="*/ 421393 w 2397257"/>
                <a:gd name="connsiteY3548" fmla="*/ 418271 h 2370204"/>
                <a:gd name="connsiteX3549" fmla="*/ 432318 w 2397257"/>
                <a:gd name="connsiteY3549" fmla="*/ 405785 h 2370204"/>
                <a:gd name="connsiteX3550" fmla="*/ 1295393 w 2397257"/>
                <a:gd name="connsiteY3550" fmla="*/ 403704 h 2370204"/>
                <a:gd name="connsiteX3551" fmla="*/ 1314122 w 2397257"/>
                <a:gd name="connsiteY3551" fmla="*/ 422433 h 2370204"/>
                <a:gd name="connsiteX3552" fmla="*/ 1295393 w 2397257"/>
                <a:gd name="connsiteY3552" fmla="*/ 441162 h 2370204"/>
                <a:gd name="connsiteX3553" fmla="*/ 1276664 w 2397257"/>
                <a:gd name="connsiteY3553" fmla="*/ 422433 h 2370204"/>
                <a:gd name="connsiteX3554" fmla="*/ 1295393 w 2397257"/>
                <a:gd name="connsiteY3554" fmla="*/ 403704 h 2370204"/>
                <a:gd name="connsiteX3555" fmla="*/ 1095102 w 2397257"/>
                <a:gd name="connsiteY3555" fmla="*/ 403704 h 2370204"/>
                <a:gd name="connsiteX3556" fmla="*/ 1113311 w 2397257"/>
                <a:gd name="connsiteY3556" fmla="*/ 422433 h 2370204"/>
                <a:gd name="connsiteX3557" fmla="*/ 1095102 w 2397257"/>
                <a:gd name="connsiteY3557" fmla="*/ 441162 h 2370204"/>
                <a:gd name="connsiteX3558" fmla="*/ 1076893 w 2397257"/>
                <a:gd name="connsiteY3558" fmla="*/ 422433 h 2370204"/>
                <a:gd name="connsiteX3559" fmla="*/ 1095102 w 2397257"/>
                <a:gd name="connsiteY3559" fmla="*/ 403704 h 2370204"/>
                <a:gd name="connsiteX3560" fmla="*/ 1228803 w 2397257"/>
                <a:gd name="connsiteY3560" fmla="*/ 398502 h 2370204"/>
                <a:gd name="connsiteX3561" fmla="*/ 1247532 w 2397257"/>
                <a:gd name="connsiteY3561" fmla="*/ 417231 h 2370204"/>
                <a:gd name="connsiteX3562" fmla="*/ 1228803 w 2397257"/>
                <a:gd name="connsiteY3562" fmla="*/ 435960 h 2370204"/>
                <a:gd name="connsiteX3563" fmla="*/ 1210074 w 2397257"/>
                <a:gd name="connsiteY3563" fmla="*/ 417231 h 2370204"/>
                <a:gd name="connsiteX3564" fmla="*/ 1228803 w 2397257"/>
                <a:gd name="connsiteY3564" fmla="*/ 398502 h 2370204"/>
                <a:gd name="connsiteX3565" fmla="*/ 1162212 w 2397257"/>
                <a:gd name="connsiteY3565" fmla="*/ 398502 h 2370204"/>
                <a:gd name="connsiteX3566" fmla="*/ 1180941 w 2397257"/>
                <a:gd name="connsiteY3566" fmla="*/ 417231 h 2370204"/>
                <a:gd name="connsiteX3567" fmla="*/ 1162212 w 2397257"/>
                <a:gd name="connsiteY3567" fmla="*/ 435960 h 2370204"/>
                <a:gd name="connsiteX3568" fmla="*/ 1143483 w 2397257"/>
                <a:gd name="connsiteY3568" fmla="*/ 417231 h 2370204"/>
                <a:gd name="connsiteX3569" fmla="*/ 1162212 w 2397257"/>
                <a:gd name="connsiteY3569" fmla="*/ 398502 h 2370204"/>
                <a:gd name="connsiteX3570" fmla="*/ 568100 w 2397257"/>
                <a:gd name="connsiteY3570" fmla="*/ 389138 h 2370204"/>
                <a:gd name="connsiteX3571" fmla="*/ 581626 w 2397257"/>
                <a:gd name="connsiteY3571" fmla="*/ 401104 h 2370204"/>
                <a:gd name="connsiteX3572" fmla="*/ 568100 w 2397257"/>
                <a:gd name="connsiteY3572" fmla="*/ 413070 h 2370204"/>
                <a:gd name="connsiteX3573" fmla="*/ 554574 w 2397257"/>
                <a:gd name="connsiteY3573" fmla="*/ 401104 h 2370204"/>
                <a:gd name="connsiteX3574" fmla="*/ 568100 w 2397257"/>
                <a:gd name="connsiteY3574" fmla="*/ 389138 h 2370204"/>
                <a:gd name="connsiteX3575" fmla="*/ 1522737 w 2397257"/>
                <a:gd name="connsiteY3575" fmla="*/ 386017 h 2370204"/>
                <a:gd name="connsiteX3576" fmla="*/ 1538865 w 2397257"/>
                <a:gd name="connsiteY3576" fmla="*/ 401104 h 2370204"/>
                <a:gd name="connsiteX3577" fmla="*/ 1522737 w 2397257"/>
                <a:gd name="connsiteY3577" fmla="*/ 416191 h 2370204"/>
                <a:gd name="connsiteX3578" fmla="*/ 1506609 w 2397257"/>
                <a:gd name="connsiteY3578" fmla="*/ 401104 h 2370204"/>
                <a:gd name="connsiteX3579" fmla="*/ 1522737 w 2397257"/>
                <a:gd name="connsiteY3579" fmla="*/ 386017 h 2370204"/>
                <a:gd name="connsiteX3580" fmla="*/ 867758 w 2397257"/>
                <a:gd name="connsiteY3580" fmla="*/ 386017 h 2370204"/>
                <a:gd name="connsiteX3581" fmla="*/ 886487 w 2397257"/>
                <a:gd name="connsiteY3581" fmla="*/ 403705 h 2370204"/>
                <a:gd name="connsiteX3582" fmla="*/ 867758 w 2397257"/>
                <a:gd name="connsiteY3582" fmla="*/ 421393 h 2370204"/>
                <a:gd name="connsiteX3583" fmla="*/ 849029 w 2397257"/>
                <a:gd name="connsiteY3583" fmla="*/ 403705 h 2370204"/>
                <a:gd name="connsiteX3584" fmla="*/ 867758 w 2397257"/>
                <a:gd name="connsiteY3584" fmla="*/ 386017 h 2370204"/>
                <a:gd name="connsiteX3585" fmla="*/ 2042974 w 2397257"/>
                <a:gd name="connsiteY3585" fmla="*/ 386016 h 2370204"/>
                <a:gd name="connsiteX3586" fmla="*/ 2046616 w 2397257"/>
                <a:gd name="connsiteY3586" fmla="*/ 389658 h 2370204"/>
                <a:gd name="connsiteX3587" fmla="*/ 2042974 w 2397257"/>
                <a:gd name="connsiteY3587" fmla="*/ 393300 h 2370204"/>
                <a:gd name="connsiteX3588" fmla="*/ 2039332 w 2397257"/>
                <a:gd name="connsiteY3588" fmla="*/ 389658 h 2370204"/>
                <a:gd name="connsiteX3589" fmla="*/ 2042974 w 2397257"/>
                <a:gd name="connsiteY3589" fmla="*/ 386016 h 2370204"/>
                <a:gd name="connsiteX3590" fmla="*/ 1822393 w 2397257"/>
                <a:gd name="connsiteY3590" fmla="*/ 386016 h 2370204"/>
                <a:gd name="connsiteX3591" fmla="*/ 1833318 w 2397257"/>
                <a:gd name="connsiteY3591" fmla="*/ 397461 h 2370204"/>
                <a:gd name="connsiteX3592" fmla="*/ 1822393 w 2397257"/>
                <a:gd name="connsiteY3592" fmla="*/ 408906 h 2370204"/>
                <a:gd name="connsiteX3593" fmla="*/ 1811468 w 2397257"/>
                <a:gd name="connsiteY3593" fmla="*/ 397461 h 2370204"/>
                <a:gd name="connsiteX3594" fmla="*/ 1822393 w 2397257"/>
                <a:gd name="connsiteY3594" fmla="*/ 386016 h 2370204"/>
                <a:gd name="connsiteX3595" fmla="*/ 349080 w 2397257"/>
                <a:gd name="connsiteY3595" fmla="*/ 383935 h 2370204"/>
                <a:gd name="connsiteX3596" fmla="*/ 358965 w 2397257"/>
                <a:gd name="connsiteY3596" fmla="*/ 394860 h 2370204"/>
                <a:gd name="connsiteX3597" fmla="*/ 349080 w 2397257"/>
                <a:gd name="connsiteY3597" fmla="*/ 405785 h 2370204"/>
                <a:gd name="connsiteX3598" fmla="*/ 339195 w 2397257"/>
                <a:gd name="connsiteY3598" fmla="*/ 394860 h 2370204"/>
                <a:gd name="connsiteX3599" fmla="*/ 349080 w 2397257"/>
                <a:gd name="connsiteY3599" fmla="*/ 383935 h 2370204"/>
                <a:gd name="connsiteX3600" fmla="*/ 714288 w 2397257"/>
                <a:gd name="connsiteY3600" fmla="*/ 380814 h 2370204"/>
                <a:gd name="connsiteX3601" fmla="*/ 728335 w 2397257"/>
                <a:gd name="connsiteY3601" fmla="*/ 394861 h 2370204"/>
                <a:gd name="connsiteX3602" fmla="*/ 714288 w 2397257"/>
                <a:gd name="connsiteY3602" fmla="*/ 408908 h 2370204"/>
                <a:gd name="connsiteX3603" fmla="*/ 700241 w 2397257"/>
                <a:gd name="connsiteY3603" fmla="*/ 394861 h 2370204"/>
                <a:gd name="connsiteX3604" fmla="*/ 714288 w 2397257"/>
                <a:gd name="connsiteY3604" fmla="*/ 380814 h 2370204"/>
                <a:gd name="connsiteX3605" fmla="*/ 1676207 w 2397257"/>
                <a:gd name="connsiteY3605" fmla="*/ 378733 h 2370204"/>
                <a:gd name="connsiteX3606" fmla="*/ 1689733 w 2397257"/>
                <a:gd name="connsiteY3606" fmla="*/ 392259 h 2370204"/>
                <a:gd name="connsiteX3607" fmla="*/ 1676207 w 2397257"/>
                <a:gd name="connsiteY3607" fmla="*/ 405785 h 2370204"/>
                <a:gd name="connsiteX3608" fmla="*/ 1662681 w 2397257"/>
                <a:gd name="connsiteY3608" fmla="*/ 392259 h 2370204"/>
                <a:gd name="connsiteX3609" fmla="*/ 1676207 w 2397257"/>
                <a:gd name="connsiteY3609" fmla="*/ 378733 h 2370204"/>
                <a:gd name="connsiteX3610" fmla="*/ 266883 w 2397257"/>
                <a:gd name="connsiteY3610" fmla="*/ 369369 h 2370204"/>
                <a:gd name="connsiteX3611" fmla="*/ 270525 w 2397257"/>
                <a:gd name="connsiteY3611" fmla="*/ 373011 h 2370204"/>
                <a:gd name="connsiteX3612" fmla="*/ 266883 w 2397257"/>
                <a:gd name="connsiteY3612" fmla="*/ 376653 h 2370204"/>
                <a:gd name="connsiteX3613" fmla="*/ 263241 w 2397257"/>
                <a:gd name="connsiteY3613" fmla="*/ 373011 h 2370204"/>
                <a:gd name="connsiteX3614" fmla="*/ 266883 w 2397257"/>
                <a:gd name="connsiteY3614" fmla="*/ 369369 h 2370204"/>
                <a:gd name="connsiteX3615" fmla="*/ 930706 w 2397257"/>
                <a:gd name="connsiteY3615" fmla="*/ 364167 h 2370204"/>
                <a:gd name="connsiteX3616" fmla="*/ 947874 w 2397257"/>
                <a:gd name="connsiteY3616" fmla="*/ 381335 h 2370204"/>
                <a:gd name="connsiteX3617" fmla="*/ 930706 w 2397257"/>
                <a:gd name="connsiteY3617" fmla="*/ 398503 h 2370204"/>
                <a:gd name="connsiteX3618" fmla="*/ 913538 w 2397257"/>
                <a:gd name="connsiteY3618" fmla="*/ 381335 h 2370204"/>
                <a:gd name="connsiteX3619" fmla="*/ 930706 w 2397257"/>
                <a:gd name="connsiteY3619" fmla="*/ 364167 h 2370204"/>
                <a:gd name="connsiteX3620" fmla="*/ 1460308 w 2397257"/>
                <a:gd name="connsiteY3620" fmla="*/ 361045 h 2370204"/>
                <a:gd name="connsiteX3621" fmla="*/ 1477476 w 2397257"/>
                <a:gd name="connsiteY3621" fmla="*/ 378733 h 2370204"/>
                <a:gd name="connsiteX3622" fmla="*/ 1460308 w 2397257"/>
                <a:gd name="connsiteY3622" fmla="*/ 396421 h 2370204"/>
                <a:gd name="connsiteX3623" fmla="*/ 1443140 w 2397257"/>
                <a:gd name="connsiteY3623" fmla="*/ 378733 h 2370204"/>
                <a:gd name="connsiteX3624" fmla="*/ 1460308 w 2397257"/>
                <a:gd name="connsiteY3624" fmla="*/ 361045 h 2370204"/>
                <a:gd name="connsiteX3625" fmla="*/ 482781 w 2397257"/>
                <a:gd name="connsiteY3625" fmla="*/ 361045 h 2370204"/>
                <a:gd name="connsiteX3626" fmla="*/ 495267 w 2397257"/>
                <a:gd name="connsiteY3626" fmla="*/ 373531 h 2370204"/>
                <a:gd name="connsiteX3627" fmla="*/ 482781 w 2397257"/>
                <a:gd name="connsiteY3627" fmla="*/ 386017 h 2370204"/>
                <a:gd name="connsiteX3628" fmla="*/ 470295 w 2397257"/>
                <a:gd name="connsiteY3628" fmla="*/ 373531 h 2370204"/>
                <a:gd name="connsiteX3629" fmla="*/ 482781 w 2397257"/>
                <a:gd name="connsiteY3629" fmla="*/ 361045 h 2370204"/>
                <a:gd name="connsiteX3630" fmla="*/ 1907713 w 2397257"/>
                <a:gd name="connsiteY3630" fmla="*/ 358964 h 2370204"/>
                <a:gd name="connsiteX3631" fmla="*/ 1917598 w 2397257"/>
                <a:gd name="connsiteY3631" fmla="*/ 368849 h 2370204"/>
                <a:gd name="connsiteX3632" fmla="*/ 1907713 w 2397257"/>
                <a:gd name="connsiteY3632" fmla="*/ 378734 h 2370204"/>
                <a:gd name="connsiteX3633" fmla="*/ 1897828 w 2397257"/>
                <a:gd name="connsiteY3633" fmla="*/ 368849 h 2370204"/>
                <a:gd name="connsiteX3634" fmla="*/ 1907713 w 2397257"/>
                <a:gd name="connsiteY3634" fmla="*/ 358964 h 2370204"/>
                <a:gd name="connsiteX3635" fmla="*/ 1766728 w 2397257"/>
                <a:gd name="connsiteY3635" fmla="*/ 353762 h 2370204"/>
                <a:gd name="connsiteX3636" fmla="*/ 1771931 w 2397257"/>
                <a:gd name="connsiteY3636" fmla="*/ 358965 h 2370204"/>
                <a:gd name="connsiteX3637" fmla="*/ 1766728 w 2397257"/>
                <a:gd name="connsiteY3637" fmla="*/ 364168 h 2370204"/>
                <a:gd name="connsiteX3638" fmla="*/ 1761525 w 2397257"/>
                <a:gd name="connsiteY3638" fmla="*/ 358965 h 2370204"/>
                <a:gd name="connsiteX3639" fmla="*/ 1766728 w 2397257"/>
                <a:gd name="connsiteY3639" fmla="*/ 353762 h 2370204"/>
                <a:gd name="connsiteX3640" fmla="*/ 1616900 w 2397257"/>
                <a:gd name="connsiteY3640" fmla="*/ 353762 h 2370204"/>
                <a:gd name="connsiteX3641" fmla="*/ 1623143 w 2397257"/>
                <a:gd name="connsiteY3641" fmla="*/ 360005 h 2370204"/>
                <a:gd name="connsiteX3642" fmla="*/ 1616900 w 2397257"/>
                <a:gd name="connsiteY3642" fmla="*/ 366248 h 2370204"/>
                <a:gd name="connsiteX3643" fmla="*/ 1610657 w 2397257"/>
                <a:gd name="connsiteY3643" fmla="*/ 360005 h 2370204"/>
                <a:gd name="connsiteX3644" fmla="*/ 1616900 w 2397257"/>
                <a:gd name="connsiteY3644" fmla="*/ 353762 h 2370204"/>
                <a:gd name="connsiteX3645" fmla="*/ 772554 w 2397257"/>
                <a:gd name="connsiteY3645" fmla="*/ 353762 h 2370204"/>
                <a:gd name="connsiteX3646" fmla="*/ 782439 w 2397257"/>
                <a:gd name="connsiteY3646" fmla="*/ 363647 h 2370204"/>
                <a:gd name="connsiteX3647" fmla="*/ 772554 w 2397257"/>
                <a:gd name="connsiteY3647" fmla="*/ 373532 h 2370204"/>
                <a:gd name="connsiteX3648" fmla="*/ 762669 w 2397257"/>
                <a:gd name="connsiteY3648" fmla="*/ 363647 h 2370204"/>
                <a:gd name="connsiteX3649" fmla="*/ 772554 w 2397257"/>
                <a:gd name="connsiteY3649" fmla="*/ 353762 h 2370204"/>
                <a:gd name="connsiteX3650" fmla="*/ 624286 w 2397257"/>
                <a:gd name="connsiteY3650" fmla="*/ 353762 h 2370204"/>
                <a:gd name="connsiteX3651" fmla="*/ 631570 w 2397257"/>
                <a:gd name="connsiteY3651" fmla="*/ 362606 h 2370204"/>
                <a:gd name="connsiteX3652" fmla="*/ 624286 w 2397257"/>
                <a:gd name="connsiteY3652" fmla="*/ 371450 h 2370204"/>
                <a:gd name="connsiteX3653" fmla="*/ 617002 w 2397257"/>
                <a:gd name="connsiteY3653" fmla="*/ 362606 h 2370204"/>
                <a:gd name="connsiteX3654" fmla="*/ 624286 w 2397257"/>
                <a:gd name="connsiteY3654" fmla="*/ 353762 h 2370204"/>
                <a:gd name="connsiteX3655" fmla="*/ 1395799 w 2397257"/>
                <a:gd name="connsiteY3655" fmla="*/ 351681 h 2370204"/>
                <a:gd name="connsiteX3656" fmla="*/ 1405684 w 2397257"/>
                <a:gd name="connsiteY3656" fmla="*/ 362606 h 2370204"/>
                <a:gd name="connsiteX3657" fmla="*/ 1395799 w 2397257"/>
                <a:gd name="connsiteY3657" fmla="*/ 373531 h 2370204"/>
                <a:gd name="connsiteX3658" fmla="*/ 1385914 w 2397257"/>
                <a:gd name="connsiteY3658" fmla="*/ 362606 h 2370204"/>
                <a:gd name="connsiteX3659" fmla="*/ 1395799 w 2397257"/>
                <a:gd name="connsiteY3659" fmla="*/ 351681 h 2370204"/>
                <a:gd name="connsiteX3660" fmla="*/ 995216 w 2397257"/>
                <a:gd name="connsiteY3660" fmla="*/ 349600 h 2370204"/>
                <a:gd name="connsiteX3661" fmla="*/ 1010303 w 2397257"/>
                <a:gd name="connsiteY3661" fmla="*/ 364167 h 2370204"/>
                <a:gd name="connsiteX3662" fmla="*/ 995216 w 2397257"/>
                <a:gd name="connsiteY3662" fmla="*/ 378734 h 2370204"/>
                <a:gd name="connsiteX3663" fmla="*/ 980129 w 2397257"/>
                <a:gd name="connsiteY3663" fmla="*/ 364167 h 2370204"/>
                <a:gd name="connsiteX3664" fmla="*/ 995216 w 2397257"/>
                <a:gd name="connsiteY3664" fmla="*/ 349600 h 2370204"/>
                <a:gd name="connsiteX3665" fmla="*/ 1993031 w 2397257"/>
                <a:gd name="connsiteY3665" fmla="*/ 341276 h 2370204"/>
                <a:gd name="connsiteX3666" fmla="*/ 1994592 w 2397257"/>
                <a:gd name="connsiteY3666" fmla="*/ 342837 h 2370204"/>
                <a:gd name="connsiteX3667" fmla="*/ 1993031 w 2397257"/>
                <a:gd name="connsiteY3667" fmla="*/ 344398 h 2370204"/>
                <a:gd name="connsiteX3668" fmla="*/ 1991470 w 2397257"/>
                <a:gd name="connsiteY3668" fmla="*/ 342837 h 2370204"/>
                <a:gd name="connsiteX3669" fmla="*/ 1993031 w 2397257"/>
                <a:gd name="connsiteY3669" fmla="*/ 341276 h 2370204"/>
                <a:gd name="connsiteX3670" fmla="*/ 397462 w 2397257"/>
                <a:gd name="connsiteY3670" fmla="*/ 341276 h 2370204"/>
                <a:gd name="connsiteX3671" fmla="*/ 403705 w 2397257"/>
                <a:gd name="connsiteY3671" fmla="*/ 347519 h 2370204"/>
                <a:gd name="connsiteX3672" fmla="*/ 397462 w 2397257"/>
                <a:gd name="connsiteY3672" fmla="*/ 353762 h 2370204"/>
                <a:gd name="connsiteX3673" fmla="*/ 391219 w 2397257"/>
                <a:gd name="connsiteY3673" fmla="*/ 347519 h 2370204"/>
                <a:gd name="connsiteX3674" fmla="*/ 397462 w 2397257"/>
                <a:gd name="connsiteY3674" fmla="*/ 341276 h 2370204"/>
                <a:gd name="connsiteX3675" fmla="*/ 1328688 w 2397257"/>
                <a:gd name="connsiteY3675" fmla="*/ 339195 h 2370204"/>
                <a:gd name="connsiteX3676" fmla="*/ 1341174 w 2397257"/>
                <a:gd name="connsiteY3676" fmla="*/ 350120 h 2370204"/>
                <a:gd name="connsiteX3677" fmla="*/ 1328688 w 2397257"/>
                <a:gd name="connsiteY3677" fmla="*/ 361045 h 2370204"/>
                <a:gd name="connsiteX3678" fmla="*/ 1316202 w 2397257"/>
                <a:gd name="connsiteY3678" fmla="*/ 350120 h 2370204"/>
                <a:gd name="connsiteX3679" fmla="*/ 1328688 w 2397257"/>
                <a:gd name="connsiteY3679" fmla="*/ 339195 h 2370204"/>
                <a:gd name="connsiteX3680" fmla="*/ 1061806 w 2397257"/>
                <a:gd name="connsiteY3680" fmla="*/ 337114 h 2370204"/>
                <a:gd name="connsiteX3681" fmla="*/ 1076893 w 2397257"/>
                <a:gd name="connsiteY3681" fmla="*/ 351681 h 2370204"/>
                <a:gd name="connsiteX3682" fmla="*/ 1061806 w 2397257"/>
                <a:gd name="connsiteY3682" fmla="*/ 366248 h 2370204"/>
                <a:gd name="connsiteX3683" fmla="*/ 1046719 w 2397257"/>
                <a:gd name="connsiteY3683" fmla="*/ 351681 h 2370204"/>
                <a:gd name="connsiteX3684" fmla="*/ 1061806 w 2397257"/>
                <a:gd name="connsiteY3684" fmla="*/ 337114 h 2370204"/>
                <a:gd name="connsiteX3685" fmla="*/ 1262098 w 2397257"/>
                <a:gd name="connsiteY3685" fmla="*/ 331912 h 2370204"/>
                <a:gd name="connsiteX3686" fmla="*/ 1274584 w 2397257"/>
                <a:gd name="connsiteY3686" fmla="*/ 342837 h 2370204"/>
                <a:gd name="connsiteX3687" fmla="*/ 1262098 w 2397257"/>
                <a:gd name="connsiteY3687" fmla="*/ 353762 h 2370204"/>
                <a:gd name="connsiteX3688" fmla="*/ 1249612 w 2397257"/>
                <a:gd name="connsiteY3688" fmla="*/ 342837 h 2370204"/>
                <a:gd name="connsiteX3689" fmla="*/ 1262098 w 2397257"/>
                <a:gd name="connsiteY3689" fmla="*/ 331912 h 2370204"/>
                <a:gd name="connsiteX3690" fmla="*/ 1195507 w 2397257"/>
                <a:gd name="connsiteY3690" fmla="*/ 329831 h 2370204"/>
                <a:gd name="connsiteX3691" fmla="*/ 1207993 w 2397257"/>
                <a:gd name="connsiteY3691" fmla="*/ 341797 h 2370204"/>
                <a:gd name="connsiteX3692" fmla="*/ 1195507 w 2397257"/>
                <a:gd name="connsiteY3692" fmla="*/ 353763 h 2370204"/>
                <a:gd name="connsiteX3693" fmla="*/ 1183021 w 2397257"/>
                <a:gd name="connsiteY3693" fmla="*/ 341797 h 2370204"/>
                <a:gd name="connsiteX3694" fmla="*/ 1195507 w 2397257"/>
                <a:gd name="connsiteY3694" fmla="*/ 329831 h 2370204"/>
                <a:gd name="connsiteX3695" fmla="*/ 1127357 w 2397257"/>
                <a:gd name="connsiteY3695" fmla="*/ 329831 h 2370204"/>
                <a:gd name="connsiteX3696" fmla="*/ 1141404 w 2397257"/>
                <a:gd name="connsiteY3696" fmla="*/ 343357 h 2370204"/>
                <a:gd name="connsiteX3697" fmla="*/ 1127357 w 2397257"/>
                <a:gd name="connsiteY3697" fmla="*/ 356883 h 2370204"/>
                <a:gd name="connsiteX3698" fmla="*/ 1113310 w 2397257"/>
                <a:gd name="connsiteY3698" fmla="*/ 343357 h 2370204"/>
                <a:gd name="connsiteX3699" fmla="*/ 1127357 w 2397257"/>
                <a:gd name="connsiteY3699" fmla="*/ 329831 h 2370204"/>
                <a:gd name="connsiteX3700" fmla="*/ 1556553 w 2397257"/>
                <a:gd name="connsiteY3700" fmla="*/ 326709 h 2370204"/>
                <a:gd name="connsiteX3701" fmla="*/ 1563837 w 2397257"/>
                <a:gd name="connsiteY3701" fmla="*/ 333993 h 2370204"/>
                <a:gd name="connsiteX3702" fmla="*/ 1556553 w 2397257"/>
                <a:gd name="connsiteY3702" fmla="*/ 341277 h 2370204"/>
                <a:gd name="connsiteX3703" fmla="*/ 1549269 w 2397257"/>
                <a:gd name="connsiteY3703" fmla="*/ 333993 h 2370204"/>
                <a:gd name="connsiteX3704" fmla="*/ 1556553 w 2397257"/>
                <a:gd name="connsiteY3704" fmla="*/ 326709 h 2370204"/>
                <a:gd name="connsiteX3705" fmla="*/ 1854648 w 2397257"/>
                <a:gd name="connsiteY3705" fmla="*/ 324628 h 2370204"/>
                <a:gd name="connsiteX3706" fmla="*/ 1858290 w 2397257"/>
                <a:gd name="connsiteY3706" fmla="*/ 328270 h 2370204"/>
                <a:gd name="connsiteX3707" fmla="*/ 1854648 w 2397257"/>
                <a:gd name="connsiteY3707" fmla="*/ 331912 h 2370204"/>
                <a:gd name="connsiteX3708" fmla="*/ 1851006 w 2397257"/>
                <a:gd name="connsiteY3708" fmla="*/ 328270 h 2370204"/>
                <a:gd name="connsiteX3709" fmla="*/ 1854648 w 2397257"/>
                <a:gd name="connsiteY3709" fmla="*/ 324628 h 2370204"/>
                <a:gd name="connsiteX3710" fmla="*/ 834462 w 2397257"/>
                <a:gd name="connsiteY3710" fmla="*/ 324628 h 2370204"/>
                <a:gd name="connsiteX3711" fmla="*/ 846948 w 2397257"/>
                <a:gd name="connsiteY3711" fmla="*/ 337114 h 2370204"/>
                <a:gd name="connsiteX3712" fmla="*/ 834462 w 2397257"/>
                <a:gd name="connsiteY3712" fmla="*/ 349600 h 2370204"/>
                <a:gd name="connsiteX3713" fmla="*/ 821976 w 2397257"/>
                <a:gd name="connsiteY3713" fmla="*/ 337114 h 2370204"/>
                <a:gd name="connsiteX3714" fmla="*/ 834462 w 2397257"/>
                <a:gd name="connsiteY3714" fmla="*/ 324628 h 2370204"/>
                <a:gd name="connsiteX3715" fmla="*/ 534805 w 2397257"/>
                <a:gd name="connsiteY3715" fmla="*/ 324628 h 2370204"/>
                <a:gd name="connsiteX3716" fmla="*/ 542089 w 2397257"/>
                <a:gd name="connsiteY3716" fmla="*/ 332952 h 2370204"/>
                <a:gd name="connsiteX3717" fmla="*/ 534805 w 2397257"/>
                <a:gd name="connsiteY3717" fmla="*/ 341276 h 2370204"/>
                <a:gd name="connsiteX3718" fmla="*/ 527521 w 2397257"/>
                <a:gd name="connsiteY3718" fmla="*/ 332952 h 2370204"/>
                <a:gd name="connsiteX3719" fmla="*/ 534805 w 2397257"/>
                <a:gd name="connsiteY3719" fmla="*/ 324628 h 2370204"/>
                <a:gd name="connsiteX3720" fmla="*/ 313704 w 2397257"/>
                <a:gd name="connsiteY3720" fmla="*/ 321507 h 2370204"/>
                <a:gd name="connsiteX3721" fmla="*/ 317346 w 2397257"/>
                <a:gd name="connsiteY3721" fmla="*/ 325669 h 2370204"/>
                <a:gd name="connsiteX3722" fmla="*/ 313704 w 2397257"/>
                <a:gd name="connsiteY3722" fmla="*/ 329831 h 2370204"/>
                <a:gd name="connsiteX3723" fmla="*/ 310062 w 2397257"/>
                <a:gd name="connsiteY3723" fmla="*/ 325669 h 2370204"/>
                <a:gd name="connsiteX3724" fmla="*/ 313704 w 2397257"/>
                <a:gd name="connsiteY3724" fmla="*/ 321507 h 2370204"/>
                <a:gd name="connsiteX3725" fmla="*/ 680472 w 2397257"/>
                <a:gd name="connsiteY3725" fmla="*/ 319426 h 2370204"/>
                <a:gd name="connsiteX3726" fmla="*/ 687756 w 2397257"/>
                <a:gd name="connsiteY3726" fmla="*/ 328270 h 2370204"/>
                <a:gd name="connsiteX3727" fmla="*/ 680472 w 2397257"/>
                <a:gd name="connsiteY3727" fmla="*/ 337114 h 2370204"/>
                <a:gd name="connsiteX3728" fmla="*/ 673188 w 2397257"/>
                <a:gd name="connsiteY3728" fmla="*/ 328270 h 2370204"/>
                <a:gd name="connsiteX3729" fmla="*/ 680472 w 2397257"/>
                <a:gd name="connsiteY3729" fmla="*/ 319426 h 2370204"/>
                <a:gd name="connsiteX3730" fmla="*/ 1708461 w 2397257"/>
                <a:gd name="connsiteY3730" fmla="*/ 317345 h 2370204"/>
                <a:gd name="connsiteX3731" fmla="*/ 1714704 w 2397257"/>
                <a:gd name="connsiteY3731" fmla="*/ 323588 h 2370204"/>
                <a:gd name="connsiteX3732" fmla="*/ 1708461 w 2397257"/>
                <a:gd name="connsiteY3732" fmla="*/ 329831 h 2370204"/>
                <a:gd name="connsiteX3733" fmla="*/ 1702218 w 2397257"/>
                <a:gd name="connsiteY3733" fmla="*/ 323588 h 2370204"/>
                <a:gd name="connsiteX3734" fmla="*/ 1708461 w 2397257"/>
                <a:gd name="connsiteY3734" fmla="*/ 317345 h 2370204"/>
                <a:gd name="connsiteX3735" fmla="*/ 1492563 w 2397257"/>
                <a:gd name="connsiteY3735" fmla="*/ 301738 h 2370204"/>
                <a:gd name="connsiteX3736" fmla="*/ 1502448 w 2397257"/>
                <a:gd name="connsiteY3736" fmla="*/ 310582 h 2370204"/>
                <a:gd name="connsiteX3737" fmla="*/ 1492563 w 2397257"/>
                <a:gd name="connsiteY3737" fmla="*/ 319426 h 2370204"/>
                <a:gd name="connsiteX3738" fmla="*/ 1482678 w 2397257"/>
                <a:gd name="connsiteY3738" fmla="*/ 310582 h 2370204"/>
                <a:gd name="connsiteX3739" fmla="*/ 1492563 w 2397257"/>
                <a:gd name="connsiteY3739" fmla="*/ 301738 h 2370204"/>
                <a:gd name="connsiteX3740" fmla="*/ 896890 w 2397257"/>
                <a:gd name="connsiteY3740" fmla="*/ 299657 h 2370204"/>
                <a:gd name="connsiteX3741" fmla="*/ 910416 w 2397257"/>
                <a:gd name="connsiteY3741" fmla="*/ 313183 h 2370204"/>
                <a:gd name="connsiteX3742" fmla="*/ 896890 w 2397257"/>
                <a:gd name="connsiteY3742" fmla="*/ 326709 h 2370204"/>
                <a:gd name="connsiteX3743" fmla="*/ 883364 w 2397257"/>
                <a:gd name="connsiteY3743" fmla="*/ 313183 h 2370204"/>
                <a:gd name="connsiteX3744" fmla="*/ 896890 w 2397257"/>
                <a:gd name="connsiteY3744" fmla="*/ 299657 h 2370204"/>
                <a:gd name="connsiteX3745" fmla="*/ 1941008 w 2397257"/>
                <a:gd name="connsiteY3745" fmla="*/ 297576 h 2370204"/>
                <a:gd name="connsiteX3746" fmla="*/ 1944650 w 2397257"/>
                <a:gd name="connsiteY3746" fmla="*/ 299657 h 2370204"/>
                <a:gd name="connsiteX3747" fmla="*/ 1941008 w 2397257"/>
                <a:gd name="connsiteY3747" fmla="*/ 301738 h 2370204"/>
                <a:gd name="connsiteX3748" fmla="*/ 1937366 w 2397257"/>
                <a:gd name="connsiteY3748" fmla="*/ 299657 h 2370204"/>
                <a:gd name="connsiteX3749" fmla="*/ 1941008 w 2397257"/>
                <a:gd name="connsiteY3749" fmla="*/ 297576 h 2370204"/>
                <a:gd name="connsiteX3750" fmla="*/ 448446 w 2397257"/>
                <a:gd name="connsiteY3750" fmla="*/ 297576 h 2370204"/>
                <a:gd name="connsiteX3751" fmla="*/ 455730 w 2397257"/>
                <a:gd name="connsiteY3751" fmla="*/ 304860 h 2370204"/>
                <a:gd name="connsiteX3752" fmla="*/ 448446 w 2397257"/>
                <a:gd name="connsiteY3752" fmla="*/ 312144 h 2370204"/>
                <a:gd name="connsiteX3753" fmla="*/ 441162 w 2397257"/>
                <a:gd name="connsiteY3753" fmla="*/ 304860 h 2370204"/>
                <a:gd name="connsiteX3754" fmla="*/ 448446 w 2397257"/>
                <a:gd name="connsiteY3754" fmla="*/ 297576 h 2370204"/>
                <a:gd name="connsiteX3755" fmla="*/ 740299 w 2397257"/>
                <a:gd name="connsiteY3755" fmla="*/ 287171 h 2370204"/>
                <a:gd name="connsiteX3756" fmla="*/ 750184 w 2397257"/>
                <a:gd name="connsiteY3756" fmla="*/ 297056 h 2370204"/>
                <a:gd name="connsiteX3757" fmla="*/ 740299 w 2397257"/>
                <a:gd name="connsiteY3757" fmla="*/ 306941 h 2370204"/>
                <a:gd name="connsiteX3758" fmla="*/ 730414 w 2397257"/>
                <a:gd name="connsiteY3758" fmla="*/ 297056 h 2370204"/>
                <a:gd name="connsiteX3759" fmla="*/ 740299 w 2397257"/>
                <a:gd name="connsiteY3759" fmla="*/ 287171 h 2370204"/>
                <a:gd name="connsiteX3760" fmla="*/ 590470 w 2397257"/>
                <a:gd name="connsiteY3760" fmla="*/ 287171 h 2370204"/>
                <a:gd name="connsiteX3761" fmla="*/ 599314 w 2397257"/>
                <a:gd name="connsiteY3761" fmla="*/ 294455 h 2370204"/>
                <a:gd name="connsiteX3762" fmla="*/ 590470 w 2397257"/>
                <a:gd name="connsiteY3762" fmla="*/ 301739 h 2370204"/>
                <a:gd name="connsiteX3763" fmla="*/ 581626 w 2397257"/>
                <a:gd name="connsiteY3763" fmla="*/ 294455 h 2370204"/>
                <a:gd name="connsiteX3764" fmla="*/ 590470 w 2397257"/>
                <a:gd name="connsiteY3764" fmla="*/ 287171 h 2370204"/>
                <a:gd name="connsiteX3765" fmla="*/ 1798983 w 2397257"/>
                <a:gd name="connsiteY3765" fmla="*/ 285090 h 2370204"/>
                <a:gd name="connsiteX3766" fmla="*/ 1804186 w 2397257"/>
                <a:gd name="connsiteY3766" fmla="*/ 291333 h 2370204"/>
                <a:gd name="connsiteX3767" fmla="*/ 1798983 w 2397257"/>
                <a:gd name="connsiteY3767" fmla="*/ 297576 h 2370204"/>
                <a:gd name="connsiteX3768" fmla="*/ 1793780 w 2397257"/>
                <a:gd name="connsiteY3768" fmla="*/ 291333 h 2370204"/>
                <a:gd name="connsiteX3769" fmla="*/ 1798983 w 2397257"/>
                <a:gd name="connsiteY3769" fmla="*/ 285090 h 2370204"/>
                <a:gd name="connsiteX3770" fmla="*/ 1649154 w 2397257"/>
                <a:gd name="connsiteY3770" fmla="*/ 285090 h 2370204"/>
                <a:gd name="connsiteX3771" fmla="*/ 1655397 w 2397257"/>
                <a:gd name="connsiteY3771" fmla="*/ 292374 h 2370204"/>
                <a:gd name="connsiteX3772" fmla="*/ 1649154 w 2397257"/>
                <a:gd name="connsiteY3772" fmla="*/ 299658 h 2370204"/>
                <a:gd name="connsiteX3773" fmla="*/ 1642911 w 2397257"/>
                <a:gd name="connsiteY3773" fmla="*/ 292374 h 2370204"/>
                <a:gd name="connsiteX3774" fmla="*/ 1649154 w 2397257"/>
                <a:gd name="connsiteY3774" fmla="*/ 285090 h 2370204"/>
                <a:gd name="connsiteX3775" fmla="*/ 1428054 w 2397257"/>
                <a:gd name="connsiteY3775" fmla="*/ 281969 h 2370204"/>
                <a:gd name="connsiteX3776" fmla="*/ 1437939 w 2397257"/>
                <a:gd name="connsiteY3776" fmla="*/ 293414 h 2370204"/>
                <a:gd name="connsiteX3777" fmla="*/ 1428054 w 2397257"/>
                <a:gd name="connsiteY3777" fmla="*/ 304859 h 2370204"/>
                <a:gd name="connsiteX3778" fmla="*/ 1418169 w 2397257"/>
                <a:gd name="connsiteY3778" fmla="*/ 293414 h 2370204"/>
                <a:gd name="connsiteX3779" fmla="*/ 1428054 w 2397257"/>
                <a:gd name="connsiteY3779" fmla="*/ 281969 h 2370204"/>
                <a:gd name="connsiteX3780" fmla="*/ 962961 w 2397257"/>
                <a:gd name="connsiteY3780" fmla="*/ 279888 h 2370204"/>
                <a:gd name="connsiteX3781" fmla="*/ 978048 w 2397257"/>
                <a:gd name="connsiteY3781" fmla="*/ 294975 h 2370204"/>
                <a:gd name="connsiteX3782" fmla="*/ 962961 w 2397257"/>
                <a:gd name="connsiteY3782" fmla="*/ 310062 h 2370204"/>
                <a:gd name="connsiteX3783" fmla="*/ 947874 w 2397257"/>
                <a:gd name="connsiteY3783" fmla="*/ 294975 h 2370204"/>
                <a:gd name="connsiteX3784" fmla="*/ 962961 w 2397257"/>
                <a:gd name="connsiteY3784" fmla="*/ 279888 h 2370204"/>
                <a:gd name="connsiteX3785" fmla="*/ 362606 w 2397257"/>
                <a:gd name="connsiteY3785" fmla="*/ 277807 h 2370204"/>
                <a:gd name="connsiteX3786" fmla="*/ 366248 w 2397257"/>
                <a:gd name="connsiteY3786" fmla="*/ 279888 h 2370204"/>
                <a:gd name="connsiteX3787" fmla="*/ 362606 w 2397257"/>
                <a:gd name="connsiteY3787" fmla="*/ 281969 h 2370204"/>
                <a:gd name="connsiteX3788" fmla="*/ 358964 w 2397257"/>
                <a:gd name="connsiteY3788" fmla="*/ 279888 h 2370204"/>
                <a:gd name="connsiteX3789" fmla="*/ 362606 w 2397257"/>
                <a:gd name="connsiteY3789" fmla="*/ 277807 h 2370204"/>
                <a:gd name="connsiteX3790" fmla="*/ 1361983 w 2397257"/>
                <a:gd name="connsiteY3790" fmla="*/ 274686 h 2370204"/>
                <a:gd name="connsiteX3791" fmla="*/ 1368226 w 2397257"/>
                <a:gd name="connsiteY3791" fmla="*/ 279889 h 2370204"/>
                <a:gd name="connsiteX3792" fmla="*/ 1361983 w 2397257"/>
                <a:gd name="connsiteY3792" fmla="*/ 285092 h 2370204"/>
                <a:gd name="connsiteX3793" fmla="*/ 1355740 w 2397257"/>
                <a:gd name="connsiteY3793" fmla="*/ 279889 h 2370204"/>
                <a:gd name="connsiteX3794" fmla="*/ 1361983 w 2397257"/>
                <a:gd name="connsiteY3794" fmla="*/ 274686 h 2370204"/>
                <a:gd name="connsiteX3795" fmla="*/ 1028511 w 2397257"/>
                <a:gd name="connsiteY3795" fmla="*/ 269483 h 2370204"/>
                <a:gd name="connsiteX3796" fmla="*/ 1039436 w 2397257"/>
                <a:gd name="connsiteY3796" fmla="*/ 280928 h 2370204"/>
                <a:gd name="connsiteX3797" fmla="*/ 1028511 w 2397257"/>
                <a:gd name="connsiteY3797" fmla="*/ 292373 h 2370204"/>
                <a:gd name="connsiteX3798" fmla="*/ 1017586 w 2397257"/>
                <a:gd name="connsiteY3798" fmla="*/ 280928 h 2370204"/>
                <a:gd name="connsiteX3799" fmla="*/ 1028511 w 2397257"/>
                <a:gd name="connsiteY3799" fmla="*/ 269483 h 2370204"/>
                <a:gd name="connsiteX3800" fmla="*/ 1295393 w 2397257"/>
                <a:gd name="connsiteY3800" fmla="*/ 265321 h 2370204"/>
                <a:gd name="connsiteX3801" fmla="*/ 1301636 w 2397257"/>
                <a:gd name="connsiteY3801" fmla="*/ 271564 h 2370204"/>
                <a:gd name="connsiteX3802" fmla="*/ 1295393 w 2397257"/>
                <a:gd name="connsiteY3802" fmla="*/ 277807 h 2370204"/>
                <a:gd name="connsiteX3803" fmla="*/ 1289150 w 2397257"/>
                <a:gd name="connsiteY3803" fmla="*/ 271564 h 2370204"/>
                <a:gd name="connsiteX3804" fmla="*/ 1295393 w 2397257"/>
                <a:gd name="connsiteY3804" fmla="*/ 265321 h 2370204"/>
                <a:gd name="connsiteX3805" fmla="*/ 1588806 w 2397257"/>
                <a:gd name="connsiteY3805" fmla="*/ 262200 h 2370204"/>
                <a:gd name="connsiteX3806" fmla="*/ 1590887 w 2397257"/>
                <a:gd name="connsiteY3806" fmla="*/ 265842 h 2370204"/>
                <a:gd name="connsiteX3807" fmla="*/ 1588806 w 2397257"/>
                <a:gd name="connsiteY3807" fmla="*/ 269484 h 2370204"/>
                <a:gd name="connsiteX3808" fmla="*/ 1586725 w 2397257"/>
                <a:gd name="connsiteY3808" fmla="*/ 265842 h 2370204"/>
                <a:gd name="connsiteX3809" fmla="*/ 1588806 w 2397257"/>
                <a:gd name="connsiteY3809" fmla="*/ 262200 h 2370204"/>
                <a:gd name="connsiteX3810" fmla="*/ 1094061 w 2397257"/>
                <a:gd name="connsiteY3810" fmla="*/ 262200 h 2370204"/>
                <a:gd name="connsiteX3811" fmla="*/ 1103946 w 2397257"/>
                <a:gd name="connsiteY3811" fmla="*/ 271044 h 2370204"/>
                <a:gd name="connsiteX3812" fmla="*/ 1094061 w 2397257"/>
                <a:gd name="connsiteY3812" fmla="*/ 279888 h 2370204"/>
                <a:gd name="connsiteX3813" fmla="*/ 1084176 w 2397257"/>
                <a:gd name="connsiteY3813" fmla="*/ 271044 h 2370204"/>
                <a:gd name="connsiteX3814" fmla="*/ 1094061 w 2397257"/>
                <a:gd name="connsiteY3814" fmla="*/ 262200 h 2370204"/>
                <a:gd name="connsiteX3815" fmla="*/ 800646 w 2397257"/>
                <a:gd name="connsiteY3815" fmla="*/ 260119 h 2370204"/>
                <a:gd name="connsiteX3816" fmla="*/ 809490 w 2397257"/>
                <a:gd name="connsiteY3816" fmla="*/ 268963 h 2370204"/>
                <a:gd name="connsiteX3817" fmla="*/ 800646 w 2397257"/>
                <a:gd name="connsiteY3817" fmla="*/ 277807 h 2370204"/>
                <a:gd name="connsiteX3818" fmla="*/ 791802 w 2397257"/>
                <a:gd name="connsiteY3818" fmla="*/ 268963 h 2370204"/>
                <a:gd name="connsiteX3819" fmla="*/ 800646 w 2397257"/>
                <a:gd name="connsiteY3819" fmla="*/ 260119 h 2370204"/>
                <a:gd name="connsiteX3820" fmla="*/ 501509 w 2397257"/>
                <a:gd name="connsiteY3820" fmla="*/ 260119 h 2370204"/>
                <a:gd name="connsiteX3821" fmla="*/ 505671 w 2397257"/>
                <a:gd name="connsiteY3821" fmla="*/ 263761 h 2370204"/>
                <a:gd name="connsiteX3822" fmla="*/ 501509 w 2397257"/>
                <a:gd name="connsiteY3822" fmla="*/ 267403 h 2370204"/>
                <a:gd name="connsiteX3823" fmla="*/ 497347 w 2397257"/>
                <a:gd name="connsiteY3823" fmla="*/ 263761 h 2370204"/>
                <a:gd name="connsiteX3824" fmla="*/ 501509 w 2397257"/>
                <a:gd name="connsiteY3824" fmla="*/ 260119 h 2370204"/>
                <a:gd name="connsiteX3825" fmla="*/ 1887944 w 2397257"/>
                <a:gd name="connsiteY3825" fmla="*/ 258038 h 2370204"/>
                <a:gd name="connsiteX3826" fmla="*/ 1890546 w 2397257"/>
                <a:gd name="connsiteY3826" fmla="*/ 259079 h 2370204"/>
                <a:gd name="connsiteX3827" fmla="*/ 1887944 w 2397257"/>
                <a:gd name="connsiteY3827" fmla="*/ 260120 h 2370204"/>
                <a:gd name="connsiteX3828" fmla="*/ 1885342 w 2397257"/>
                <a:gd name="connsiteY3828" fmla="*/ 259079 h 2370204"/>
                <a:gd name="connsiteX3829" fmla="*/ 1887944 w 2397257"/>
                <a:gd name="connsiteY3829" fmla="*/ 258038 h 2370204"/>
                <a:gd name="connsiteX3830" fmla="*/ 1228803 w 2397257"/>
                <a:gd name="connsiteY3830" fmla="*/ 258038 h 2370204"/>
                <a:gd name="connsiteX3831" fmla="*/ 1237127 w 2397257"/>
                <a:gd name="connsiteY3831" fmla="*/ 266362 h 2370204"/>
                <a:gd name="connsiteX3832" fmla="*/ 1228803 w 2397257"/>
                <a:gd name="connsiteY3832" fmla="*/ 274686 h 2370204"/>
                <a:gd name="connsiteX3833" fmla="*/ 1220479 w 2397257"/>
                <a:gd name="connsiteY3833" fmla="*/ 266362 h 2370204"/>
                <a:gd name="connsiteX3834" fmla="*/ 1228803 w 2397257"/>
                <a:gd name="connsiteY3834" fmla="*/ 258038 h 2370204"/>
                <a:gd name="connsiteX3835" fmla="*/ 1160652 w 2397257"/>
                <a:gd name="connsiteY3835" fmla="*/ 258038 h 2370204"/>
                <a:gd name="connsiteX3836" fmla="*/ 1170537 w 2397257"/>
                <a:gd name="connsiteY3836" fmla="*/ 267923 h 2370204"/>
                <a:gd name="connsiteX3837" fmla="*/ 1160652 w 2397257"/>
                <a:gd name="connsiteY3837" fmla="*/ 277808 h 2370204"/>
                <a:gd name="connsiteX3838" fmla="*/ 1150767 w 2397257"/>
                <a:gd name="connsiteY3838" fmla="*/ 267923 h 2370204"/>
                <a:gd name="connsiteX3839" fmla="*/ 1160652 w 2397257"/>
                <a:gd name="connsiteY3839" fmla="*/ 258038 h 2370204"/>
                <a:gd name="connsiteX3840" fmla="*/ 647697 w 2397257"/>
                <a:gd name="connsiteY3840" fmla="*/ 258038 h 2370204"/>
                <a:gd name="connsiteX3841" fmla="*/ 651339 w 2397257"/>
                <a:gd name="connsiteY3841" fmla="*/ 260119 h 2370204"/>
                <a:gd name="connsiteX3842" fmla="*/ 647697 w 2397257"/>
                <a:gd name="connsiteY3842" fmla="*/ 262200 h 2370204"/>
                <a:gd name="connsiteX3843" fmla="*/ 644055 w 2397257"/>
                <a:gd name="connsiteY3843" fmla="*/ 260119 h 2370204"/>
                <a:gd name="connsiteX3844" fmla="*/ 647697 w 2397257"/>
                <a:gd name="connsiteY3844" fmla="*/ 258038 h 2370204"/>
                <a:gd name="connsiteX3845" fmla="*/ 1742276 w 2397257"/>
                <a:gd name="connsiteY3845" fmla="*/ 254917 h 2370204"/>
                <a:gd name="connsiteX3846" fmla="*/ 1744877 w 2397257"/>
                <a:gd name="connsiteY3846" fmla="*/ 256478 h 2370204"/>
                <a:gd name="connsiteX3847" fmla="*/ 1742276 w 2397257"/>
                <a:gd name="connsiteY3847" fmla="*/ 258039 h 2370204"/>
                <a:gd name="connsiteX3848" fmla="*/ 1739675 w 2397257"/>
                <a:gd name="connsiteY3848" fmla="*/ 256478 h 2370204"/>
                <a:gd name="connsiteX3849" fmla="*/ 1742276 w 2397257"/>
                <a:gd name="connsiteY3849" fmla="*/ 254917 h 2370204"/>
                <a:gd name="connsiteX3850" fmla="*/ 1525858 w 2397257"/>
                <a:gd name="connsiteY3850" fmla="*/ 240350 h 2370204"/>
                <a:gd name="connsiteX3851" fmla="*/ 1529500 w 2397257"/>
                <a:gd name="connsiteY3851" fmla="*/ 243992 h 2370204"/>
                <a:gd name="connsiteX3852" fmla="*/ 1525858 w 2397257"/>
                <a:gd name="connsiteY3852" fmla="*/ 247634 h 2370204"/>
                <a:gd name="connsiteX3853" fmla="*/ 1522216 w 2397257"/>
                <a:gd name="connsiteY3853" fmla="*/ 243992 h 2370204"/>
                <a:gd name="connsiteX3854" fmla="*/ 1525858 w 2397257"/>
                <a:gd name="connsiteY3854" fmla="*/ 240350 h 2370204"/>
                <a:gd name="connsiteX3855" fmla="*/ 865156 w 2397257"/>
                <a:gd name="connsiteY3855" fmla="*/ 238269 h 2370204"/>
                <a:gd name="connsiteX3856" fmla="*/ 874000 w 2397257"/>
                <a:gd name="connsiteY3856" fmla="*/ 246593 h 2370204"/>
                <a:gd name="connsiteX3857" fmla="*/ 865156 w 2397257"/>
                <a:gd name="connsiteY3857" fmla="*/ 254917 h 2370204"/>
                <a:gd name="connsiteX3858" fmla="*/ 856312 w 2397257"/>
                <a:gd name="connsiteY3858" fmla="*/ 246593 h 2370204"/>
                <a:gd name="connsiteX3859" fmla="*/ 865156 w 2397257"/>
                <a:gd name="connsiteY3859" fmla="*/ 238269 h 2370204"/>
                <a:gd name="connsiteX3860" fmla="*/ 414630 w 2397257"/>
                <a:gd name="connsiteY3860" fmla="*/ 233066 h 2370204"/>
                <a:gd name="connsiteX3861" fmla="*/ 418272 w 2397257"/>
                <a:gd name="connsiteY3861" fmla="*/ 236708 h 2370204"/>
                <a:gd name="connsiteX3862" fmla="*/ 414630 w 2397257"/>
                <a:gd name="connsiteY3862" fmla="*/ 240350 h 2370204"/>
                <a:gd name="connsiteX3863" fmla="*/ 410988 w 2397257"/>
                <a:gd name="connsiteY3863" fmla="*/ 236708 h 2370204"/>
                <a:gd name="connsiteX3864" fmla="*/ 414630 w 2397257"/>
                <a:gd name="connsiteY3864" fmla="*/ 233066 h 2370204"/>
                <a:gd name="connsiteX3865" fmla="*/ 707004 w 2397257"/>
                <a:gd name="connsiteY3865" fmla="*/ 225783 h 2370204"/>
                <a:gd name="connsiteX3866" fmla="*/ 710646 w 2397257"/>
                <a:gd name="connsiteY3866" fmla="*/ 229425 h 2370204"/>
                <a:gd name="connsiteX3867" fmla="*/ 707004 w 2397257"/>
                <a:gd name="connsiteY3867" fmla="*/ 233067 h 2370204"/>
                <a:gd name="connsiteX3868" fmla="*/ 703362 w 2397257"/>
                <a:gd name="connsiteY3868" fmla="*/ 229425 h 2370204"/>
                <a:gd name="connsiteX3869" fmla="*/ 707004 w 2397257"/>
                <a:gd name="connsiteY3869" fmla="*/ 225783 h 2370204"/>
                <a:gd name="connsiteX3870" fmla="*/ 1682969 w 2397257"/>
                <a:gd name="connsiteY3870" fmla="*/ 222662 h 2370204"/>
                <a:gd name="connsiteX3871" fmla="*/ 1685570 w 2397257"/>
                <a:gd name="connsiteY3871" fmla="*/ 225263 h 2370204"/>
                <a:gd name="connsiteX3872" fmla="*/ 1682969 w 2397257"/>
                <a:gd name="connsiteY3872" fmla="*/ 227864 h 2370204"/>
                <a:gd name="connsiteX3873" fmla="*/ 1680368 w 2397257"/>
                <a:gd name="connsiteY3873" fmla="*/ 225263 h 2370204"/>
                <a:gd name="connsiteX3874" fmla="*/ 1682969 w 2397257"/>
                <a:gd name="connsiteY3874" fmla="*/ 222662 h 2370204"/>
                <a:gd name="connsiteX3875" fmla="*/ 558216 w 2397257"/>
                <a:gd name="connsiteY3875" fmla="*/ 222661 h 2370204"/>
                <a:gd name="connsiteX3876" fmla="*/ 561858 w 2397257"/>
                <a:gd name="connsiteY3876" fmla="*/ 226303 h 2370204"/>
                <a:gd name="connsiteX3877" fmla="*/ 558216 w 2397257"/>
                <a:gd name="connsiteY3877" fmla="*/ 229945 h 2370204"/>
                <a:gd name="connsiteX3878" fmla="*/ 554574 w 2397257"/>
                <a:gd name="connsiteY3878" fmla="*/ 226303 h 2370204"/>
                <a:gd name="connsiteX3879" fmla="*/ 558216 w 2397257"/>
                <a:gd name="connsiteY3879" fmla="*/ 222661 h 2370204"/>
                <a:gd name="connsiteX3880" fmla="*/ 1460307 w 2397257"/>
                <a:gd name="connsiteY3880" fmla="*/ 220581 h 2370204"/>
                <a:gd name="connsiteX3881" fmla="*/ 1464989 w 2397257"/>
                <a:gd name="connsiteY3881" fmla="*/ 224223 h 2370204"/>
                <a:gd name="connsiteX3882" fmla="*/ 1460307 w 2397257"/>
                <a:gd name="connsiteY3882" fmla="*/ 227865 h 2370204"/>
                <a:gd name="connsiteX3883" fmla="*/ 1455625 w 2397257"/>
                <a:gd name="connsiteY3883" fmla="*/ 224223 h 2370204"/>
                <a:gd name="connsiteX3884" fmla="*/ 1460307 w 2397257"/>
                <a:gd name="connsiteY3884" fmla="*/ 220581 h 2370204"/>
                <a:gd name="connsiteX3885" fmla="*/ 1832278 w 2397257"/>
                <a:gd name="connsiteY3885" fmla="*/ 220580 h 2370204"/>
                <a:gd name="connsiteX3886" fmla="*/ 1833319 w 2397257"/>
                <a:gd name="connsiteY3886" fmla="*/ 223182 h 2370204"/>
                <a:gd name="connsiteX3887" fmla="*/ 1832278 w 2397257"/>
                <a:gd name="connsiteY3887" fmla="*/ 225784 h 2370204"/>
                <a:gd name="connsiteX3888" fmla="*/ 1831237 w 2397257"/>
                <a:gd name="connsiteY3888" fmla="*/ 223182 h 2370204"/>
                <a:gd name="connsiteX3889" fmla="*/ 1832278 w 2397257"/>
                <a:gd name="connsiteY3889" fmla="*/ 220580 h 2370204"/>
                <a:gd name="connsiteX3890" fmla="*/ 929665 w 2397257"/>
                <a:gd name="connsiteY3890" fmla="*/ 215378 h 2370204"/>
                <a:gd name="connsiteX3891" fmla="*/ 940590 w 2397257"/>
                <a:gd name="connsiteY3891" fmla="*/ 226823 h 2370204"/>
                <a:gd name="connsiteX3892" fmla="*/ 929665 w 2397257"/>
                <a:gd name="connsiteY3892" fmla="*/ 238268 h 2370204"/>
                <a:gd name="connsiteX3893" fmla="*/ 918740 w 2397257"/>
                <a:gd name="connsiteY3893" fmla="*/ 226823 h 2370204"/>
                <a:gd name="connsiteX3894" fmla="*/ 929665 w 2397257"/>
                <a:gd name="connsiteY3894" fmla="*/ 215378 h 2370204"/>
                <a:gd name="connsiteX3895" fmla="*/ 1394238 w 2397257"/>
                <a:gd name="connsiteY3895" fmla="*/ 208095 h 2370204"/>
                <a:gd name="connsiteX3896" fmla="*/ 1395279 w 2397257"/>
                <a:gd name="connsiteY3896" fmla="*/ 209136 h 2370204"/>
                <a:gd name="connsiteX3897" fmla="*/ 1394238 w 2397257"/>
                <a:gd name="connsiteY3897" fmla="*/ 210177 h 2370204"/>
                <a:gd name="connsiteX3898" fmla="*/ 1393197 w 2397257"/>
                <a:gd name="connsiteY3898" fmla="*/ 209136 h 2370204"/>
                <a:gd name="connsiteX3899" fmla="*/ 1394238 w 2397257"/>
                <a:gd name="connsiteY3899" fmla="*/ 208095 h 2370204"/>
                <a:gd name="connsiteX3900" fmla="*/ 995216 w 2397257"/>
                <a:gd name="connsiteY3900" fmla="*/ 200812 h 2370204"/>
                <a:gd name="connsiteX3901" fmla="*/ 1005101 w 2397257"/>
                <a:gd name="connsiteY3901" fmla="*/ 210697 h 2370204"/>
                <a:gd name="connsiteX3902" fmla="*/ 995216 w 2397257"/>
                <a:gd name="connsiteY3902" fmla="*/ 220582 h 2370204"/>
                <a:gd name="connsiteX3903" fmla="*/ 985331 w 2397257"/>
                <a:gd name="connsiteY3903" fmla="*/ 210697 h 2370204"/>
                <a:gd name="connsiteX3904" fmla="*/ 995216 w 2397257"/>
                <a:gd name="connsiteY3904" fmla="*/ 200812 h 2370204"/>
                <a:gd name="connsiteX3905" fmla="*/ 1621581 w 2397257"/>
                <a:gd name="connsiteY3905" fmla="*/ 197690 h 2370204"/>
                <a:gd name="connsiteX3906" fmla="*/ 1622101 w 2397257"/>
                <a:gd name="connsiteY3906" fmla="*/ 198210 h 2370204"/>
                <a:gd name="connsiteX3907" fmla="*/ 1621581 w 2397257"/>
                <a:gd name="connsiteY3907" fmla="*/ 198730 h 2370204"/>
                <a:gd name="connsiteX3908" fmla="*/ 1621061 w 2397257"/>
                <a:gd name="connsiteY3908" fmla="*/ 198210 h 2370204"/>
                <a:gd name="connsiteX3909" fmla="*/ 1621581 w 2397257"/>
                <a:gd name="connsiteY3909" fmla="*/ 197690 h 2370204"/>
                <a:gd name="connsiteX3910" fmla="*/ 1329207 w 2397257"/>
                <a:gd name="connsiteY3910" fmla="*/ 197690 h 2370204"/>
                <a:gd name="connsiteX3911" fmla="*/ 1331808 w 2397257"/>
                <a:gd name="connsiteY3911" fmla="*/ 199251 h 2370204"/>
                <a:gd name="connsiteX3912" fmla="*/ 1329207 w 2397257"/>
                <a:gd name="connsiteY3912" fmla="*/ 200812 h 2370204"/>
                <a:gd name="connsiteX3913" fmla="*/ 1326606 w 2397257"/>
                <a:gd name="connsiteY3913" fmla="*/ 199251 h 2370204"/>
                <a:gd name="connsiteX3914" fmla="*/ 1329207 w 2397257"/>
                <a:gd name="connsiteY3914" fmla="*/ 197690 h 2370204"/>
                <a:gd name="connsiteX3915" fmla="*/ 769952 w 2397257"/>
                <a:gd name="connsiteY3915" fmla="*/ 197690 h 2370204"/>
                <a:gd name="connsiteX3916" fmla="*/ 772033 w 2397257"/>
                <a:gd name="connsiteY3916" fmla="*/ 200291 h 2370204"/>
                <a:gd name="connsiteX3917" fmla="*/ 769952 w 2397257"/>
                <a:gd name="connsiteY3917" fmla="*/ 202892 h 2370204"/>
                <a:gd name="connsiteX3918" fmla="*/ 767871 w 2397257"/>
                <a:gd name="connsiteY3918" fmla="*/ 200291 h 2370204"/>
                <a:gd name="connsiteX3919" fmla="*/ 769952 w 2397257"/>
                <a:gd name="connsiteY3919" fmla="*/ 197690 h 2370204"/>
                <a:gd name="connsiteX3920" fmla="*/ 469255 w 2397257"/>
                <a:gd name="connsiteY3920" fmla="*/ 195609 h 2370204"/>
                <a:gd name="connsiteX3921" fmla="*/ 470296 w 2397257"/>
                <a:gd name="connsiteY3921" fmla="*/ 196650 h 2370204"/>
                <a:gd name="connsiteX3922" fmla="*/ 469255 w 2397257"/>
                <a:gd name="connsiteY3922" fmla="*/ 197691 h 2370204"/>
                <a:gd name="connsiteX3923" fmla="*/ 468214 w 2397257"/>
                <a:gd name="connsiteY3923" fmla="*/ 196650 h 2370204"/>
                <a:gd name="connsiteX3924" fmla="*/ 469255 w 2397257"/>
                <a:gd name="connsiteY3924" fmla="*/ 195609 h 2370204"/>
                <a:gd name="connsiteX3925" fmla="*/ 1262097 w 2397257"/>
                <a:gd name="connsiteY3925" fmla="*/ 190407 h 2370204"/>
                <a:gd name="connsiteX3926" fmla="*/ 1264178 w 2397257"/>
                <a:gd name="connsiteY3926" fmla="*/ 193008 h 2370204"/>
                <a:gd name="connsiteX3927" fmla="*/ 1262097 w 2397257"/>
                <a:gd name="connsiteY3927" fmla="*/ 195609 h 2370204"/>
                <a:gd name="connsiteX3928" fmla="*/ 1260016 w 2397257"/>
                <a:gd name="connsiteY3928" fmla="*/ 193008 h 2370204"/>
                <a:gd name="connsiteX3929" fmla="*/ 1262097 w 2397257"/>
                <a:gd name="connsiteY3929" fmla="*/ 190407 h 2370204"/>
                <a:gd name="connsiteX3930" fmla="*/ 1061806 w 2397257"/>
                <a:gd name="connsiteY3930" fmla="*/ 190407 h 2370204"/>
                <a:gd name="connsiteX3931" fmla="*/ 1071691 w 2397257"/>
                <a:gd name="connsiteY3931" fmla="*/ 200292 h 2370204"/>
                <a:gd name="connsiteX3932" fmla="*/ 1061806 w 2397257"/>
                <a:gd name="connsiteY3932" fmla="*/ 210177 h 2370204"/>
                <a:gd name="connsiteX3933" fmla="*/ 1051921 w 2397257"/>
                <a:gd name="connsiteY3933" fmla="*/ 200292 h 2370204"/>
                <a:gd name="connsiteX3934" fmla="*/ 1061806 w 2397257"/>
                <a:gd name="connsiteY3934" fmla="*/ 190407 h 2370204"/>
                <a:gd name="connsiteX3935" fmla="*/ 615442 w 2397257"/>
                <a:gd name="connsiteY3935" fmla="*/ 190407 h 2370204"/>
                <a:gd name="connsiteX3936" fmla="*/ 617003 w 2397257"/>
                <a:gd name="connsiteY3936" fmla="*/ 191968 h 2370204"/>
                <a:gd name="connsiteX3937" fmla="*/ 615442 w 2397257"/>
                <a:gd name="connsiteY3937" fmla="*/ 193529 h 2370204"/>
                <a:gd name="connsiteX3938" fmla="*/ 613881 w 2397257"/>
                <a:gd name="connsiteY3938" fmla="*/ 191968 h 2370204"/>
                <a:gd name="connsiteX3939" fmla="*/ 615442 w 2397257"/>
                <a:gd name="connsiteY3939" fmla="*/ 190407 h 2370204"/>
                <a:gd name="connsiteX3940" fmla="*/ 1195507 w 2397257"/>
                <a:gd name="connsiteY3940" fmla="*/ 186245 h 2370204"/>
                <a:gd name="connsiteX3941" fmla="*/ 1200709 w 2397257"/>
                <a:gd name="connsiteY3941" fmla="*/ 190927 h 2370204"/>
                <a:gd name="connsiteX3942" fmla="*/ 1195507 w 2397257"/>
                <a:gd name="connsiteY3942" fmla="*/ 195609 h 2370204"/>
                <a:gd name="connsiteX3943" fmla="*/ 1190304 w 2397257"/>
                <a:gd name="connsiteY3943" fmla="*/ 190927 h 2370204"/>
                <a:gd name="connsiteX3944" fmla="*/ 1195507 w 2397257"/>
                <a:gd name="connsiteY3944" fmla="*/ 186245 h 2370204"/>
                <a:gd name="connsiteX3945" fmla="*/ 1127355 w 2397257"/>
                <a:gd name="connsiteY3945" fmla="*/ 186245 h 2370204"/>
                <a:gd name="connsiteX3946" fmla="*/ 1136199 w 2397257"/>
                <a:gd name="connsiteY3946" fmla="*/ 193529 h 2370204"/>
                <a:gd name="connsiteX3947" fmla="*/ 1127355 w 2397257"/>
                <a:gd name="connsiteY3947" fmla="*/ 200813 h 2370204"/>
                <a:gd name="connsiteX3948" fmla="*/ 1118511 w 2397257"/>
                <a:gd name="connsiteY3948" fmla="*/ 193529 h 2370204"/>
                <a:gd name="connsiteX3949" fmla="*/ 1127355 w 2397257"/>
                <a:gd name="connsiteY3949" fmla="*/ 186245 h 2370204"/>
                <a:gd name="connsiteX3950" fmla="*/ 1557593 w 2397257"/>
                <a:gd name="connsiteY3950" fmla="*/ 173759 h 2370204"/>
                <a:gd name="connsiteX3951" fmla="*/ 1558634 w 2397257"/>
                <a:gd name="connsiteY3951" fmla="*/ 174800 h 2370204"/>
                <a:gd name="connsiteX3952" fmla="*/ 1557593 w 2397257"/>
                <a:gd name="connsiteY3952" fmla="*/ 175841 h 2370204"/>
                <a:gd name="connsiteX3953" fmla="*/ 1556552 w 2397257"/>
                <a:gd name="connsiteY3953" fmla="*/ 174800 h 2370204"/>
                <a:gd name="connsiteX3954" fmla="*/ 1557593 w 2397257"/>
                <a:gd name="connsiteY3954" fmla="*/ 173759 h 2370204"/>
                <a:gd name="connsiteX3955" fmla="*/ 831860 w 2397257"/>
                <a:gd name="connsiteY3955" fmla="*/ 173759 h 2370204"/>
                <a:gd name="connsiteX3956" fmla="*/ 836542 w 2397257"/>
                <a:gd name="connsiteY3956" fmla="*/ 178441 h 2370204"/>
                <a:gd name="connsiteX3957" fmla="*/ 831860 w 2397257"/>
                <a:gd name="connsiteY3957" fmla="*/ 183123 h 2370204"/>
                <a:gd name="connsiteX3958" fmla="*/ 827178 w 2397257"/>
                <a:gd name="connsiteY3958" fmla="*/ 178441 h 2370204"/>
                <a:gd name="connsiteX3959" fmla="*/ 831860 w 2397257"/>
                <a:gd name="connsiteY3959" fmla="*/ 173759 h 2370204"/>
                <a:gd name="connsiteX3960" fmla="*/ 674749 w 2397257"/>
                <a:gd name="connsiteY3960" fmla="*/ 161274 h 2370204"/>
                <a:gd name="connsiteX3961" fmla="*/ 676310 w 2397257"/>
                <a:gd name="connsiteY3961" fmla="*/ 162315 h 2370204"/>
                <a:gd name="connsiteX3962" fmla="*/ 674749 w 2397257"/>
                <a:gd name="connsiteY3962" fmla="*/ 163356 h 2370204"/>
                <a:gd name="connsiteX3963" fmla="*/ 673188 w 2397257"/>
                <a:gd name="connsiteY3963" fmla="*/ 162315 h 2370204"/>
                <a:gd name="connsiteX3964" fmla="*/ 674749 w 2397257"/>
                <a:gd name="connsiteY3964" fmla="*/ 161274 h 2370204"/>
                <a:gd name="connsiteX3965" fmla="*/ 1493603 w 2397257"/>
                <a:gd name="connsiteY3965" fmla="*/ 153990 h 2370204"/>
                <a:gd name="connsiteX3966" fmla="*/ 1495164 w 2397257"/>
                <a:gd name="connsiteY3966" fmla="*/ 155031 h 2370204"/>
                <a:gd name="connsiteX3967" fmla="*/ 1493603 w 2397257"/>
                <a:gd name="connsiteY3967" fmla="*/ 156072 h 2370204"/>
                <a:gd name="connsiteX3968" fmla="*/ 1492042 w 2397257"/>
                <a:gd name="connsiteY3968" fmla="*/ 155031 h 2370204"/>
                <a:gd name="connsiteX3969" fmla="*/ 1493603 w 2397257"/>
                <a:gd name="connsiteY3969" fmla="*/ 153990 h 2370204"/>
                <a:gd name="connsiteX3970" fmla="*/ 894809 w 2397257"/>
                <a:gd name="connsiteY3970" fmla="*/ 148788 h 2370204"/>
                <a:gd name="connsiteX3971" fmla="*/ 903133 w 2397257"/>
                <a:gd name="connsiteY3971" fmla="*/ 157632 h 2370204"/>
                <a:gd name="connsiteX3972" fmla="*/ 894809 w 2397257"/>
                <a:gd name="connsiteY3972" fmla="*/ 166476 h 2370204"/>
                <a:gd name="connsiteX3973" fmla="*/ 886485 w 2397257"/>
                <a:gd name="connsiteY3973" fmla="*/ 157632 h 2370204"/>
                <a:gd name="connsiteX3974" fmla="*/ 894809 w 2397257"/>
                <a:gd name="connsiteY3974" fmla="*/ 148788 h 2370204"/>
                <a:gd name="connsiteX3975" fmla="*/ 1428053 w 2397257"/>
                <a:gd name="connsiteY3975" fmla="*/ 138384 h 2370204"/>
                <a:gd name="connsiteX3976" fmla="*/ 1430654 w 2397257"/>
                <a:gd name="connsiteY3976" fmla="*/ 139944 h 2370204"/>
                <a:gd name="connsiteX3977" fmla="*/ 1428053 w 2397257"/>
                <a:gd name="connsiteY3977" fmla="*/ 141505 h 2370204"/>
                <a:gd name="connsiteX3978" fmla="*/ 1425452 w 2397257"/>
                <a:gd name="connsiteY3978" fmla="*/ 139944 h 2370204"/>
                <a:gd name="connsiteX3979" fmla="*/ 1428053 w 2397257"/>
                <a:gd name="connsiteY3979" fmla="*/ 138384 h 2370204"/>
                <a:gd name="connsiteX3980" fmla="*/ 960359 w 2397257"/>
                <a:gd name="connsiteY3980" fmla="*/ 131101 h 2370204"/>
                <a:gd name="connsiteX3981" fmla="*/ 970764 w 2397257"/>
                <a:gd name="connsiteY3981" fmla="*/ 140985 h 2370204"/>
                <a:gd name="connsiteX3982" fmla="*/ 960359 w 2397257"/>
                <a:gd name="connsiteY3982" fmla="*/ 150870 h 2370204"/>
                <a:gd name="connsiteX3983" fmla="*/ 949954 w 2397257"/>
                <a:gd name="connsiteY3983" fmla="*/ 140985 h 2370204"/>
                <a:gd name="connsiteX3984" fmla="*/ 960359 w 2397257"/>
                <a:gd name="connsiteY3984" fmla="*/ 131101 h 2370204"/>
                <a:gd name="connsiteX3985" fmla="*/ 1362503 w 2397257"/>
                <a:gd name="connsiteY3985" fmla="*/ 125899 h 2370204"/>
                <a:gd name="connsiteX3986" fmla="*/ 1364064 w 2397257"/>
                <a:gd name="connsiteY3986" fmla="*/ 127460 h 2370204"/>
                <a:gd name="connsiteX3987" fmla="*/ 1362503 w 2397257"/>
                <a:gd name="connsiteY3987" fmla="*/ 129021 h 2370204"/>
                <a:gd name="connsiteX3988" fmla="*/ 1360942 w 2397257"/>
                <a:gd name="connsiteY3988" fmla="*/ 127460 h 2370204"/>
                <a:gd name="connsiteX3989" fmla="*/ 1362503 w 2397257"/>
                <a:gd name="connsiteY3989" fmla="*/ 125899 h 2370204"/>
                <a:gd name="connsiteX3990" fmla="*/ 1026950 w 2397257"/>
                <a:gd name="connsiteY3990" fmla="*/ 121737 h 2370204"/>
                <a:gd name="connsiteX3991" fmla="*/ 1034234 w 2397257"/>
                <a:gd name="connsiteY3991" fmla="*/ 129021 h 2370204"/>
                <a:gd name="connsiteX3992" fmla="*/ 1026950 w 2397257"/>
                <a:gd name="connsiteY3992" fmla="*/ 136305 h 2370204"/>
                <a:gd name="connsiteX3993" fmla="*/ 1019666 w 2397257"/>
                <a:gd name="connsiteY3993" fmla="*/ 129021 h 2370204"/>
                <a:gd name="connsiteX3994" fmla="*/ 1026950 w 2397257"/>
                <a:gd name="connsiteY3994" fmla="*/ 121737 h 2370204"/>
                <a:gd name="connsiteX3995" fmla="*/ 1295393 w 2397257"/>
                <a:gd name="connsiteY3995" fmla="*/ 118615 h 2370204"/>
                <a:gd name="connsiteX3996" fmla="*/ 1296434 w 2397257"/>
                <a:gd name="connsiteY3996" fmla="*/ 120176 h 2370204"/>
                <a:gd name="connsiteX3997" fmla="*/ 1295393 w 2397257"/>
                <a:gd name="connsiteY3997" fmla="*/ 121737 h 2370204"/>
                <a:gd name="connsiteX3998" fmla="*/ 1294352 w 2397257"/>
                <a:gd name="connsiteY3998" fmla="*/ 120176 h 2370204"/>
                <a:gd name="connsiteX3999" fmla="*/ 1295393 w 2397257"/>
                <a:gd name="connsiteY3999" fmla="*/ 118615 h 2370204"/>
                <a:gd name="connsiteX4000" fmla="*/ 1092500 w 2397257"/>
                <a:gd name="connsiteY4000" fmla="*/ 114453 h 2370204"/>
                <a:gd name="connsiteX4001" fmla="*/ 1098743 w 2397257"/>
                <a:gd name="connsiteY4001" fmla="*/ 120176 h 2370204"/>
                <a:gd name="connsiteX4002" fmla="*/ 1092500 w 2397257"/>
                <a:gd name="connsiteY4002" fmla="*/ 125899 h 2370204"/>
                <a:gd name="connsiteX4003" fmla="*/ 1086257 w 2397257"/>
                <a:gd name="connsiteY4003" fmla="*/ 120176 h 2370204"/>
                <a:gd name="connsiteX4004" fmla="*/ 1092500 w 2397257"/>
                <a:gd name="connsiteY4004" fmla="*/ 114453 h 2370204"/>
                <a:gd name="connsiteX4005" fmla="*/ 1228802 w 2397257"/>
                <a:gd name="connsiteY4005" fmla="*/ 111332 h 2370204"/>
                <a:gd name="connsiteX4006" fmla="*/ 1232964 w 2397257"/>
                <a:gd name="connsiteY4006" fmla="*/ 114974 h 2370204"/>
                <a:gd name="connsiteX4007" fmla="*/ 1228802 w 2397257"/>
                <a:gd name="connsiteY4007" fmla="*/ 118616 h 2370204"/>
                <a:gd name="connsiteX4008" fmla="*/ 1224640 w 2397257"/>
                <a:gd name="connsiteY4008" fmla="*/ 114974 h 2370204"/>
                <a:gd name="connsiteX4009" fmla="*/ 1228802 w 2397257"/>
                <a:gd name="connsiteY4009" fmla="*/ 111332 h 2370204"/>
                <a:gd name="connsiteX4010" fmla="*/ 1160651 w 2397257"/>
                <a:gd name="connsiteY4010" fmla="*/ 109251 h 2370204"/>
                <a:gd name="connsiteX4011" fmla="*/ 1168455 w 2397257"/>
                <a:gd name="connsiteY4011" fmla="*/ 116535 h 2370204"/>
                <a:gd name="connsiteX4012" fmla="*/ 1160651 w 2397257"/>
                <a:gd name="connsiteY4012" fmla="*/ 123819 h 2370204"/>
                <a:gd name="connsiteX4013" fmla="*/ 1152847 w 2397257"/>
                <a:gd name="connsiteY4013" fmla="*/ 116535 h 2370204"/>
                <a:gd name="connsiteX4014" fmla="*/ 1160651 w 2397257"/>
                <a:gd name="connsiteY4014" fmla="*/ 109251 h 2370204"/>
                <a:gd name="connsiteX4015" fmla="*/ 799606 w 2397257"/>
                <a:gd name="connsiteY4015" fmla="*/ 106129 h 2370204"/>
                <a:gd name="connsiteX4016" fmla="*/ 802208 w 2397257"/>
                <a:gd name="connsiteY4016" fmla="*/ 108731 h 2370204"/>
                <a:gd name="connsiteX4017" fmla="*/ 799606 w 2397257"/>
                <a:gd name="connsiteY4017" fmla="*/ 111333 h 2370204"/>
                <a:gd name="connsiteX4018" fmla="*/ 797004 w 2397257"/>
                <a:gd name="connsiteY4018" fmla="*/ 108731 h 2370204"/>
                <a:gd name="connsiteX4019" fmla="*/ 799606 w 2397257"/>
                <a:gd name="connsiteY4019" fmla="*/ 106129 h 2370204"/>
                <a:gd name="connsiteX4020" fmla="*/ 863075 w 2397257"/>
                <a:gd name="connsiteY4020" fmla="*/ 86360 h 2370204"/>
                <a:gd name="connsiteX4021" fmla="*/ 866717 w 2397257"/>
                <a:gd name="connsiteY4021" fmla="*/ 88962 h 2370204"/>
                <a:gd name="connsiteX4022" fmla="*/ 863075 w 2397257"/>
                <a:gd name="connsiteY4022" fmla="*/ 91564 h 2370204"/>
                <a:gd name="connsiteX4023" fmla="*/ 859433 w 2397257"/>
                <a:gd name="connsiteY4023" fmla="*/ 88962 h 2370204"/>
                <a:gd name="connsiteX4024" fmla="*/ 863075 w 2397257"/>
                <a:gd name="connsiteY4024" fmla="*/ 86360 h 2370204"/>
                <a:gd name="connsiteX4025" fmla="*/ 1461349 w 2397257"/>
                <a:gd name="connsiteY4025" fmla="*/ 69713 h 2370204"/>
                <a:gd name="connsiteX4026" fmla="*/ 1462910 w 2397257"/>
                <a:gd name="connsiteY4026" fmla="*/ 70753 h 2370204"/>
                <a:gd name="connsiteX4027" fmla="*/ 1461349 w 2397257"/>
                <a:gd name="connsiteY4027" fmla="*/ 71794 h 2370204"/>
                <a:gd name="connsiteX4028" fmla="*/ 1459788 w 2397257"/>
                <a:gd name="connsiteY4028" fmla="*/ 70753 h 2370204"/>
                <a:gd name="connsiteX4029" fmla="*/ 1461349 w 2397257"/>
                <a:gd name="connsiteY4029" fmla="*/ 69713 h 2370204"/>
                <a:gd name="connsiteX4030" fmla="*/ 928105 w 2397257"/>
                <a:gd name="connsiteY4030" fmla="*/ 66591 h 2370204"/>
                <a:gd name="connsiteX4031" fmla="*/ 933308 w 2397257"/>
                <a:gd name="connsiteY4031" fmla="*/ 71794 h 2370204"/>
                <a:gd name="connsiteX4032" fmla="*/ 928105 w 2397257"/>
                <a:gd name="connsiteY4032" fmla="*/ 76996 h 2370204"/>
                <a:gd name="connsiteX4033" fmla="*/ 922902 w 2397257"/>
                <a:gd name="connsiteY4033" fmla="*/ 71794 h 2370204"/>
                <a:gd name="connsiteX4034" fmla="*/ 928105 w 2397257"/>
                <a:gd name="connsiteY4034" fmla="*/ 66591 h 2370204"/>
                <a:gd name="connsiteX4035" fmla="*/ 703883 w 2397257"/>
                <a:gd name="connsiteY4035" fmla="*/ 66590 h 2370204"/>
                <a:gd name="connsiteX4036" fmla="*/ 704404 w 2397257"/>
                <a:gd name="connsiteY4036" fmla="*/ 67111 h 2370204"/>
                <a:gd name="connsiteX4037" fmla="*/ 703883 w 2397257"/>
                <a:gd name="connsiteY4037" fmla="*/ 67632 h 2370204"/>
                <a:gd name="connsiteX4038" fmla="*/ 703362 w 2397257"/>
                <a:gd name="connsiteY4038" fmla="*/ 67111 h 2370204"/>
                <a:gd name="connsiteX4039" fmla="*/ 703883 w 2397257"/>
                <a:gd name="connsiteY4039" fmla="*/ 66590 h 2370204"/>
                <a:gd name="connsiteX4040" fmla="*/ 992614 w 2397257"/>
                <a:gd name="connsiteY4040" fmla="*/ 57227 h 2370204"/>
                <a:gd name="connsiteX4041" fmla="*/ 994695 w 2397257"/>
                <a:gd name="connsiteY4041" fmla="*/ 59829 h 2370204"/>
                <a:gd name="connsiteX4042" fmla="*/ 992614 w 2397257"/>
                <a:gd name="connsiteY4042" fmla="*/ 62431 h 2370204"/>
                <a:gd name="connsiteX4043" fmla="*/ 990533 w 2397257"/>
                <a:gd name="connsiteY4043" fmla="*/ 59829 h 2370204"/>
                <a:gd name="connsiteX4044" fmla="*/ 992614 w 2397257"/>
                <a:gd name="connsiteY4044" fmla="*/ 57227 h 2370204"/>
                <a:gd name="connsiteX4045" fmla="*/ 1327648 w 2397257"/>
                <a:gd name="connsiteY4045" fmla="*/ 46821 h 2370204"/>
                <a:gd name="connsiteX4046" fmla="*/ 1328689 w 2397257"/>
                <a:gd name="connsiteY4046" fmla="*/ 48383 h 2370204"/>
                <a:gd name="connsiteX4047" fmla="*/ 1327648 w 2397257"/>
                <a:gd name="connsiteY4047" fmla="*/ 49943 h 2370204"/>
                <a:gd name="connsiteX4048" fmla="*/ 1326607 w 2397257"/>
                <a:gd name="connsiteY4048" fmla="*/ 48383 h 2370204"/>
                <a:gd name="connsiteX4049" fmla="*/ 1327648 w 2397257"/>
                <a:gd name="connsiteY4049" fmla="*/ 46821 h 2370204"/>
                <a:gd name="connsiteX4050" fmla="*/ 1059204 w 2397257"/>
                <a:gd name="connsiteY4050" fmla="*/ 46821 h 2370204"/>
                <a:gd name="connsiteX4051" fmla="*/ 1061285 w 2397257"/>
                <a:gd name="connsiteY4051" fmla="*/ 49423 h 2370204"/>
                <a:gd name="connsiteX4052" fmla="*/ 1059204 w 2397257"/>
                <a:gd name="connsiteY4052" fmla="*/ 52026 h 2370204"/>
                <a:gd name="connsiteX4053" fmla="*/ 1057123 w 2397257"/>
                <a:gd name="connsiteY4053" fmla="*/ 49423 h 2370204"/>
                <a:gd name="connsiteX4054" fmla="*/ 1059204 w 2397257"/>
                <a:gd name="connsiteY4054" fmla="*/ 46821 h 2370204"/>
                <a:gd name="connsiteX4055" fmla="*/ 1261057 w 2397257"/>
                <a:gd name="connsiteY4055" fmla="*/ 42661 h 2370204"/>
                <a:gd name="connsiteX4056" fmla="*/ 1262098 w 2397257"/>
                <a:gd name="connsiteY4056" fmla="*/ 43701 h 2370204"/>
                <a:gd name="connsiteX4057" fmla="*/ 1261057 w 2397257"/>
                <a:gd name="connsiteY4057" fmla="*/ 44742 h 2370204"/>
                <a:gd name="connsiteX4058" fmla="*/ 1260016 w 2397257"/>
                <a:gd name="connsiteY4058" fmla="*/ 43701 h 2370204"/>
                <a:gd name="connsiteX4059" fmla="*/ 1261057 w 2397257"/>
                <a:gd name="connsiteY4059" fmla="*/ 42661 h 2370204"/>
                <a:gd name="connsiteX4060" fmla="*/ 1193946 w 2397257"/>
                <a:gd name="connsiteY4060" fmla="*/ 39539 h 2370204"/>
                <a:gd name="connsiteX4061" fmla="*/ 1195507 w 2397257"/>
                <a:gd name="connsiteY4061" fmla="*/ 41099 h 2370204"/>
                <a:gd name="connsiteX4062" fmla="*/ 1193946 w 2397257"/>
                <a:gd name="connsiteY4062" fmla="*/ 42661 h 2370204"/>
                <a:gd name="connsiteX4063" fmla="*/ 1192385 w 2397257"/>
                <a:gd name="connsiteY4063" fmla="*/ 41099 h 2370204"/>
                <a:gd name="connsiteX4064" fmla="*/ 1193946 w 2397257"/>
                <a:gd name="connsiteY4064" fmla="*/ 39539 h 2370204"/>
                <a:gd name="connsiteX4065" fmla="*/ 1126316 w 2397257"/>
                <a:gd name="connsiteY4065" fmla="*/ 39539 h 2370204"/>
                <a:gd name="connsiteX4066" fmla="*/ 1128918 w 2397257"/>
                <a:gd name="connsiteY4066" fmla="*/ 43181 h 2370204"/>
                <a:gd name="connsiteX4067" fmla="*/ 1126316 w 2397257"/>
                <a:gd name="connsiteY4067" fmla="*/ 46823 h 2370204"/>
                <a:gd name="connsiteX4068" fmla="*/ 1123714 w 2397257"/>
                <a:gd name="connsiteY4068" fmla="*/ 43181 h 2370204"/>
                <a:gd name="connsiteX4069" fmla="*/ 1126316 w 2397257"/>
                <a:gd name="connsiteY4069" fmla="*/ 39539 h 2370204"/>
                <a:gd name="connsiteX4070" fmla="*/ 830300 w 2397257"/>
                <a:gd name="connsiteY4070" fmla="*/ 19769 h 2370204"/>
                <a:gd name="connsiteX4071" fmla="*/ 831341 w 2397257"/>
                <a:gd name="connsiteY4071" fmla="*/ 21330 h 2370204"/>
                <a:gd name="connsiteX4072" fmla="*/ 830300 w 2397257"/>
                <a:gd name="connsiteY4072" fmla="*/ 22891 h 2370204"/>
                <a:gd name="connsiteX4073" fmla="*/ 829259 w 2397257"/>
                <a:gd name="connsiteY4073" fmla="*/ 21330 h 2370204"/>
                <a:gd name="connsiteX4074" fmla="*/ 830300 w 2397257"/>
                <a:gd name="connsiteY4074" fmla="*/ 19769 h 2370204"/>
                <a:gd name="connsiteX4075" fmla="*/ 894810 w 2397257"/>
                <a:gd name="connsiteY4075" fmla="*/ 0 h 2370204"/>
                <a:gd name="connsiteX4076" fmla="*/ 895851 w 2397257"/>
                <a:gd name="connsiteY4076" fmla="*/ 2602 h 2370204"/>
                <a:gd name="connsiteX4077" fmla="*/ 894810 w 2397257"/>
                <a:gd name="connsiteY4077" fmla="*/ 5204 h 2370204"/>
                <a:gd name="connsiteX4078" fmla="*/ 893769 w 2397257"/>
                <a:gd name="connsiteY4078" fmla="*/ 2602 h 2370204"/>
                <a:gd name="connsiteX4079" fmla="*/ 894810 w 2397257"/>
                <a:gd name="connsiteY4079" fmla="*/ 0 h 23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Lst>
              <a:rect l="l" t="t" r="r" b="b"/>
              <a:pathLst>
                <a:path w="2397257" h="2370204">
                  <a:moveTo>
                    <a:pt x="1784937" y="2369162"/>
                  </a:moveTo>
                  <a:cubicBezTo>
                    <a:pt x="1785225" y="2369162"/>
                    <a:pt x="1785458" y="2369395"/>
                    <a:pt x="1785458" y="2369683"/>
                  </a:cubicBezTo>
                  <a:cubicBezTo>
                    <a:pt x="1785458" y="2369971"/>
                    <a:pt x="1785225" y="2370204"/>
                    <a:pt x="1784937" y="2370204"/>
                  </a:cubicBezTo>
                  <a:cubicBezTo>
                    <a:pt x="1784649" y="2370204"/>
                    <a:pt x="1784416" y="2369971"/>
                    <a:pt x="1784416" y="2369683"/>
                  </a:cubicBezTo>
                  <a:cubicBezTo>
                    <a:pt x="1784416" y="2369395"/>
                    <a:pt x="1784649" y="2369162"/>
                    <a:pt x="1784937" y="2369162"/>
                  </a:cubicBezTo>
                  <a:close/>
                  <a:moveTo>
                    <a:pt x="1202790" y="2360839"/>
                  </a:moveTo>
                  <a:cubicBezTo>
                    <a:pt x="1203939" y="2360839"/>
                    <a:pt x="1204871" y="2361538"/>
                    <a:pt x="1204871" y="2362400"/>
                  </a:cubicBezTo>
                  <a:cubicBezTo>
                    <a:pt x="1204871" y="2363262"/>
                    <a:pt x="1203939" y="2363961"/>
                    <a:pt x="1202790" y="2363961"/>
                  </a:cubicBezTo>
                  <a:cubicBezTo>
                    <a:pt x="1201641" y="2363961"/>
                    <a:pt x="1200709" y="2363262"/>
                    <a:pt x="1200709" y="2362400"/>
                  </a:cubicBezTo>
                  <a:cubicBezTo>
                    <a:pt x="1200709" y="2361538"/>
                    <a:pt x="1201641" y="2360839"/>
                    <a:pt x="1202790" y="2360839"/>
                  </a:cubicBezTo>
                  <a:close/>
                  <a:moveTo>
                    <a:pt x="1269901" y="2358758"/>
                  </a:moveTo>
                  <a:cubicBezTo>
                    <a:pt x="1271338" y="2358758"/>
                    <a:pt x="1272503" y="2359224"/>
                    <a:pt x="1272503" y="2359799"/>
                  </a:cubicBezTo>
                  <a:cubicBezTo>
                    <a:pt x="1272503" y="2360374"/>
                    <a:pt x="1271338" y="2360840"/>
                    <a:pt x="1269901" y="2360840"/>
                  </a:cubicBezTo>
                  <a:cubicBezTo>
                    <a:pt x="1268464" y="2360840"/>
                    <a:pt x="1267299" y="2360374"/>
                    <a:pt x="1267299" y="2359799"/>
                  </a:cubicBezTo>
                  <a:cubicBezTo>
                    <a:pt x="1267299" y="2359224"/>
                    <a:pt x="1268464" y="2358758"/>
                    <a:pt x="1269901" y="2358758"/>
                  </a:cubicBezTo>
                  <a:close/>
                  <a:moveTo>
                    <a:pt x="1135679" y="2358758"/>
                  </a:moveTo>
                  <a:cubicBezTo>
                    <a:pt x="1137115" y="2358758"/>
                    <a:pt x="1138280" y="2359224"/>
                    <a:pt x="1138280" y="2359799"/>
                  </a:cubicBezTo>
                  <a:cubicBezTo>
                    <a:pt x="1138280" y="2360374"/>
                    <a:pt x="1137115" y="2360840"/>
                    <a:pt x="1135679" y="2360840"/>
                  </a:cubicBezTo>
                  <a:cubicBezTo>
                    <a:pt x="1134243" y="2360840"/>
                    <a:pt x="1133078" y="2360374"/>
                    <a:pt x="1133078" y="2359799"/>
                  </a:cubicBezTo>
                  <a:cubicBezTo>
                    <a:pt x="1133078" y="2359224"/>
                    <a:pt x="1134243" y="2358758"/>
                    <a:pt x="1135679" y="2358758"/>
                  </a:cubicBezTo>
                  <a:close/>
                  <a:moveTo>
                    <a:pt x="1337532" y="2353555"/>
                  </a:moveTo>
                  <a:cubicBezTo>
                    <a:pt x="1338394" y="2353555"/>
                    <a:pt x="1339093" y="2354254"/>
                    <a:pt x="1339093" y="2355116"/>
                  </a:cubicBezTo>
                  <a:cubicBezTo>
                    <a:pt x="1339093" y="2355978"/>
                    <a:pt x="1338394" y="2356677"/>
                    <a:pt x="1337532" y="2356677"/>
                  </a:cubicBezTo>
                  <a:cubicBezTo>
                    <a:pt x="1336670" y="2356677"/>
                    <a:pt x="1335971" y="2355978"/>
                    <a:pt x="1335971" y="2355116"/>
                  </a:cubicBezTo>
                  <a:cubicBezTo>
                    <a:pt x="1335971" y="2354254"/>
                    <a:pt x="1336670" y="2353555"/>
                    <a:pt x="1337532" y="2353555"/>
                  </a:cubicBezTo>
                  <a:close/>
                  <a:moveTo>
                    <a:pt x="1661120" y="2344191"/>
                  </a:moveTo>
                  <a:cubicBezTo>
                    <a:pt x="1661408" y="2344191"/>
                    <a:pt x="1661641" y="2344424"/>
                    <a:pt x="1661641" y="2344712"/>
                  </a:cubicBezTo>
                  <a:cubicBezTo>
                    <a:pt x="1661641" y="2345000"/>
                    <a:pt x="1661408" y="2345233"/>
                    <a:pt x="1661120" y="2345233"/>
                  </a:cubicBezTo>
                  <a:cubicBezTo>
                    <a:pt x="1660832" y="2345233"/>
                    <a:pt x="1660599" y="2345000"/>
                    <a:pt x="1660599" y="2344712"/>
                  </a:cubicBezTo>
                  <a:cubicBezTo>
                    <a:pt x="1660599" y="2344424"/>
                    <a:pt x="1660832" y="2344191"/>
                    <a:pt x="1661120" y="2344191"/>
                  </a:cubicBezTo>
                  <a:close/>
                  <a:moveTo>
                    <a:pt x="1402041" y="2341069"/>
                  </a:moveTo>
                  <a:cubicBezTo>
                    <a:pt x="1402903" y="2341069"/>
                    <a:pt x="1403602" y="2341768"/>
                    <a:pt x="1403602" y="2342630"/>
                  </a:cubicBezTo>
                  <a:cubicBezTo>
                    <a:pt x="1403602" y="2343492"/>
                    <a:pt x="1402903" y="2344191"/>
                    <a:pt x="1402041" y="2344191"/>
                  </a:cubicBezTo>
                  <a:cubicBezTo>
                    <a:pt x="1401179" y="2344191"/>
                    <a:pt x="1400480" y="2343492"/>
                    <a:pt x="1400480" y="2342630"/>
                  </a:cubicBezTo>
                  <a:cubicBezTo>
                    <a:pt x="1400480" y="2341768"/>
                    <a:pt x="1401179" y="2341069"/>
                    <a:pt x="1402041" y="2341069"/>
                  </a:cubicBezTo>
                  <a:close/>
                  <a:moveTo>
                    <a:pt x="1844244" y="2336907"/>
                  </a:moveTo>
                  <a:cubicBezTo>
                    <a:pt x="1844532" y="2336907"/>
                    <a:pt x="1844765" y="2337140"/>
                    <a:pt x="1844765" y="2337428"/>
                  </a:cubicBezTo>
                  <a:cubicBezTo>
                    <a:pt x="1844765" y="2337716"/>
                    <a:pt x="1844532" y="2337949"/>
                    <a:pt x="1844244" y="2337949"/>
                  </a:cubicBezTo>
                  <a:cubicBezTo>
                    <a:pt x="1843956" y="2337949"/>
                    <a:pt x="1843723" y="2337716"/>
                    <a:pt x="1843723" y="2337428"/>
                  </a:cubicBezTo>
                  <a:cubicBezTo>
                    <a:pt x="1843723" y="2337140"/>
                    <a:pt x="1843956" y="2336907"/>
                    <a:pt x="1844244" y="2336907"/>
                  </a:cubicBezTo>
                  <a:close/>
                  <a:moveTo>
                    <a:pt x="1468632" y="2328583"/>
                  </a:moveTo>
                  <a:cubicBezTo>
                    <a:pt x="1469494" y="2328583"/>
                    <a:pt x="1470193" y="2329282"/>
                    <a:pt x="1470193" y="2330144"/>
                  </a:cubicBezTo>
                  <a:cubicBezTo>
                    <a:pt x="1470193" y="2331006"/>
                    <a:pt x="1469494" y="2331705"/>
                    <a:pt x="1468632" y="2331705"/>
                  </a:cubicBezTo>
                  <a:cubicBezTo>
                    <a:pt x="1467770" y="2331705"/>
                    <a:pt x="1467071" y="2331006"/>
                    <a:pt x="1467071" y="2330144"/>
                  </a:cubicBezTo>
                  <a:cubicBezTo>
                    <a:pt x="1467071" y="2329282"/>
                    <a:pt x="1467770" y="2328583"/>
                    <a:pt x="1468632" y="2328583"/>
                  </a:cubicBezTo>
                  <a:close/>
                  <a:moveTo>
                    <a:pt x="1722509" y="2317139"/>
                  </a:moveTo>
                  <a:cubicBezTo>
                    <a:pt x="1722797" y="2317139"/>
                    <a:pt x="1723030" y="2317372"/>
                    <a:pt x="1723030" y="2317660"/>
                  </a:cubicBezTo>
                  <a:cubicBezTo>
                    <a:pt x="1723030" y="2317948"/>
                    <a:pt x="1722797" y="2318181"/>
                    <a:pt x="1722509" y="2318181"/>
                  </a:cubicBezTo>
                  <a:cubicBezTo>
                    <a:pt x="1722221" y="2318181"/>
                    <a:pt x="1721988" y="2317948"/>
                    <a:pt x="1721988" y="2317660"/>
                  </a:cubicBezTo>
                  <a:cubicBezTo>
                    <a:pt x="1721988" y="2317372"/>
                    <a:pt x="1722221" y="2317139"/>
                    <a:pt x="1722509" y="2317139"/>
                  </a:cubicBezTo>
                  <a:close/>
                  <a:moveTo>
                    <a:pt x="1533141" y="2308815"/>
                  </a:moveTo>
                  <a:cubicBezTo>
                    <a:pt x="1534003" y="2308815"/>
                    <a:pt x="1534702" y="2309514"/>
                    <a:pt x="1534702" y="2310376"/>
                  </a:cubicBezTo>
                  <a:cubicBezTo>
                    <a:pt x="1534702" y="2311238"/>
                    <a:pt x="1534003" y="2311937"/>
                    <a:pt x="1533141" y="2311937"/>
                  </a:cubicBezTo>
                  <a:cubicBezTo>
                    <a:pt x="1532279" y="2311937"/>
                    <a:pt x="1531580" y="2311238"/>
                    <a:pt x="1531580" y="2310376"/>
                  </a:cubicBezTo>
                  <a:cubicBezTo>
                    <a:pt x="1531580" y="2309514"/>
                    <a:pt x="1532279" y="2308815"/>
                    <a:pt x="1533141" y="2308815"/>
                  </a:cubicBezTo>
                  <a:close/>
                  <a:moveTo>
                    <a:pt x="1596090" y="2286965"/>
                  </a:moveTo>
                  <a:cubicBezTo>
                    <a:pt x="1597239" y="2286965"/>
                    <a:pt x="1598171" y="2288130"/>
                    <a:pt x="1598171" y="2289566"/>
                  </a:cubicBezTo>
                  <a:cubicBezTo>
                    <a:pt x="1598171" y="2291002"/>
                    <a:pt x="1597239" y="2292167"/>
                    <a:pt x="1596090" y="2292167"/>
                  </a:cubicBezTo>
                  <a:cubicBezTo>
                    <a:pt x="1594941" y="2292167"/>
                    <a:pt x="1594009" y="2291002"/>
                    <a:pt x="1594009" y="2289566"/>
                  </a:cubicBezTo>
                  <a:cubicBezTo>
                    <a:pt x="1594009" y="2288130"/>
                    <a:pt x="1594941" y="2286965"/>
                    <a:pt x="1596090" y="2286965"/>
                  </a:cubicBezTo>
                  <a:close/>
                  <a:moveTo>
                    <a:pt x="1202791" y="2281763"/>
                  </a:moveTo>
                  <a:cubicBezTo>
                    <a:pt x="1205665" y="2281763"/>
                    <a:pt x="1207994" y="2284092"/>
                    <a:pt x="1207994" y="2286966"/>
                  </a:cubicBezTo>
                  <a:cubicBezTo>
                    <a:pt x="1207994" y="2289840"/>
                    <a:pt x="1205665" y="2292169"/>
                    <a:pt x="1202791" y="2292169"/>
                  </a:cubicBezTo>
                  <a:cubicBezTo>
                    <a:pt x="1199917" y="2292169"/>
                    <a:pt x="1197588" y="2289840"/>
                    <a:pt x="1197588" y="2286966"/>
                  </a:cubicBezTo>
                  <a:cubicBezTo>
                    <a:pt x="1197588" y="2284092"/>
                    <a:pt x="1199917" y="2281763"/>
                    <a:pt x="1202791" y="2281763"/>
                  </a:cubicBezTo>
                  <a:close/>
                  <a:moveTo>
                    <a:pt x="1269381" y="2281762"/>
                  </a:moveTo>
                  <a:cubicBezTo>
                    <a:pt x="1272253" y="2281762"/>
                    <a:pt x="1274583" y="2283393"/>
                    <a:pt x="1274583" y="2285404"/>
                  </a:cubicBezTo>
                  <a:cubicBezTo>
                    <a:pt x="1274583" y="2287416"/>
                    <a:pt x="1272253" y="2289046"/>
                    <a:pt x="1269381" y="2289046"/>
                  </a:cubicBezTo>
                  <a:cubicBezTo>
                    <a:pt x="1266508" y="2289046"/>
                    <a:pt x="1264178" y="2287416"/>
                    <a:pt x="1264178" y="2285404"/>
                  </a:cubicBezTo>
                  <a:cubicBezTo>
                    <a:pt x="1264178" y="2283393"/>
                    <a:pt x="1266508" y="2281762"/>
                    <a:pt x="1269381" y="2281762"/>
                  </a:cubicBezTo>
                  <a:close/>
                  <a:moveTo>
                    <a:pt x="1135160" y="2279682"/>
                  </a:moveTo>
                  <a:cubicBezTo>
                    <a:pt x="1138608" y="2279682"/>
                    <a:pt x="1141403" y="2282477"/>
                    <a:pt x="1141403" y="2285925"/>
                  </a:cubicBezTo>
                  <a:cubicBezTo>
                    <a:pt x="1141403" y="2289373"/>
                    <a:pt x="1138608" y="2292168"/>
                    <a:pt x="1135160" y="2292168"/>
                  </a:cubicBezTo>
                  <a:cubicBezTo>
                    <a:pt x="1131712" y="2292168"/>
                    <a:pt x="1128917" y="2289373"/>
                    <a:pt x="1128917" y="2285925"/>
                  </a:cubicBezTo>
                  <a:cubicBezTo>
                    <a:pt x="1128917" y="2282477"/>
                    <a:pt x="1131712" y="2279682"/>
                    <a:pt x="1135160" y="2279682"/>
                  </a:cubicBezTo>
                  <a:close/>
                  <a:moveTo>
                    <a:pt x="1067529" y="2274480"/>
                  </a:moveTo>
                  <a:cubicBezTo>
                    <a:pt x="1070977" y="2274480"/>
                    <a:pt x="1073772" y="2276809"/>
                    <a:pt x="1073772" y="2279683"/>
                  </a:cubicBezTo>
                  <a:cubicBezTo>
                    <a:pt x="1073772" y="2282557"/>
                    <a:pt x="1070977" y="2284886"/>
                    <a:pt x="1067529" y="2284886"/>
                  </a:cubicBezTo>
                  <a:cubicBezTo>
                    <a:pt x="1064081" y="2284886"/>
                    <a:pt x="1061286" y="2282557"/>
                    <a:pt x="1061286" y="2279683"/>
                  </a:cubicBezTo>
                  <a:cubicBezTo>
                    <a:pt x="1061286" y="2276809"/>
                    <a:pt x="1064081" y="2274480"/>
                    <a:pt x="1067529" y="2274480"/>
                  </a:cubicBezTo>
                  <a:close/>
                  <a:moveTo>
                    <a:pt x="1336491" y="2274479"/>
                  </a:moveTo>
                  <a:cubicBezTo>
                    <a:pt x="1337927" y="2274479"/>
                    <a:pt x="1339092" y="2276110"/>
                    <a:pt x="1339092" y="2278121"/>
                  </a:cubicBezTo>
                  <a:cubicBezTo>
                    <a:pt x="1339092" y="2280133"/>
                    <a:pt x="1337927" y="2281763"/>
                    <a:pt x="1336491" y="2281763"/>
                  </a:cubicBezTo>
                  <a:cubicBezTo>
                    <a:pt x="1335055" y="2281763"/>
                    <a:pt x="1333890" y="2280133"/>
                    <a:pt x="1333890" y="2278121"/>
                  </a:cubicBezTo>
                  <a:cubicBezTo>
                    <a:pt x="1333890" y="2276110"/>
                    <a:pt x="1335055" y="2274479"/>
                    <a:pt x="1336491" y="2274479"/>
                  </a:cubicBezTo>
                  <a:close/>
                  <a:moveTo>
                    <a:pt x="1403081" y="2265115"/>
                  </a:moveTo>
                  <a:cubicBezTo>
                    <a:pt x="1404517" y="2265115"/>
                    <a:pt x="1405682" y="2266047"/>
                    <a:pt x="1405682" y="2267196"/>
                  </a:cubicBezTo>
                  <a:cubicBezTo>
                    <a:pt x="1405682" y="2268345"/>
                    <a:pt x="1404517" y="2269277"/>
                    <a:pt x="1403081" y="2269277"/>
                  </a:cubicBezTo>
                  <a:cubicBezTo>
                    <a:pt x="1401645" y="2269277"/>
                    <a:pt x="1400480" y="2268345"/>
                    <a:pt x="1400480" y="2267196"/>
                  </a:cubicBezTo>
                  <a:cubicBezTo>
                    <a:pt x="1400480" y="2266047"/>
                    <a:pt x="1401645" y="2265115"/>
                    <a:pt x="1403081" y="2265115"/>
                  </a:cubicBezTo>
                  <a:close/>
                  <a:moveTo>
                    <a:pt x="1002499" y="2261994"/>
                  </a:moveTo>
                  <a:cubicBezTo>
                    <a:pt x="1005084" y="2261994"/>
                    <a:pt x="1007181" y="2264789"/>
                    <a:pt x="1007181" y="2268237"/>
                  </a:cubicBezTo>
                  <a:cubicBezTo>
                    <a:pt x="1007181" y="2271684"/>
                    <a:pt x="1005084" y="2274480"/>
                    <a:pt x="1002499" y="2274480"/>
                  </a:cubicBezTo>
                  <a:cubicBezTo>
                    <a:pt x="999914" y="2274480"/>
                    <a:pt x="997817" y="2271684"/>
                    <a:pt x="997817" y="2268237"/>
                  </a:cubicBezTo>
                  <a:cubicBezTo>
                    <a:pt x="997817" y="2264789"/>
                    <a:pt x="999914" y="2261994"/>
                    <a:pt x="1002499" y="2261994"/>
                  </a:cubicBezTo>
                  <a:close/>
                  <a:moveTo>
                    <a:pt x="1955575" y="2261993"/>
                  </a:moveTo>
                  <a:cubicBezTo>
                    <a:pt x="1955863" y="2261993"/>
                    <a:pt x="1956096" y="2262226"/>
                    <a:pt x="1956096" y="2262514"/>
                  </a:cubicBezTo>
                  <a:cubicBezTo>
                    <a:pt x="1956096" y="2262802"/>
                    <a:pt x="1955863" y="2263035"/>
                    <a:pt x="1955575" y="2263035"/>
                  </a:cubicBezTo>
                  <a:cubicBezTo>
                    <a:pt x="1955287" y="2263035"/>
                    <a:pt x="1955054" y="2262802"/>
                    <a:pt x="1955054" y="2262514"/>
                  </a:cubicBezTo>
                  <a:cubicBezTo>
                    <a:pt x="1955054" y="2262226"/>
                    <a:pt x="1955287" y="2261993"/>
                    <a:pt x="1955575" y="2261993"/>
                  </a:cubicBezTo>
                  <a:close/>
                  <a:moveTo>
                    <a:pt x="1659039" y="2261993"/>
                  </a:moveTo>
                  <a:cubicBezTo>
                    <a:pt x="1659901" y="2261993"/>
                    <a:pt x="1660600" y="2262692"/>
                    <a:pt x="1660600" y="2263554"/>
                  </a:cubicBezTo>
                  <a:cubicBezTo>
                    <a:pt x="1660600" y="2264416"/>
                    <a:pt x="1659901" y="2265115"/>
                    <a:pt x="1659039" y="2265115"/>
                  </a:cubicBezTo>
                  <a:cubicBezTo>
                    <a:pt x="1658177" y="2265115"/>
                    <a:pt x="1657478" y="2264416"/>
                    <a:pt x="1657478" y="2263554"/>
                  </a:cubicBezTo>
                  <a:cubicBezTo>
                    <a:pt x="1657478" y="2262692"/>
                    <a:pt x="1658177" y="2261993"/>
                    <a:pt x="1659039" y="2261993"/>
                  </a:cubicBezTo>
                  <a:close/>
                  <a:moveTo>
                    <a:pt x="1467591" y="2249508"/>
                  </a:moveTo>
                  <a:cubicBezTo>
                    <a:pt x="1469027" y="2249508"/>
                    <a:pt x="1470192" y="2250673"/>
                    <a:pt x="1470192" y="2252109"/>
                  </a:cubicBezTo>
                  <a:cubicBezTo>
                    <a:pt x="1470192" y="2253545"/>
                    <a:pt x="1469027" y="2254710"/>
                    <a:pt x="1467591" y="2254710"/>
                  </a:cubicBezTo>
                  <a:cubicBezTo>
                    <a:pt x="1466155" y="2254710"/>
                    <a:pt x="1464990" y="2253545"/>
                    <a:pt x="1464990" y="2252109"/>
                  </a:cubicBezTo>
                  <a:cubicBezTo>
                    <a:pt x="1464990" y="2250673"/>
                    <a:pt x="1466155" y="2249508"/>
                    <a:pt x="1467591" y="2249508"/>
                  </a:cubicBezTo>
                  <a:close/>
                  <a:moveTo>
                    <a:pt x="935389" y="2249508"/>
                  </a:moveTo>
                  <a:cubicBezTo>
                    <a:pt x="938263" y="2249508"/>
                    <a:pt x="940592" y="2251837"/>
                    <a:pt x="940592" y="2254711"/>
                  </a:cubicBezTo>
                  <a:cubicBezTo>
                    <a:pt x="940592" y="2257585"/>
                    <a:pt x="938263" y="2259914"/>
                    <a:pt x="935389" y="2259914"/>
                  </a:cubicBezTo>
                  <a:cubicBezTo>
                    <a:pt x="932515" y="2259914"/>
                    <a:pt x="930186" y="2257585"/>
                    <a:pt x="930186" y="2254711"/>
                  </a:cubicBezTo>
                  <a:cubicBezTo>
                    <a:pt x="930186" y="2251837"/>
                    <a:pt x="932515" y="2249508"/>
                    <a:pt x="935389" y="2249508"/>
                  </a:cubicBezTo>
                  <a:close/>
                  <a:moveTo>
                    <a:pt x="1719906" y="2232860"/>
                  </a:moveTo>
                  <a:cubicBezTo>
                    <a:pt x="1721055" y="2232860"/>
                    <a:pt x="1721987" y="2233326"/>
                    <a:pt x="1721987" y="2233901"/>
                  </a:cubicBezTo>
                  <a:cubicBezTo>
                    <a:pt x="1721987" y="2234476"/>
                    <a:pt x="1721055" y="2234942"/>
                    <a:pt x="1719906" y="2234942"/>
                  </a:cubicBezTo>
                  <a:cubicBezTo>
                    <a:pt x="1718757" y="2234942"/>
                    <a:pt x="1717825" y="2234476"/>
                    <a:pt x="1717825" y="2233901"/>
                  </a:cubicBezTo>
                  <a:cubicBezTo>
                    <a:pt x="1717825" y="2233326"/>
                    <a:pt x="1718757" y="2232860"/>
                    <a:pt x="1719906" y="2232860"/>
                  </a:cubicBezTo>
                  <a:close/>
                  <a:moveTo>
                    <a:pt x="872960" y="2229739"/>
                  </a:moveTo>
                  <a:cubicBezTo>
                    <a:pt x="876408" y="2229739"/>
                    <a:pt x="879203" y="2232534"/>
                    <a:pt x="879203" y="2235982"/>
                  </a:cubicBezTo>
                  <a:cubicBezTo>
                    <a:pt x="879203" y="2239430"/>
                    <a:pt x="876408" y="2242225"/>
                    <a:pt x="872960" y="2242225"/>
                  </a:cubicBezTo>
                  <a:cubicBezTo>
                    <a:pt x="869512" y="2242225"/>
                    <a:pt x="866717" y="2239430"/>
                    <a:pt x="866717" y="2235982"/>
                  </a:cubicBezTo>
                  <a:cubicBezTo>
                    <a:pt x="866717" y="2232534"/>
                    <a:pt x="869512" y="2229739"/>
                    <a:pt x="872960" y="2229739"/>
                  </a:cubicBezTo>
                  <a:close/>
                  <a:moveTo>
                    <a:pt x="1531581" y="2227658"/>
                  </a:moveTo>
                  <a:cubicBezTo>
                    <a:pt x="1534453" y="2227658"/>
                    <a:pt x="1536783" y="2229754"/>
                    <a:pt x="1536783" y="2232340"/>
                  </a:cubicBezTo>
                  <a:cubicBezTo>
                    <a:pt x="1536783" y="2234925"/>
                    <a:pt x="1534453" y="2237022"/>
                    <a:pt x="1531581" y="2237022"/>
                  </a:cubicBezTo>
                  <a:cubicBezTo>
                    <a:pt x="1528708" y="2237022"/>
                    <a:pt x="1526378" y="2234925"/>
                    <a:pt x="1526378" y="2232340"/>
                  </a:cubicBezTo>
                  <a:cubicBezTo>
                    <a:pt x="1526378" y="2229754"/>
                    <a:pt x="1528708" y="2227658"/>
                    <a:pt x="1531581" y="2227658"/>
                  </a:cubicBezTo>
                  <a:close/>
                  <a:moveTo>
                    <a:pt x="2008119" y="2220374"/>
                  </a:moveTo>
                  <a:cubicBezTo>
                    <a:pt x="2008694" y="2220374"/>
                    <a:pt x="2009160" y="2220840"/>
                    <a:pt x="2009160" y="2221415"/>
                  </a:cubicBezTo>
                  <a:cubicBezTo>
                    <a:pt x="2009160" y="2221990"/>
                    <a:pt x="2008694" y="2222456"/>
                    <a:pt x="2008119" y="2222456"/>
                  </a:cubicBezTo>
                  <a:cubicBezTo>
                    <a:pt x="2007544" y="2222456"/>
                    <a:pt x="2007078" y="2221990"/>
                    <a:pt x="2007078" y="2221415"/>
                  </a:cubicBezTo>
                  <a:cubicBezTo>
                    <a:pt x="2007078" y="2220840"/>
                    <a:pt x="2007544" y="2220374"/>
                    <a:pt x="2008119" y="2220374"/>
                  </a:cubicBezTo>
                  <a:close/>
                  <a:moveTo>
                    <a:pt x="1201750" y="2205809"/>
                  </a:moveTo>
                  <a:cubicBezTo>
                    <a:pt x="1205198" y="2205809"/>
                    <a:pt x="1207993" y="2209070"/>
                    <a:pt x="1207993" y="2213093"/>
                  </a:cubicBezTo>
                  <a:cubicBezTo>
                    <a:pt x="1207993" y="2217116"/>
                    <a:pt x="1205198" y="2220377"/>
                    <a:pt x="1201750" y="2220377"/>
                  </a:cubicBezTo>
                  <a:cubicBezTo>
                    <a:pt x="1198302" y="2220377"/>
                    <a:pt x="1195507" y="2217116"/>
                    <a:pt x="1195507" y="2213093"/>
                  </a:cubicBezTo>
                  <a:cubicBezTo>
                    <a:pt x="1195507" y="2209070"/>
                    <a:pt x="1198302" y="2205809"/>
                    <a:pt x="1201750" y="2205809"/>
                  </a:cubicBezTo>
                  <a:close/>
                  <a:moveTo>
                    <a:pt x="808450" y="2205809"/>
                  </a:moveTo>
                  <a:cubicBezTo>
                    <a:pt x="811898" y="2205809"/>
                    <a:pt x="814693" y="2208371"/>
                    <a:pt x="814693" y="2211532"/>
                  </a:cubicBezTo>
                  <a:cubicBezTo>
                    <a:pt x="814693" y="2214693"/>
                    <a:pt x="811898" y="2217255"/>
                    <a:pt x="808450" y="2217255"/>
                  </a:cubicBezTo>
                  <a:cubicBezTo>
                    <a:pt x="805002" y="2217255"/>
                    <a:pt x="802207" y="2214693"/>
                    <a:pt x="802207" y="2211532"/>
                  </a:cubicBezTo>
                  <a:cubicBezTo>
                    <a:pt x="802207" y="2208371"/>
                    <a:pt x="805002" y="2205809"/>
                    <a:pt x="808450" y="2205809"/>
                  </a:cubicBezTo>
                  <a:close/>
                  <a:moveTo>
                    <a:pt x="1594529" y="2205808"/>
                  </a:moveTo>
                  <a:cubicBezTo>
                    <a:pt x="1596541" y="2205808"/>
                    <a:pt x="1598171" y="2207439"/>
                    <a:pt x="1598171" y="2209450"/>
                  </a:cubicBezTo>
                  <a:cubicBezTo>
                    <a:pt x="1598171" y="2211462"/>
                    <a:pt x="1596541" y="2213092"/>
                    <a:pt x="1594529" y="2213092"/>
                  </a:cubicBezTo>
                  <a:cubicBezTo>
                    <a:pt x="1592518" y="2213092"/>
                    <a:pt x="1590887" y="2211462"/>
                    <a:pt x="1590887" y="2209450"/>
                  </a:cubicBezTo>
                  <a:cubicBezTo>
                    <a:pt x="1590887" y="2207439"/>
                    <a:pt x="1592518" y="2205808"/>
                    <a:pt x="1594529" y="2205808"/>
                  </a:cubicBezTo>
                  <a:close/>
                  <a:moveTo>
                    <a:pt x="1268341" y="2202687"/>
                  </a:moveTo>
                  <a:cubicBezTo>
                    <a:pt x="1271789" y="2202687"/>
                    <a:pt x="1274584" y="2205948"/>
                    <a:pt x="1274584" y="2209971"/>
                  </a:cubicBezTo>
                  <a:cubicBezTo>
                    <a:pt x="1274584" y="2213994"/>
                    <a:pt x="1271789" y="2217255"/>
                    <a:pt x="1268341" y="2217255"/>
                  </a:cubicBezTo>
                  <a:cubicBezTo>
                    <a:pt x="1264893" y="2217255"/>
                    <a:pt x="1262098" y="2213994"/>
                    <a:pt x="1262098" y="2209971"/>
                  </a:cubicBezTo>
                  <a:cubicBezTo>
                    <a:pt x="1262098" y="2205948"/>
                    <a:pt x="1264893" y="2202687"/>
                    <a:pt x="1268341" y="2202687"/>
                  </a:cubicBezTo>
                  <a:close/>
                  <a:moveTo>
                    <a:pt x="1134639" y="2202687"/>
                  </a:moveTo>
                  <a:cubicBezTo>
                    <a:pt x="1139523" y="2202687"/>
                    <a:pt x="1143483" y="2205948"/>
                    <a:pt x="1143483" y="2209971"/>
                  </a:cubicBezTo>
                  <a:cubicBezTo>
                    <a:pt x="1143483" y="2213994"/>
                    <a:pt x="1139523" y="2217255"/>
                    <a:pt x="1134639" y="2217255"/>
                  </a:cubicBezTo>
                  <a:cubicBezTo>
                    <a:pt x="1129755" y="2217255"/>
                    <a:pt x="1125795" y="2213994"/>
                    <a:pt x="1125795" y="2209971"/>
                  </a:cubicBezTo>
                  <a:cubicBezTo>
                    <a:pt x="1125795" y="2205948"/>
                    <a:pt x="1129755" y="2202687"/>
                    <a:pt x="1134639" y="2202687"/>
                  </a:cubicBezTo>
                  <a:close/>
                  <a:moveTo>
                    <a:pt x="1778173" y="2200605"/>
                  </a:moveTo>
                  <a:cubicBezTo>
                    <a:pt x="1778748" y="2200605"/>
                    <a:pt x="1779214" y="2201071"/>
                    <a:pt x="1779214" y="2201646"/>
                  </a:cubicBezTo>
                  <a:cubicBezTo>
                    <a:pt x="1779214" y="2202221"/>
                    <a:pt x="1778748" y="2202687"/>
                    <a:pt x="1778173" y="2202687"/>
                  </a:cubicBezTo>
                  <a:cubicBezTo>
                    <a:pt x="1777598" y="2202687"/>
                    <a:pt x="1777132" y="2202221"/>
                    <a:pt x="1777132" y="2201646"/>
                  </a:cubicBezTo>
                  <a:cubicBezTo>
                    <a:pt x="1777132" y="2201071"/>
                    <a:pt x="1777598" y="2200605"/>
                    <a:pt x="1778173" y="2200605"/>
                  </a:cubicBezTo>
                  <a:close/>
                  <a:moveTo>
                    <a:pt x="1334931" y="2197485"/>
                  </a:moveTo>
                  <a:cubicBezTo>
                    <a:pt x="1338379" y="2197485"/>
                    <a:pt x="1341174" y="2199814"/>
                    <a:pt x="1341174" y="2202688"/>
                  </a:cubicBezTo>
                  <a:cubicBezTo>
                    <a:pt x="1341174" y="2205562"/>
                    <a:pt x="1338379" y="2207891"/>
                    <a:pt x="1334931" y="2207891"/>
                  </a:cubicBezTo>
                  <a:cubicBezTo>
                    <a:pt x="1331483" y="2207891"/>
                    <a:pt x="1328688" y="2205562"/>
                    <a:pt x="1328688" y="2202688"/>
                  </a:cubicBezTo>
                  <a:cubicBezTo>
                    <a:pt x="1328688" y="2199814"/>
                    <a:pt x="1331483" y="2197485"/>
                    <a:pt x="1334931" y="2197485"/>
                  </a:cubicBezTo>
                  <a:close/>
                  <a:moveTo>
                    <a:pt x="1068049" y="2195404"/>
                  </a:moveTo>
                  <a:cubicBezTo>
                    <a:pt x="1072933" y="2195404"/>
                    <a:pt x="1076893" y="2198665"/>
                    <a:pt x="1076893" y="2202688"/>
                  </a:cubicBezTo>
                  <a:cubicBezTo>
                    <a:pt x="1076893" y="2206711"/>
                    <a:pt x="1072933" y="2209972"/>
                    <a:pt x="1068049" y="2209972"/>
                  </a:cubicBezTo>
                  <a:cubicBezTo>
                    <a:pt x="1063165" y="2209972"/>
                    <a:pt x="1059205" y="2206711"/>
                    <a:pt x="1059205" y="2202688"/>
                  </a:cubicBezTo>
                  <a:cubicBezTo>
                    <a:pt x="1059205" y="2198665"/>
                    <a:pt x="1063165" y="2195404"/>
                    <a:pt x="1068049" y="2195404"/>
                  </a:cubicBezTo>
                  <a:close/>
                  <a:moveTo>
                    <a:pt x="1401522" y="2184999"/>
                  </a:moveTo>
                  <a:cubicBezTo>
                    <a:pt x="1404970" y="2184999"/>
                    <a:pt x="1407765" y="2187794"/>
                    <a:pt x="1407765" y="2191242"/>
                  </a:cubicBezTo>
                  <a:cubicBezTo>
                    <a:pt x="1407765" y="2194690"/>
                    <a:pt x="1404970" y="2197485"/>
                    <a:pt x="1401522" y="2197485"/>
                  </a:cubicBezTo>
                  <a:cubicBezTo>
                    <a:pt x="1398074" y="2197485"/>
                    <a:pt x="1395279" y="2194690"/>
                    <a:pt x="1395279" y="2191242"/>
                  </a:cubicBezTo>
                  <a:cubicBezTo>
                    <a:pt x="1395279" y="2187794"/>
                    <a:pt x="1398074" y="2184999"/>
                    <a:pt x="1401522" y="2184999"/>
                  </a:cubicBezTo>
                  <a:close/>
                  <a:moveTo>
                    <a:pt x="1002499" y="2184999"/>
                  </a:moveTo>
                  <a:cubicBezTo>
                    <a:pt x="1006809" y="2184999"/>
                    <a:pt x="1010303" y="2188493"/>
                    <a:pt x="1010303" y="2192803"/>
                  </a:cubicBezTo>
                  <a:cubicBezTo>
                    <a:pt x="1010303" y="2197113"/>
                    <a:pt x="1006809" y="2200607"/>
                    <a:pt x="1002499" y="2200607"/>
                  </a:cubicBezTo>
                  <a:cubicBezTo>
                    <a:pt x="998189" y="2200607"/>
                    <a:pt x="994695" y="2197113"/>
                    <a:pt x="994695" y="2192803"/>
                  </a:cubicBezTo>
                  <a:cubicBezTo>
                    <a:pt x="994695" y="2188493"/>
                    <a:pt x="998189" y="2184999"/>
                    <a:pt x="1002499" y="2184999"/>
                  </a:cubicBezTo>
                  <a:close/>
                  <a:moveTo>
                    <a:pt x="747582" y="2180836"/>
                  </a:moveTo>
                  <a:cubicBezTo>
                    <a:pt x="750167" y="2180836"/>
                    <a:pt x="752264" y="2182932"/>
                    <a:pt x="752264" y="2185518"/>
                  </a:cubicBezTo>
                  <a:cubicBezTo>
                    <a:pt x="752264" y="2188103"/>
                    <a:pt x="750167" y="2190200"/>
                    <a:pt x="747582" y="2190200"/>
                  </a:cubicBezTo>
                  <a:cubicBezTo>
                    <a:pt x="744997" y="2190200"/>
                    <a:pt x="742900" y="2188103"/>
                    <a:pt x="742900" y="2185518"/>
                  </a:cubicBezTo>
                  <a:cubicBezTo>
                    <a:pt x="742900" y="2182932"/>
                    <a:pt x="744997" y="2180836"/>
                    <a:pt x="747582" y="2180836"/>
                  </a:cubicBezTo>
                  <a:close/>
                  <a:moveTo>
                    <a:pt x="1656958" y="2177715"/>
                  </a:moveTo>
                  <a:cubicBezTo>
                    <a:pt x="1658970" y="2177715"/>
                    <a:pt x="1660600" y="2179346"/>
                    <a:pt x="1660600" y="2181357"/>
                  </a:cubicBezTo>
                  <a:cubicBezTo>
                    <a:pt x="1660600" y="2183369"/>
                    <a:pt x="1658970" y="2184999"/>
                    <a:pt x="1656958" y="2184999"/>
                  </a:cubicBezTo>
                  <a:cubicBezTo>
                    <a:pt x="1654947" y="2184999"/>
                    <a:pt x="1653316" y="2183369"/>
                    <a:pt x="1653316" y="2181357"/>
                  </a:cubicBezTo>
                  <a:cubicBezTo>
                    <a:pt x="1653316" y="2179346"/>
                    <a:pt x="1654947" y="2177715"/>
                    <a:pt x="1656958" y="2177715"/>
                  </a:cubicBezTo>
                  <a:close/>
                  <a:moveTo>
                    <a:pt x="935389" y="2170432"/>
                  </a:moveTo>
                  <a:cubicBezTo>
                    <a:pt x="939412" y="2170432"/>
                    <a:pt x="942673" y="2173227"/>
                    <a:pt x="942673" y="2176675"/>
                  </a:cubicBezTo>
                  <a:cubicBezTo>
                    <a:pt x="942673" y="2180123"/>
                    <a:pt x="939412" y="2182918"/>
                    <a:pt x="935389" y="2182918"/>
                  </a:cubicBezTo>
                  <a:cubicBezTo>
                    <a:pt x="931366" y="2182918"/>
                    <a:pt x="928105" y="2180123"/>
                    <a:pt x="928105" y="2176675"/>
                  </a:cubicBezTo>
                  <a:cubicBezTo>
                    <a:pt x="928105" y="2173227"/>
                    <a:pt x="931366" y="2170432"/>
                    <a:pt x="935389" y="2170432"/>
                  </a:cubicBezTo>
                  <a:close/>
                  <a:moveTo>
                    <a:pt x="1466031" y="2168351"/>
                  </a:moveTo>
                  <a:cubicBezTo>
                    <a:pt x="1469479" y="2168351"/>
                    <a:pt x="1472274" y="2171146"/>
                    <a:pt x="1472274" y="2174594"/>
                  </a:cubicBezTo>
                  <a:cubicBezTo>
                    <a:pt x="1472274" y="2178042"/>
                    <a:pt x="1469479" y="2180837"/>
                    <a:pt x="1466031" y="2180837"/>
                  </a:cubicBezTo>
                  <a:cubicBezTo>
                    <a:pt x="1462583" y="2180837"/>
                    <a:pt x="1459788" y="2178042"/>
                    <a:pt x="1459788" y="2174594"/>
                  </a:cubicBezTo>
                  <a:cubicBezTo>
                    <a:pt x="1459788" y="2171146"/>
                    <a:pt x="1462583" y="2168351"/>
                    <a:pt x="1466031" y="2168351"/>
                  </a:cubicBezTo>
                  <a:close/>
                  <a:moveTo>
                    <a:pt x="1834879" y="2163148"/>
                  </a:moveTo>
                  <a:cubicBezTo>
                    <a:pt x="1835741" y="2163148"/>
                    <a:pt x="1836440" y="2163614"/>
                    <a:pt x="1836440" y="2164189"/>
                  </a:cubicBezTo>
                  <a:cubicBezTo>
                    <a:pt x="1836440" y="2164764"/>
                    <a:pt x="1835741" y="2165230"/>
                    <a:pt x="1834879" y="2165230"/>
                  </a:cubicBezTo>
                  <a:cubicBezTo>
                    <a:pt x="1834017" y="2165230"/>
                    <a:pt x="1833318" y="2164764"/>
                    <a:pt x="1833318" y="2164189"/>
                  </a:cubicBezTo>
                  <a:cubicBezTo>
                    <a:pt x="1833318" y="2163614"/>
                    <a:pt x="1834017" y="2163148"/>
                    <a:pt x="1834879" y="2163148"/>
                  </a:cubicBezTo>
                  <a:close/>
                  <a:moveTo>
                    <a:pt x="687235" y="2150663"/>
                  </a:moveTo>
                  <a:cubicBezTo>
                    <a:pt x="689247" y="2150663"/>
                    <a:pt x="690877" y="2152294"/>
                    <a:pt x="690877" y="2154305"/>
                  </a:cubicBezTo>
                  <a:cubicBezTo>
                    <a:pt x="690877" y="2156317"/>
                    <a:pt x="689247" y="2157947"/>
                    <a:pt x="687235" y="2157947"/>
                  </a:cubicBezTo>
                  <a:cubicBezTo>
                    <a:pt x="685224" y="2157947"/>
                    <a:pt x="683593" y="2156317"/>
                    <a:pt x="683593" y="2154305"/>
                  </a:cubicBezTo>
                  <a:cubicBezTo>
                    <a:pt x="683593" y="2152294"/>
                    <a:pt x="685224" y="2150663"/>
                    <a:pt x="687235" y="2150663"/>
                  </a:cubicBezTo>
                  <a:close/>
                  <a:moveTo>
                    <a:pt x="872960" y="2148582"/>
                  </a:moveTo>
                  <a:cubicBezTo>
                    <a:pt x="876408" y="2148582"/>
                    <a:pt x="879203" y="2151843"/>
                    <a:pt x="879203" y="2155866"/>
                  </a:cubicBezTo>
                  <a:cubicBezTo>
                    <a:pt x="879203" y="2159889"/>
                    <a:pt x="876408" y="2163150"/>
                    <a:pt x="872960" y="2163150"/>
                  </a:cubicBezTo>
                  <a:cubicBezTo>
                    <a:pt x="869512" y="2163150"/>
                    <a:pt x="866717" y="2159889"/>
                    <a:pt x="866717" y="2155866"/>
                  </a:cubicBezTo>
                  <a:cubicBezTo>
                    <a:pt x="866717" y="2151843"/>
                    <a:pt x="869512" y="2148582"/>
                    <a:pt x="872960" y="2148582"/>
                  </a:cubicBezTo>
                  <a:close/>
                  <a:moveTo>
                    <a:pt x="1530541" y="2145461"/>
                  </a:moveTo>
                  <a:cubicBezTo>
                    <a:pt x="1535138" y="2145461"/>
                    <a:pt x="1538865" y="2149421"/>
                    <a:pt x="1538865" y="2154305"/>
                  </a:cubicBezTo>
                  <a:cubicBezTo>
                    <a:pt x="1538865" y="2159189"/>
                    <a:pt x="1535138" y="2163149"/>
                    <a:pt x="1530541" y="2163149"/>
                  </a:cubicBezTo>
                  <a:cubicBezTo>
                    <a:pt x="1525944" y="2163149"/>
                    <a:pt x="1522217" y="2159189"/>
                    <a:pt x="1522217" y="2154305"/>
                  </a:cubicBezTo>
                  <a:cubicBezTo>
                    <a:pt x="1522217" y="2149421"/>
                    <a:pt x="1525944" y="2145461"/>
                    <a:pt x="1530541" y="2145461"/>
                  </a:cubicBezTo>
                  <a:close/>
                  <a:moveTo>
                    <a:pt x="1716265" y="2145460"/>
                  </a:moveTo>
                  <a:cubicBezTo>
                    <a:pt x="1718277" y="2145460"/>
                    <a:pt x="1719907" y="2147790"/>
                    <a:pt x="1719907" y="2150662"/>
                  </a:cubicBezTo>
                  <a:cubicBezTo>
                    <a:pt x="1719907" y="2153535"/>
                    <a:pt x="1718277" y="2155865"/>
                    <a:pt x="1716265" y="2155865"/>
                  </a:cubicBezTo>
                  <a:cubicBezTo>
                    <a:pt x="1714254" y="2155865"/>
                    <a:pt x="1712623" y="2153535"/>
                    <a:pt x="1712623" y="2150662"/>
                  </a:cubicBezTo>
                  <a:cubicBezTo>
                    <a:pt x="1712623" y="2147790"/>
                    <a:pt x="1714254" y="2145460"/>
                    <a:pt x="1716265" y="2145460"/>
                  </a:cubicBezTo>
                  <a:close/>
                  <a:moveTo>
                    <a:pt x="1201230" y="2128813"/>
                  </a:moveTo>
                  <a:cubicBezTo>
                    <a:pt x="1206114" y="2128813"/>
                    <a:pt x="1210074" y="2132540"/>
                    <a:pt x="1210074" y="2137137"/>
                  </a:cubicBezTo>
                  <a:cubicBezTo>
                    <a:pt x="1210074" y="2141734"/>
                    <a:pt x="1206114" y="2145461"/>
                    <a:pt x="1201230" y="2145461"/>
                  </a:cubicBezTo>
                  <a:cubicBezTo>
                    <a:pt x="1196346" y="2145461"/>
                    <a:pt x="1192386" y="2141734"/>
                    <a:pt x="1192386" y="2137137"/>
                  </a:cubicBezTo>
                  <a:cubicBezTo>
                    <a:pt x="1192386" y="2132540"/>
                    <a:pt x="1196346" y="2128813"/>
                    <a:pt x="1201230" y="2128813"/>
                  </a:cubicBezTo>
                  <a:close/>
                  <a:moveTo>
                    <a:pt x="1268341" y="2125692"/>
                  </a:moveTo>
                  <a:cubicBezTo>
                    <a:pt x="1272938" y="2125692"/>
                    <a:pt x="1276665" y="2129652"/>
                    <a:pt x="1276665" y="2134536"/>
                  </a:cubicBezTo>
                  <a:cubicBezTo>
                    <a:pt x="1276665" y="2139420"/>
                    <a:pt x="1272938" y="2143380"/>
                    <a:pt x="1268341" y="2143380"/>
                  </a:cubicBezTo>
                  <a:cubicBezTo>
                    <a:pt x="1263744" y="2143380"/>
                    <a:pt x="1260017" y="2139420"/>
                    <a:pt x="1260017" y="2134536"/>
                  </a:cubicBezTo>
                  <a:cubicBezTo>
                    <a:pt x="1260017" y="2129652"/>
                    <a:pt x="1263744" y="2125692"/>
                    <a:pt x="1268341" y="2125692"/>
                  </a:cubicBezTo>
                  <a:close/>
                  <a:moveTo>
                    <a:pt x="1134639" y="2125692"/>
                  </a:moveTo>
                  <a:cubicBezTo>
                    <a:pt x="1139523" y="2125692"/>
                    <a:pt x="1143483" y="2130118"/>
                    <a:pt x="1143483" y="2135577"/>
                  </a:cubicBezTo>
                  <a:cubicBezTo>
                    <a:pt x="1143483" y="2141036"/>
                    <a:pt x="1139523" y="2145462"/>
                    <a:pt x="1134639" y="2145462"/>
                  </a:cubicBezTo>
                  <a:cubicBezTo>
                    <a:pt x="1129755" y="2145462"/>
                    <a:pt x="1125795" y="2141036"/>
                    <a:pt x="1125795" y="2135577"/>
                  </a:cubicBezTo>
                  <a:cubicBezTo>
                    <a:pt x="1125795" y="2130118"/>
                    <a:pt x="1129755" y="2125692"/>
                    <a:pt x="1134639" y="2125692"/>
                  </a:cubicBezTo>
                  <a:close/>
                  <a:moveTo>
                    <a:pt x="809491" y="2123611"/>
                  </a:moveTo>
                  <a:cubicBezTo>
                    <a:pt x="813514" y="2123611"/>
                    <a:pt x="816775" y="2126872"/>
                    <a:pt x="816775" y="2130895"/>
                  </a:cubicBezTo>
                  <a:cubicBezTo>
                    <a:pt x="816775" y="2134918"/>
                    <a:pt x="813514" y="2138179"/>
                    <a:pt x="809491" y="2138179"/>
                  </a:cubicBezTo>
                  <a:cubicBezTo>
                    <a:pt x="805468" y="2138179"/>
                    <a:pt x="802207" y="2134918"/>
                    <a:pt x="802207" y="2130895"/>
                  </a:cubicBezTo>
                  <a:cubicBezTo>
                    <a:pt x="802207" y="2126872"/>
                    <a:pt x="805468" y="2123611"/>
                    <a:pt x="809491" y="2123611"/>
                  </a:cubicBezTo>
                  <a:close/>
                  <a:moveTo>
                    <a:pt x="1889504" y="2123610"/>
                  </a:moveTo>
                  <a:cubicBezTo>
                    <a:pt x="1890079" y="2123610"/>
                    <a:pt x="1890545" y="2124076"/>
                    <a:pt x="1890545" y="2124651"/>
                  </a:cubicBezTo>
                  <a:cubicBezTo>
                    <a:pt x="1890545" y="2125226"/>
                    <a:pt x="1890079" y="2125692"/>
                    <a:pt x="1889504" y="2125692"/>
                  </a:cubicBezTo>
                  <a:cubicBezTo>
                    <a:pt x="1888929" y="2125692"/>
                    <a:pt x="1888463" y="2125226"/>
                    <a:pt x="1888463" y="2124651"/>
                  </a:cubicBezTo>
                  <a:cubicBezTo>
                    <a:pt x="1888463" y="2124076"/>
                    <a:pt x="1888929" y="2123610"/>
                    <a:pt x="1889504" y="2123610"/>
                  </a:cubicBezTo>
                  <a:close/>
                  <a:moveTo>
                    <a:pt x="1594010" y="2121530"/>
                  </a:moveTo>
                  <a:cubicBezTo>
                    <a:pt x="1598033" y="2121530"/>
                    <a:pt x="1601294" y="2124791"/>
                    <a:pt x="1601294" y="2128814"/>
                  </a:cubicBezTo>
                  <a:cubicBezTo>
                    <a:pt x="1601294" y="2132837"/>
                    <a:pt x="1598033" y="2136098"/>
                    <a:pt x="1594010" y="2136098"/>
                  </a:cubicBezTo>
                  <a:cubicBezTo>
                    <a:pt x="1589987" y="2136098"/>
                    <a:pt x="1586726" y="2132837"/>
                    <a:pt x="1586726" y="2128814"/>
                  </a:cubicBezTo>
                  <a:cubicBezTo>
                    <a:pt x="1586726" y="2124791"/>
                    <a:pt x="1589987" y="2121530"/>
                    <a:pt x="1594010" y="2121530"/>
                  </a:cubicBezTo>
                  <a:close/>
                  <a:moveTo>
                    <a:pt x="1335451" y="2118409"/>
                  </a:moveTo>
                  <a:cubicBezTo>
                    <a:pt x="1340335" y="2118409"/>
                    <a:pt x="1344295" y="2122369"/>
                    <a:pt x="1344295" y="2127253"/>
                  </a:cubicBezTo>
                  <a:cubicBezTo>
                    <a:pt x="1344295" y="2132137"/>
                    <a:pt x="1340335" y="2136097"/>
                    <a:pt x="1335451" y="2136097"/>
                  </a:cubicBezTo>
                  <a:cubicBezTo>
                    <a:pt x="1330567" y="2136097"/>
                    <a:pt x="1326607" y="2132137"/>
                    <a:pt x="1326607" y="2127253"/>
                  </a:cubicBezTo>
                  <a:cubicBezTo>
                    <a:pt x="1326607" y="2122369"/>
                    <a:pt x="1330567" y="2118409"/>
                    <a:pt x="1335451" y="2118409"/>
                  </a:cubicBezTo>
                  <a:close/>
                  <a:moveTo>
                    <a:pt x="1068049" y="2118409"/>
                  </a:moveTo>
                  <a:cubicBezTo>
                    <a:pt x="1072933" y="2118409"/>
                    <a:pt x="1076893" y="2122835"/>
                    <a:pt x="1076893" y="2128294"/>
                  </a:cubicBezTo>
                  <a:cubicBezTo>
                    <a:pt x="1076893" y="2133753"/>
                    <a:pt x="1072933" y="2138179"/>
                    <a:pt x="1068049" y="2138179"/>
                  </a:cubicBezTo>
                  <a:cubicBezTo>
                    <a:pt x="1063165" y="2138179"/>
                    <a:pt x="1059205" y="2133753"/>
                    <a:pt x="1059205" y="2128294"/>
                  </a:cubicBezTo>
                  <a:cubicBezTo>
                    <a:pt x="1059205" y="2122835"/>
                    <a:pt x="1063165" y="2118409"/>
                    <a:pt x="1068049" y="2118409"/>
                  </a:cubicBezTo>
                  <a:close/>
                  <a:moveTo>
                    <a:pt x="630008" y="2116327"/>
                  </a:moveTo>
                  <a:cubicBezTo>
                    <a:pt x="632020" y="2116327"/>
                    <a:pt x="633650" y="2117958"/>
                    <a:pt x="633650" y="2119969"/>
                  </a:cubicBezTo>
                  <a:cubicBezTo>
                    <a:pt x="633650" y="2121981"/>
                    <a:pt x="632020" y="2123611"/>
                    <a:pt x="630008" y="2123611"/>
                  </a:cubicBezTo>
                  <a:cubicBezTo>
                    <a:pt x="627997" y="2123611"/>
                    <a:pt x="626366" y="2121981"/>
                    <a:pt x="626366" y="2119969"/>
                  </a:cubicBezTo>
                  <a:cubicBezTo>
                    <a:pt x="626366" y="2117958"/>
                    <a:pt x="627997" y="2116327"/>
                    <a:pt x="630008" y="2116327"/>
                  </a:cubicBezTo>
                  <a:close/>
                  <a:moveTo>
                    <a:pt x="1772971" y="2114246"/>
                  </a:moveTo>
                  <a:cubicBezTo>
                    <a:pt x="1775269" y="2114246"/>
                    <a:pt x="1777133" y="2115178"/>
                    <a:pt x="1777133" y="2116327"/>
                  </a:cubicBezTo>
                  <a:cubicBezTo>
                    <a:pt x="1777133" y="2117476"/>
                    <a:pt x="1775269" y="2118408"/>
                    <a:pt x="1772971" y="2118408"/>
                  </a:cubicBezTo>
                  <a:cubicBezTo>
                    <a:pt x="1770673" y="2118408"/>
                    <a:pt x="1768809" y="2117476"/>
                    <a:pt x="1768809" y="2116327"/>
                  </a:cubicBezTo>
                  <a:cubicBezTo>
                    <a:pt x="1768809" y="2115178"/>
                    <a:pt x="1770673" y="2114246"/>
                    <a:pt x="1772971" y="2114246"/>
                  </a:cubicBezTo>
                  <a:close/>
                  <a:moveTo>
                    <a:pt x="1402042" y="2105923"/>
                  </a:moveTo>
                  <a:cubicBezTo>
                    <a:pt x="1406926" y="2105923"/>
                    <a:pt x="1410886" y="2109883"/>
                    <a:pt x="1410886" y="2114767"/>
                  </a:cubicBezTo>
                  <a:cubicBezTo>
                    <a:pt x="1410886" y="2119651"/>
                    <a:pt x="1406926" y="2123611"/>
                    <a:pt x="1402042" y="2123611"/>
                  </a:cubicBezTo>
                  <a:cubicBezTo>
                    <a:pt x="1397158" y="2123611"/>
                    <a:pt x="1393198" y="2119651"/>
                    <a:pt x="1393198" y="2114767"/>
                  </a:cubicBezTo>
                  <a:cubicBezTo>
                    <a:pt x="1393198" y="2109883"/>
                    <a:pt x="1397158" y="2105923"/>
                    <a:pt x="1402042" y="2105923"/>
                  </a:cubicBezTo>
                  <a:close/>
                  <a:moveTo>
                    <a:pt x="1001458" y="2105923"/>
                  </a:moveTo>
                  <a:cubicBezTo>
                    <a:pt x="1006342" y="2105923"/>
                    <a:pt x="1010302" y="2110349"/>
                    <a:pt x="1010302" y="2115808"/>
                  </a:cubicBezTo>
                  <a:cubicBezTo>
                    <a:pt x="1010302" y="2121267"/>
                    <a:pt x="1006342" y="2125693"/>
                    <a:pt x="1001458" y="2125693"/>
                  </a:cubicBezTo>
                  <a:cubicBezTo>
                    <a:pt x="996574" y="2125693"/>
                    <a:pt x="992614" y="2121267"/>
                    <a:pt x="992614" y="2115808"/>
                  </a:cubicBezTo>
                  <a:cubicBezTo>
                    <a:pt x="992614" y="2110349"/>
                    <a:pt x="996574" y="2105923"/>
                    <a:pt x="1001458" y="2105923"/>
                  </a:cubicBezTo>
                  <a:close/>
                  <a:moveTo>
                    <a:pt x="750184" y="2096559"/>
                  </a:moveTo>
                  <a:cubicBezTo>
                    <a:pt x="753058" y="2096559"/>
                    <a:pt x="755387" y="2099354"/>
                    <a:pt x="755387" y="2102802"/>
                  </a:cubicBezTo>
                  <a:cubicBezTo>
                    <a:pt x="755387" y="2106250"/>
                    <a:pt x="753058" y="2109045"/>
                    <a:pt x="750184" y="2109045"/>
                  </a:cubicBezTo>
                  <a:cubicBezTo>
                    <a:pt x="747310" y="2109045"/>
                    <a:pt x="744981" y="2106250"/>
                    <a:pt x="744981" y="2102802"/>
                  </a:cubicBezTo>
                  <a:cubicBezTo>
                    <a:pt x="744981" y="2099354"/>
                    <a:pt x="747310" y="2096559"/>
                    <a:pt x="750184" y="2096559"/>
                  </a:cubicBezTo>
                  <a:close/>
                  <a:moveTo>
                    <a:pt x="1654357" y="2093437"/>
                  </a:moveTo>
                  <a:cubicBezTo>
                    <a:pt x="1657805" y="2093437"/>
                    <a:pt x="1660600" y="2096232"/>
                    <a:pt x="1660600" y="2099680"/>
                  </a:cubicBezTo>
                  <a:cubicBezTo>
                    <a:pt x="1660600" y="2103128"/>
                    <a:pt x="1657805" y="2105923"/>
                    <a:pt x="1654357" y="2105923"/>
                  </a:cubicBezTo>
                  <a:cubicBezTo>
                    <a:pt x="1650909" y="2105923"/>
                    <a:pt x="1648114" y="2103128"/>
                    <a:pt x="1648114" y="2099680"/>
                  </a:cubicBezTo>
                  <a:cubicBezTo>
                    <a:pt x="1648114" y="2096232"/>
                    <a:pt x="1650909" y="2093437"/>
                    <a:pt x="1654357" y="2093437"/>
                  </a:cubicBezTo>
                  <a:close/>
                  <a:moveTo>
                    <a:pt x="936949" y="2091356"/>
                  </a:moveTo>
                  <a:cubicBezTo>
                    <a:pt x="941833" y="2091356"/>
                    <a:pt x="945793" y="2094617"/>
                    <a:pt x="945793" y="2098640"/>
                  </a:cubicBezTo>
                  <a:cubicBezTo>
                    <a:pt x="945793" y="2102663"/>
                    <a:pt x="941833" y="2105924"/>
                    <a:pt x="936949" y="2105924"/>
                  </a:cubicBezTo>
                  <a:cubicBezTo>
                    <a:pt x="932065" y="2105924"/>
                    <a:pt x="928105" y="2102663"/>
                    <a:pt x="928105" y="2098640"/>
                  </a:cubicBezTo>
                  <a:cubicBezTo>
                    <a:pt x="928105" y="2094617"/>
                    <a:pt x="932065" y="2091356"/>
                    <a:pt x="936949" y="2091356"/>
                  </a:cubicBezTo>
                  <a:close/>
                  <a:moveTo>
                    <a:pt x="1466551" y="2089275"/>
                  </a:moveTo>
                  <a:cubicBezTo>
                    <a:pt x="1471435" y="2089275"/>
                    <a:pt x="1475395" y="2093002"/>
                    <a:pt x="1475395" y="2097599"/>
                  </a:cubicBezTo>
                  <a:cubicBezTo>
                    <a:pt x="1475395" y="2102196"/>
                    <a:pt x="1471435" y="2105923"/>
                    <a:pt x="1466551" y="2105923"/>
                  </a:cubicBezTo>
                  <a:cubicBezTo>
                    <a:pt x="1461667" y="2105923"/>
                    <a:pt x="1457707" y="2102196"/>
                    <a:pt x="1457707" y="2097599"/>
                  </a:cubicBezTo>
                  <a:cubicBezTo>
                    <a:pt x="1457707" y="2093002"/>
                    <a:pt x="1461667" y="2089275"/>
                    <a:pt x="1466551" y="2089275"/>
                  </a:cubicBezTo>
                  <a:close/>
                  <a:moveTo>
                    <a:pt x="463012" y="2086153"/>
                  </a:moveTo>
                  <a:cubicBezTo>
                    <a:pt x="464161" y="2086153"/>
                    <a:pt x="465093" y="2086852"/>
                    <a:pt x="465093" y="2087714"/>
                  </a:cubicBezTo>
                  <a:cubicBezTo>
                    <a:pt x="465093" y="2088576"/>
                    <a:pt x="464161" y="2089275"/>
                    <a:pt x="463012" y="2089275"/>
                  </a:cubicBezTo>
                  <a:cubicBezTo>
                    <a:pt x="461863" y="2089275"/>
                    <a:pt x="460931" y="2088576"/>
                    <a:pt x="460931" y="2087714"/>
                  </a:cubicBezTo>
                  <a:cubicBezTo>
                    <a:pt x="460931" y="2086852"/>
                    <a:pt x="461863" y="2086153"/>
                    <a:pt x="463012" y="2086153"/>
                  </a:cubicBezTo>
                  <a:close/>
                  <a:moveTo>
                    <a:pt x="2047657" y="2081991"/>
                  </a:moveTo>
                  <a:cubicBezTo>
                    <a:pt x="2048232" y="2081991"/>
                    <a:pt x="2048698" y="2082457"/>
                    <a:pt x="2048698" y="2083032"/>
                  </a:cubicBezTo>
                  <a:cubicBezTo>
                    <a:pt x="2048698" y="2083607"/>
                    <a:pt x="2048232" y="2084073"/>
                    <a:pt x="2047657" y="2084073"/>
                  </a:cubicBezTo>
                  <a:cubicBezTo>
                    <a:pt x="2047082" y="2084073"/>
                    <a:pt x="2046616" y="2083607"/>
                    <a:pt x="2046616" y="2083032"/>
                  </a:cubicBezTo>
                  <a:cubicBezTo>
                    <a:pt x="2046616" y="2082457"/>
                    <a:pt x="2047082" y="2081991"/>
                    <a:pt x="2047657" y="2081991"/>
                  </a:cubicBezTo>
                  <a:close/>
                  <a:moveTo>
                    <a:pt x="1939967" y="2081991"/>
                  </a:moveTo>
                  <a:cubicBezTo>
                    <a:pt x="1941403" y="2081991"/>
                    <a:pt x="1942568" y="2082457"/>
                    <a:pt x="1942568" y="2083032"/>
                  </a:cubicBezTo>
                  <a:cubicBezTo>
                    <a:pt x="1942568" y="2083607"/>
                    <a:pt x="1941403" y="2084073"/>
                    <a:pt x="1939967" y="2084073"/>
                  </a:cubicBezTo>
                  <a:cubicBezTo>
                    <a:pt x="1938531" y="2084073"/>
                    <a:pt x="1937366" y="2083607"/>
                    <a:pt x="1937366" y="2083032"/>
                  </a:cubicBezTo>
                  <a:cubicBezTo>
                    <a:pt x="1937366" y="2082457"/>
                    <a:pt x="1938531" y="2081991"/>
                    <a:pt x="1939967" y="2081991"/>
                  </a:cubicBezTo>
                  <a:close/>
                  <a:moveTo>
                    <a:pt x="575904" y="2078870"/>
                  </a:moveTo>
                  <a:cubicBezTo>
                    <a:pt x="577916" y="2078870"/>
                    <a:pt x="579546" y="2080035"/>
                    <a:pt x="579546" y="2081471"/>
                  </a:cubicBezTo>
                  <a:cubicBezTo>
                    <a:pt x="579546" y="2082907"/>
                    <a:pt x="577916" y="2084072"/>
                    <a:pt x="575904" y="2084072"/>
                  </a:cubicBezTo>
                  <a:cubicBezTo>
                    <a:pt x="573893" y="2084072"/>
                    <a:pt x="572262" y="2082907"/>
                    <a:pt x="572262" y="2081471"/>
                  </a:cubicBezTo>
                  <a:cubicBezTo>
                    <a:pt x="572262" y="2080035"/>
                    <a:pt x="573893" y="2078870"/>
                    <a:pt x="575904" y="2078870"/>
                  </a:cubicBezTo>
                  <a:close/>
                  <a:moveTo>
                    <a:pt x="1828636" y="2071586"/>
                  </a:moveTo>
                  <a:cubicBezTo>
                    <a:pt x="1831221" y="2071586"/>
                    <a:pt x="1833318" y="2073916"/>
                    <a:pt x="1833318" y="2076788"/>
                  </a:cubicBezTo>
                  <a:cubicBezTo>
                    <a:pt x="1833318" y="2079661"/>
                    <a:pt x="1831221" y="2081991"/>
                    <a:pt x="1828636" y="2081991"/>
                  </a:cubicBezTo>
                  <a:cubicBezTo>
                    <a:pt x="1826051" y="2081991"/>
                    <a:pt x="1823954" y="2079661"/>
                    <a:pt x="1823954" y="2076788"/>
                  </a:cubicBezTo>
                  <a:cubicBezTo>
                    <a:pt x="1823954" y="2073916"/>
                    <a:pt x="1826051" y="2071586"/>
                    <a:pt x="1828636" y="2071586"/>
                  </a:cubicBezTo>
                  <a:close/>
                  <a:moveTo>
                    <a:pt x="872439" y="2066385"/>
                  </a:moveTo>
                  <a:cubicBezTo>
                    <a:pt x="877323" y="2066385"/>
                    <a:pt x="881283" y="2070811"/>
                    <a:pt x="881283" y="2076270"/>
                  </a:cubicBezTo>
                  <a:cubicBezTo>
                    <a:pt x="881283" y="2081729"/>
                    <a:pt x="877323" y="2086155"/>
                    <a:pt x="872439" y="2086155"/>
                  </a:cubicBezTo>
                  <a:cubicBezTo>
                    <a:pt x="867555" y="2086155"/>
                    <a:pt x="863595" y="2081729"/>
                    <a:pt x="863595" y="2076270"/>
                  </a:cubicBezTo>
                  <a:cubicBezTo>
                    <a:pt x="863595" y="2070811"/>
                    <a:pt x="867555" y="2066385"/>
                    <a:pt x="872439" y="2066385"/>
                  </a:cubicBezTo>
                  <a:close/>
                  <a:moveTo>
                    <a:pt x="1528980" y="2064304"/>
                  </a:moveTo>
                  <a:cubicBezTo>
                    <a:pt x="1534439" y="2064304"/>
                    <a:pt x="1538865" y="2068730"/>
                    <a:pt x="1538865" y="2074189"/>
                  </a:cubicBezTo>
                  <a:cubicBezTo>
                    <a:pt x="1538865" y="2079648"/>
                    <a:pt x="1534439" y="2084074"/>
                    <a:pt x="1528980" y="2084074"/>
                  </a:cubicBezTo>
                  <a:cubicBezTo>
                    <a:pt x="1523521" y="2084074"/>
                    <a:pt x="1519095" y="2079648"/>
                    <a:pt x="1519095" y="2074189"/>
                  </a:cubicBezTo>
                  <a:cubicBezTo>
                    <a:pt x="1519095" y="2068730"/>
                    <a:pt x="1523521" y="2064304"/>
                    <a:pt x="1528980" y="2064304"/>
                  </a:cubicBezTo>
                  <a:close/>
                  <a:moveTo>
                    <a:pt x="690877" y="2064304"/>
                  </a:moveTo>
                  <a:cubicBezTo>
                    <a:pt x="693749" y="2064304"/>
                    <a:pt x="696079" y="2066400"/>
                    <a:pt x="696079" y="2068986"/>
                  </a:cubicBezTo>
                  <a:cubicBezTo>
                    <a:pt x="696079" y="2071571"/>
                    <a:pt x="693749" y="2073668"/>
                    <a:pt x="690877" y="2073668"/>
                  </a:cubicBezTo>
                  <a:cubicBezTo>
                    <a:pt x="688004" y="2073668"/>
                    <a:pt x="685674" y="2071571"/>
                    <a:pt x="685674" y="2068986"/>
                  </a:cubicBezTo>
                  <a:cubicBezTo>
                    <a:pt x="685674" y="2066400"/>
                    <a:pt x="688004" y="2064304"/>
                    <a:pt x="690877" y="2064304"/>
                  </a:cubicBezTo>
                  <a:close/>
                  <a:moveTo>
                    <a:pt x="1712624" y="2059101"/>
                  </a:moveTo>
                  <a:cubicBezTo>
                    <a:pt x="1716647" y="2059101"/>
                    <a:pt x="1719908" y="2062362"/>
                    <a:pt x="1719908" y="2066385"/>
                  </a:cubicBezTo>
                  <a:cubicBezTo>
                    <a:pt x="1719908" y="2070408"/>
                    <a:pt x="1716647" y="2073669"/>
                    <a:pt x="1712624" y="2073669"/>
                  </a:cubicBezTo>
                  <a:cubicBezTo>
                    <a:pt x="1708601" y="2073669"/>
                    <a:pt x="1705340" y="2070408"/>
                    <a:pt x="1705340" y="2066385"/>
                  </a:cubicBezTo>
                  <a:cubicBezTo>
                    <a:pt x="1705340" y="2062362"/>
                    <a:pt x="1708601" y="2059101"/>
                    <a:pt x="1712624" y="2059101"/>
                  </a:cubicBezTo>
                  <a:close/>
                  <a:moveTo>
                    <a:pt x="1201749" y="2051817"/>
                  </a:moveTo>
                  <a:cubicBezTo>
                    <a:pt x="1208070" y="2051817"/>
                    <a:pt x="1213194" y="2056708"/>
                    <a:pt x="1213194" y="2062742"/>
                  </a:cubicBezTo>
                  <a:cubicBezTo>
                    <a:pt x="1213194" y="2068776"/>
                    <a:pt x="1208070" y="2073667"/>
                    <a:pt x="1201749" y="2073667"/>
                  </a:cubicBezTo>
                  <a:cubicBezTo>
                    <a:pt x="1195428" y="2073667"/>
                    <a:pt x="1190304" y="2068776"/>
                    <a:pt x="1190304" y="2062742"/>
                  </a:cubicBezTo>
                  <a:cubicBezTo>
                    <a:pt x="1190304" y="2056708"/>
                    <a:pt x="1195428" y="2051817"/>
                    <a:pt x="1201749" y="2051817"/>
                  </a:cubicBezTo>
                  <a:close/>
                  <a:moveTo>
                    <a:pt x="1268340" y="2049737"/>
                  </a:moveTo>
                  <a:cubicBezTo>
                    <a:pt x="1274661" y="2049737"/>
                    <a:pt x="1279785" y="2054628"/>
                    <a:pt x="1279785" y="2060662"/>
                  </a:cubicBezTo>
                  <a:cubicBezTo>
                    <a:pt x="1279785" y="2066696"/>
                    <a:pt x="1274661" y="2071587"/>
                    <a:pt x="1268340" y="2071587"/>
                  </a:cubicBezTo>
                  <a:cubicBezTo>
                    <a:pt x="1262019" y="2071587"/>
                    <a:pt x="1256895" y="2066696"/>
                    <a:pt x="1256895" y="2060662"/>
                  </a:cubicBezTo>
                  <a:cubicBezTo>
                    <a:pt x="1256895" y="2054628"/>
                    <a:pt x="1262019" y="2049737"/>
                    <a:pt x="1268340" y="2049737"/>
                  </a:cubicBezTo>
                  <a:close/>
                  <a:moveTo>
                    <a:pt x="1134639" y="2049736"/>
                  </a:moveTo>
                  <a:cubicBezTo>
                    <a:pt x="1140673" y="2049736"/>
                    <a:pt x="1145564" y="2054627"/>
                    <a:pt x="1145564" y="2060661"/>
                  </a:cubicBezTo>
                  <a:cubicBezTo>
                    <a:pt x="1145564" y="2066695"/>
                    <a:pt x="1140673" y="2071586"/>
                    <a:pt x="1134639" y="2071586"/>
                  </a:cubicBezTo>
                  <a:cubicBezTo>
                    <a:pt x="1128605" y="2071586"/>
                    <a:pt x="1123714" y="2066695"/>
                    <a:pt x="1123714" y="2060661"/>
                  </a:cubicBezTo>
                  <a:cubicBezTo>
                    <a:pt x="1123714" y="2054627"/>
                    <a:pt x="1128605" y="2049736"/>
                    <a:pt x="1134639" y="2049736"/>
                  </a:cubicBezTo>
                  <a:close/>
                  <a:moveTo>
                    <a:pt x="811572" y="2042454"/>
                  </a:moveTo>
                  <a:cubicBezTo>
                    <a:pt x="815595" y="2042454"/>
                    <a:pt x="818856" y="2045715"/>
                    <a:pt x="818856" y="2049738"/>
                  </a:cubicBezTo>
                  <a:cubicBezTo>
                    <a:pt x="818856" y="2053761"/>
                    <a:pt x="815595" y="2057022"/>
                    <a:pt x="811572" y="2057022"/>
                  </a:cubicBezTo>
                  <a:cubicBezTo>
                    <a:pt x="807549" y="2057022"/>
                    <a:pt x="804288" y="2053761"/>
                    <a:pt x="804288" y="2049738"/>
                  </a:cubicBezTo>
                  <a:cubicBezTo>
                    <a:pt x="804288" y="2045715"/>
                    <a:pt x="807549" y="2042454"/>
                    <a:pt x="811572" y="2042454"/>
                  </a:cubicBezTo>
                  <a:close/>
                  <a:moveTo>
                    <a:pt x="1068049" y="2042453"/>
                  </a:moveTo>
                  <a:cubicBezTo>
                    <a:pt x="1074083" y="2042453"/>
                    <a:pt x="1078974" y="2046879"/>
                    <a:pt x="1078974" y="2052338"/>
                  </a:cubicBezTo>
                  <a:cubicBezTo>
                    <a:pt x="1078974" y="2057797"/>
                    <a:pt x="1074083" y="2062223"/>
                    <a:pt x="1068049" y="2062223"/>
                  </a:cubicBezTo>
                  <a:cubicBezTo>
                    <a:pt x="1062015" y="2062223"/>
                    <a:pt x="1057124" y="2057797"/>
                    <a:pt x="1057124" y="2052338"/>
                  </a:cubicBezTo>
                  <a:cubicBezTo>
                    <a:pt x="1057124" y="2046879"/>
                    <a:pt x="1062015" y="2042453"/>
                    <a:pt x="1068049" y="2042453"/>
                  </a:cubicBezTo>
                  <a:close/>
                  <a:moveTo>
                    <a:pt x="412549" y="2042453"/>
                  </a:moveTo>
                  <a:cubicBezTo>
                    <a:pt x="413411" y="2042453"/>
                    <a:pt x="414110" y="2042919"/>
                    <a:pt x="414110" y="2043494"/>
                  </a:cubicBezTo>
                  <a:cubicBezTo>
                    <a:pt x="414110" y="2044069"/>
                    <a:pt x="413411" y="2044535"/>
                    <a:pt x="412549" y="2044535"/>
                  </a:cubicBezTo>
                  <a:cubicBezTo>
                    <a:pt x="411687" y="2044535"/>
                    <a:pt x="410988" y="2044069"/>
                    <a:pt x="410988" y="2043494"/>
                  </a:cubicBezTo>
                  <a:cubicBezTo>
                    <a:pt x="410988" y="2042919"/>
                    <a:pt x="411687" y="2042453"/>
                    <a:pt x="412549" y="2042453"/>
                  </a:cubicBezTo>
                  <a:close/>
                  <a:moveTo>
                    <a:pt x="1335451" y="2039332"/>
                  </a:moveTo>
                  <a:cubicBezTo>
                    <a:pt x="1341485" y="2039332"/>
                    <a:pt x="1346376" y="2044456"/>
                    <a:pt x="1346376" y="2050777"/>
                  </a:cubicBezTo>
                  <a:cubicBezTo>
                    <a:pt x="1346376" y="2057098"/>
                    <a:pt x="1341485" y="2062222"/>
                    <a:pt x="1335451" y="2062222"/>
                  </a:cubicBezTo>
                  <a:cubicBezTo>
                    <a:pt x="1329417" y="2062222"/>
                    <a:pt x="1324526" y="2057098"/>
                    <a:pt x="1324526" y="2050777"/>
                  </a:cubicBezTo>
                  <a:cubicBezTo>
                    <a:pt x="1324526" y="2044456"/>
                    <a:pt x="1329417" y="2039332"/>
                    <a:pt x="1335451" y="2039332"/>
                  </a:cubicBezTo>
                  <a:close/>
                  <a:moveTo>
                    <a:pt x="1591409" y="2037251"/>
                  </a:moveTo>
                  <a:cubicBezTo>
                    <a:pt x="1596868" y="2037251"/>
                    <a:pt x="1601294" y="2041677"/>
                    <a:pt x="1601294" y="2047136"/>
                  </a:cubicBezTo>
                  <a:cubicBezTo>
                    <a:pt x="1601294" y="2052595"/>
                    <a:pt x="1596868" y="2057021"/>
                    <a:pt x="1591409" y="2057021"/>
                  </a:cubicBezTo>
                  <a:cubicBezTo>
                    <a:pt x="1585950" y="2057021"/>
                    <a:pt x="1581524" y="2052595"/>
                    <a:pt x="1581524" y="2047136"/>
                  </a:cubicBezTo>
                  <a:cubicBezTo>
                    <a:pt x="1581524" y="2041677"/>
                    <a:pt x="1585950" y="2037251"/>
                    <a:pt x="1591409" y="2037251"/>
                  </a:cubicBezTo>
                  <a:close/>
                  <a:moveTo>
                    <a:pt x="522839" y="2037251"/>
                  </a:moveTo>
                  <a:cubicBezTo>
                    <a:pt x="524275" y="2037251"/>
                    <a:pt x="525440" y="2038416"/>
                    <a:pt x="525440" y="2039852"/>
                  </a:cubicBezTo>
                  <a:cubicBezTo>
                    <a:pt x="525440" y="2041288"/>
                    <a:pt x="524275" y="2042453"/>
                    <a:pt x="522839" y="2042453"/>
                  </a:cubicBezTo>
                  <a:cubicBezTo>
                    <a:pt x="521403" y="2042453"/>
                    <a:pt x="520238" y="2041288"/>
                    <a:pt x="520238" y="2039852"/>
                  </a:cubicBezTo>
                  <a:cubicBezTo>
                    <a:pt x="520238" y="2038416"/>
                    <a:pt x="521403" y="2037251"/>
                    <a:pt x="522839" y="2037251"/>
                  </a:cubicBezTo>
                  <a:close/>
                  <a:moveTo>
                    <a:pt x="1989389" y="2034129"/>
                  </a:moveTo>
                  <a:cubicBezTo>
                    <a:pt x="1990538" y="2034129"/>
                    <a:pt x="1991470" y="2034828"/>
                    <a:pt x="1991470" y="2035690"/>
                  </a:cubicBezTo>
                  <a:cubicBezTo>
                    <a:pt x="1991470" y="2036552"/>
                    <a:pt x="1990538" y="2037251"/>
                    <a:pt x="1989389" y="2037251"/>
                  </a:cubicBezTo>
                  <a:cubicBezTo>
                    <a:pt x="1988240" y="2037251"/>
                    <a:pt x="1987308" y="2036552"/>
                    <a:pt x="1987308" y="2035690"/>
                  </a:cubicBezTo>
                  <a:cubicBezTo>
                    <a:pt x="1987308" y="2034828"/>
                    <a:pt x="1988240" y="2034129"/>
                    <a:pt x="1989389" y="2034129"/>
                  </a:cubicBezTo>
                  <a:close/>
                  <a:moveTo>
                    <a:pt x="1880660" y="2032048"/>
                  </a:moveTo>
                  <a:cubicBezTo>
                    <a:pt x="1882096" y="2032048"/>
                    <a:pt x="1883261" y="2033213"/>
                    <a:pt x="1883261" y="2034649"/>
                  </a:cubicBezTo>
                  <a:cubicBezTo>
                    <a:pt x="1883261" y="2036085"/>
                    <a:pt x="1882096" y="2037250"/>
                    <a:pt x="1880660" y="2037250"/>
                  </a:cubicBezTo>
                  <a:cubicBezTo>
                    <a:pt x="1879224" y="2037250"/>
                    <a:pt x="1878059" y="2036085"/>
                    <a:pt x="1878059" y="2034649"/>
                  </a:cubicBezTo>
                  <a:cubicBezTo>
                    <a:pt x="1878059" y="2033213"/>
                    <a:pt x="1879224" y="2032048"/>
                    <a:pt x="1880660" y="2032048"/>
                  </a:cubicBezTo>
                  <a:close/>
                  <a:moveTo>
                    <a:pt x="635211" y="2029968"/>
                  </a:moveTo>
                  <a:cubicBezTo>
                    <a:pt x="637223" y="2029968"/>
                    <a:pt x="638853" y="2031599"/>
                    <a:pt x="638853" y="2033610"/>
                  </a:cubicBezTo>
                  <a:cubicBezTo>
                    <a:pt x="638853" y="2035622"/>
                    <a:pt x="637223" y="2037252"/>
                    <a:pt x="635211" y="2037252"/>
                  </a:cubicBezTo>
                  <a:cubicBezTo>
                    <a:pt x="633200" y="2037252"/>
                    <a:pt x="631569" y="2035622"/>
                    <a:pt x="631569" y="2033610"/>
                  </a:cubicBezTo>
                  <a:cubicBezTo>
                    <a:pt x="631569" y="2031599"/>
                    <a:pt x="633200" y="2029968"/>
                    <a:pt x="635211" y="2029968"/>
                  </a:cubicBezTo>
                  <a:close/>
                  <a:moveTo>
                    <a:pt x="1002499" y="2029967"/>
                  </a:moveTo>
                  <a:cubicBezTo>
                    <a:pt x="1007958" y="2029967"/>
                    <a:pt x="1012384" y="2034393"/>
                    <a:pt x="1012384" y="2039852"/>
                  </a:cubicBezTo>
                  <a:cubicBezTo>
                    <a:pt x="1012384" y="2045311"/>
                    <a:pt x="1007958" y="2049737"/>
                    <a:pt x="1002499" y="2049737"/>
                  </a:cubicBezTo>
                  <a:cubicBezTo>
                    <a:pt x="997040" y="2049737"/>
                    <a:pt x="992614" y="2045311"/>
                    <a:pt x="992614" y="2039852"/>
                  </a:cubicBezTo>
                  <a:cubicBezTo>
                    <a:pt x="992614" y="2034393"/>
                    <a:pt x="997040" y="2029967"/>
                    <a:pt x="1002499" y="2029967"/>
                  </a:cubicBezTo>
                  <a:close/>
                  <a:moveTo>
                    <a:pt x="1402042" y="2026847"/>
                  </a:moveTo>
                  <a:cubicBezTo>
                    <a:pt x="1408076" y="2026847"/>
                    <a:pt x="1412967" y="2031971"/>
                    <a:pt x="1412967" y="2038292"/>
                  </a:cubicBezTo>
                  <a:cubicBezTo>
                    <a:pt x="1412967" y="2044613"/>
                    <a:pt x="1408076" y="2049737"/>
                    <a:pt x="1402042" y="2049737"/>
                  </a:cubicBezTo>
                  <a:cubicBezTo>
                    <a:pt x="1396008" y="2049737"/>
                    <a:pt x="1391117" y="2044613"/>
                    <a:pt x="1391117" y="2038292"/>
                  </a:cubicBezTo>
                  <a:cubicBezTo>
                    <a:pt x="1391117" y="2031971"/>
                    <a:pt x="1396008" y="2026847"/>
                    <a:pt x="1402042" y="2026847"/>
                  </a:cubicBezTo>
                  <a:close/>
                  <a:moveTo>
                    <a:pt x="1766729" y="2019563"/>
                  </a:moveTo>
                  <a:cubicBezTo>
                    <a:pt x="1770752" y="2019563"/>
                    <a:pt x="1774013" y="2023523"/>
                    <a:pt x="1774013" y="2028407"/>
                  </a:cubicBezTo>
                  <a:cubicBezTo>
                    <a:pt x="1774013" y="2033291"/>
                    <a:pt x="1770752" y="2037251"/>
                    <a:pt x="1766729" y="2037251"/>
                  </a:cubicBezTo>
                  <a:cubicBezTo>
                    <a:pt x="1762706" y="2037251"/>
                    <a:pt x="1759445" y="2033291"/>
                    <a:pt x="1759445" y="2028407"/>
                  </a:cubicBezTo>
                  <a:cubicBezTo>
                    <a:pt x="1759445" y="2023523"/>
                    <a:pt x="1762706" y="2019563"/>
                    <a:pt x="1766729" y="2019563"/>
                  </a:cubicBezTo>
                  <a:close/>
                  <a:moveTo>
                    <a:pt x="751224" y="2012280"/>
                  </a:moveTo>
                  <a:cubicBezTo>
                    <a:pt x="754672" y="2012280"/>
                    <a:pt x="757467" y="2015075"/>
                    <a:pt x="757467" y="2018523"/>
                  </a:cubicBezTo>
                  <a:cubicBezTo>
                    <a:pt x="757467" y="2021971"/>
                    <a:pt x="754672" y="2024766"/>
                    <a:pt x="751224" y="2024766"/>
                  </a:cubicBezTo>
                  <a:cubicBezTo>
                    <a:pt x="747776" y="2024766"/>
                    <a:pt x="744981" y="2021971"/>
                    <a:pt x="744981" y="2018523"/>
                  </a:cubicBezTo>
                  <a:cubicBezTo>
                    <a:pt x="744981" y="2015075"/>
                    <a:pt x="747776" y="2012280"/>
                    <a:pt x="751224" y="2012280"/>
                  </a:cubicBezTo>
                  <a:close/>
                  <a:moveTo>
                    <a:pt x="936948" y="2012279"/>
                  </a:moveTo>
                  <a:cubicBezTo>
                    <a:pt x="941832" y="2012279"/>
                    <a:pt x="945792" y="2016239"/>
                    <a:pt x="945792" y="2021123"/>
                  </a:cubicBezTo>
                  <a:cubicBezTo>
                    <a:pt x="945792" y="2026007"/>
                    <a:pt x="941832" y="2029967"/>
                    <a:pt x="936948" y="2029967"/>
                  </a:cubicBezTo>
                  <a:cubicBezTo>
                    <a:pt x="932064" y="2029967"/>
                    <a:pt x="928104" y="2026007"/>
                    <a:pt x="928104" y="2021123"/>
                  </a:cubicBezTo>
                  <a:cubicBezTo>
                    <a:pt x="928104" y="2016239"/>
                    <a:pt x="932064" y="2012279"/>
                    <a:pt x="936948" y="2012279"/>
                  </a:cubicBezTo>
                  <a:close/>
                  <a:moveTo>
                    <a:pt x="1650716" y="2007078"/>
                  </a:moveTo>
                  <a:cubicBezTo>
                    <a:pt x="1656175" y="2007078"/>
                    <a:pt x="1660601" y="2011038"/>
                    <a:pt x="1660601" y="2015922"/>
                  </a:cubicBezTo>
                  <a:cubicBezTo>
                    <a:pt x="1660601" y="2020806"/>
                    <a:pt x="1656175" y="2024766"/>
                    <a:pt x="1650716" y="2024766"/>
                  </a:cubicBezTo>
                  <a:cubicBezTo>
                    <a:pt x="1645257" y="2024766"/>
                    <a:pt x="1640831" y="2020806"/>
                    <a:pt x="1640831" y="2015922"/>
                  </a:cubicBezTo>
                  <a:cubicBezTo>
                    <a:pt x="1640831" y="2011038"/>
                    <a:pt x="1645257" y="2007078"/>
                    <a:pt x="1650716" y="2007078"/>
                  </a:cubicBezTo>
                  <a:close/>
                  <a:moveTo>
                    <a:pt x="1466551" y="2007078"/>
                  </a:moveTo>
                  <a:cubicBezTo>
                    <a:pt x="1472585" y="2007078"/>
                    <a:pt x="1477476" y="2012202"/>
                    <a:pt x="1477476" y="2018523"/>
                  </a:cubicBezTo>
                  <a:cubicBezTo>
                    <a:pt x="1477476" y="2024844"/>
                    <a:pt x="1472585" y="2029968"/>
                    <a:pt x="1466551" y="2029968"/>
                  </a:cubicBezTo>
                  <a:cubicBezTo>
                    <a:pt x="1460517" y="2029968"/>
                    <a:pt x="1455626" y="2024844"/>
                    <a:pt x="1455626" y="2018523"/>
                  </a:cubicBezTo>
                  <a:cubicBezTo>
                    <a:pt x="1455626" y="2012202"/>
                    <a:pt x="1460517" y="2007078"/>
                    <a:pt x="1466551" y="2007078"/>
                  </a:cubicBezTo>
                  <a:close/>
                  <a:moveTo>
                    <a:pt x="471856" y="1992510"/>
                  </a:moveTo>
                  <a:cubicBezTo>
                    <a:pt x="473868" y="1992510"/>
                    <a:pt x="475498" y="1993675"/>
                    <a:pt x="475498" y="1995111"/>
                  </a:cubicBezTo>
                  <a:cubicBezTo>
                    <a:pt x="475498" y="1996547"/>
                    <a:pt x="473868" y="1997712"/>
                    <a:pt x="471856" y="1997712"/>
                  </a:cubicBezTo>
                  <a:cubicBezTo>
                    <a:pt x="469845" y="1997712"/>
                    <a:pt x="468214" y="1996547"/>
                    <a:pt x="468214" y="1995111"/>
                  </a:cubicBezTo>
                  <a:cubicBezTo>
                    <a:pt x="468214" y="1993675"/>
                    <a:pt x="469845" y="1992510"/>
                    <a:pt x="471856" y="1992510"/>
                  </a:cubicBezTo>
                  <a:close/>
                  <a:moveTo>
                    <a:pt x="366768" y="1992510"/>
                  </a:moveTo>
                  <a:cubicBezTo>
                    <a:pt x="368204" y="1992510"/>
                    <a:pt x="369369" y="1993675"/>
                    <a:pt x="369369" y="1995111"/>
                  </a:cubicBezTo>
                  <a:cubicBezTo>
                    <a:pt x="369369" y="1996547"/>
                    <a:pt x="368204" y="1997712"/>
                    <a:pt x="366768" y="1997712"/>
                  </a:cubicBezTo>
                  <a:cubicBezTo>
                    <a:pt x="365332" y="1997712"/>
                    <a:pt x="364167" y="1996547"/>
                    <a:pt x="364167" y="1995111"/>
                  </a:cubicBezTo>
                  <a:cubicBezTo>
                    <a:pt x="364167" y="1993675"/>
                    <a:pt x="365332" y="1992510"/>
                    <a:pt x="366768" y="1992510"/>
                  </a:cubicBezTo>
                  <a:close/>
                  <a:moveTo>
                    <a:pt x="581627" y="1987309"/>
                  </a:moveTo>
                  <a:cubicBezTo>
                    <a:pt x="584501" y="1987309"/>
                    <a:pt x="586830" y="1989638"/>
                    <a:pt x="586830" y="1992512"/>
                  </a:cubicBezTo>
                  <a:cubicBezTo>
                    <a:pt x="586830" y="1995386"/>
                    <a:pt x="584501" y="1997715"/>
                    <a:pt x="581627" y="1997715"/>
                  </a:cubicBezTo>
                  <a:cubicBezTo>
                    <a:pt x="578753" y="1997715"/>
                    <a:pt x="576424" y="1995386"/>
                    <a:pt x="576424" y="1992512"/>
                  </a:cubicBezTo>
                  <a:cubicBezTo>
                    <a:pt x="576424" y="1989638"/>
                    <a:pt x="578753" y="1987309"/>
                    <a:pt x="581627" y="1987309"/>
                  </a:cubicBezTo>
                  <a:close/>
                  <a:moveTo>
                    <a:pt x="2035171" y="1985227"/>
                  </a:moveTo>
                  <a:cubicBezTo>
                    <a:pt x="2035746" y="1985227"/>
                    <a:pt x="2036212" y="1986392"/>
                    <a:pt x="2036212" y="1987828"/>
                  </a:cubicBezTo>
                  <a:cubicBezTo>
                    <a:pt x="2036212" y="1989264"/>
                    <a:pt x="2035746" y="1990429"/>
                    <a:pt x="2035171" y="1990429"/>
                  </a:cubicBezTo>
                  <a:cubicBezTo>
                    <a:pt x="2034596" y="1990429"/>
                    <a:pt x="2034130" y="1989264"/>
                    <a:pt x="2034130" y="1987828"/>
                  </a:cubicBezTo>
                  <a:cubicBezTo>
                    <a:pt x="2034130" y="1986392"/>
                    <a:pt x="2034596" y="1985227"/>
                    <a:pt x="2035171" y="1985227"/>
                  </a:cubicBezTo>
                  <a:close/>
                  <a:moveTo>
                    <a:pt x="1930083" y="1985227"/>
                  </a:moveTo>
                  <a:cubicBezTo>
                    <a:pt x="1932955" y="1985227"/>
                    <a:pt x="1935285" y="1986858"/>
                    <a:pt x="1935285" y="1988869"/>
                  </a:cubicBezTo>
                  <a:cubicBezTo>
                    <a:pt x="1935285" y="1990881"/>
                    <a:pt x="1932955" y="1992511"/>
                    <a:pt x="1930083" y="1992511"/>
                  </a:cubicBezTo>
                  <a:cubicBezTo>
                    <a:pt x="1927210" y="1992511"/>
                    <a:pt x="1924880" y="1990881"/>
                    <a:pt x="1924880" y="1988869"/>
                  </a:cubicBezTo>
                  <a:cubicBezTo>
                    <a:pt x="1924880" y="1986858"/>
                    <a:pt x="1927210" y="1985227"/>
                    <a:pt x="1930083" y="1985227"/>
                  </a:cubicBezTo>
                  <a:close/>
                  <a:moveTo>
                    <a:pt x="875040" y="1985227"/>
                  </a:moveTo>
                  <a:cubicBezTo>
                    <a:pt x="881361" y="1985227"/>
                    <a:pt x="886485" y="1990118"/>
                    <a:pt x="886485" y="1996152"/>
                  </a:cubicBezTo>
                  <a:cubicBezTo>
                    <a:pt x="886485" y="2002186"/>
                    <a:pt x="881361" y="2007077"/>
                    <a:pt x="875040" y="2007077"/>
                  </a:cubicBezTo>
                  <a:cubicBezTo>
                    <a:pt x="868719" y="2007077"/>
                    <a:pt x="863595" y="2002186"/>
                    <a:pt x="863595" y="1996152"/>
                  </a:cubicBezTo>
                  <a:cubicBezTo>
                    <a:pt x="863595" y="1990118"/>
                    <a:pt x="868719" y="1985227"/>
                    <a:pt x="875040" y="1985227"/>
                  </a:cubicBezTo>
                  <a:close/>
                  <a:moveTo>
                    <a:pt x="1528459" y="1980025"/>
                  </a:moveTo>
                  <a:cubicBezTo>
                    <a:pt x="1535929" y="1980025"/>
                    <a:pt x="1541985" y="1986081"/>
                    <a:pt x="1541985" y="1993551"/>
                  </a:cubicBezTo>
                  <a:cubicBezTo>
                    <a:pt x="1541985" y="2001021"/>
                    <a:pt x="1535929" y="2007077"/>
                    <a:pt x="1528459" y="2007077"/>
                  </a:cubicBezTo>
                  <a:cubicBezTo>
                    <a:pt x="1520989" y="2007077"/>
                    <a:pt x="1514933" y="2001021"/>
                    <a:pt x="1514933" y="1993551"/>
                  </a:cubicBezTo>
                  <a:cubicBezTo>
                    <a:pt x="1514933" y="1986081"/>
                    <a:pt x="1520989" y="1980025"/>
                    <a:pt x="1528459" y="1980025"/>
                  </a:cubicBezTo>
                  <a:close/>
                  <a:moveTo>
                    <a:pt x="1821354" y="1977944"/>
                  </a:moveTo>
                  <a:cubicBezTo>
                    <a:pt x="1826813" y="1977944"/>
                    <a:pt x="1831239" y="1982370"/>
                    <a:pt x="1831239" y="1987829"/>
                  </a:cubicBezTo>
                  <a:cubicBezTo>
                    <a:pt x="1831239" y="1993288"/>
                    <a:pt x="1826813" y="1997714"/>
                    <a:pt x="1821354" y="1997714"/>
                  </a:cubicBezTo>
                  <a:cubicBezTo>
                    <a:pt x="1815895" y="1997714"/>
                    <a:pt x="1811469" y="1993288"/>
                    <a:pt x="1811469" y="1987829"/>
                  </a:cubicBezTo>
                  <a:cubicBezTo>
                    <a:pt x="1811469" y="1982370"/>
                    <a:pt x="1815895" y="1977944"/>
                    <a:pt x="1821354" y="1977944"/>
                  </a:cubicBezTo>
                  <a:close/>
                  <a:moveTo>
                    <a:pt x="693998" y="1977944"/>
                  </a:moveTo>
                  <a:cubicBezTo>
                    <a:pt x="697446" y="1977944"/>
                    <a:pt x="700241" y="1980739"/>
                    <a:pt x="700241" y="1984187"/>
                  </a:cubicBezTo>
                  <a:cubicBezTo>
                    <a:pt x="700241" y="1987635"/>
                    <a:pt x="697446" y="1990430"/>
                    <a:pt x="693998" y="1990430"/>
                  </a:cubicBezTo>
                  <a:cubicBezTo>
                    <a:pt x="690550" y="1990430"/>
                    <a:pt x="687755" y="1987635"/>
                    <a:pt x="687755" y="1984187"/>
                  </a:cubicBezTo>
                  <a:cubicBezTo>
                    <a:pt x="687755" y="1980739"/>
                    <a:pt x="690550" y="1977944"/>
                    <a:pt x="693998" y="1977944"/>
                  </a:cubicBezTo>
                  <a:close/>
                  <a:moveTo>
                    <a:pt x="1200189" y="1972741"/>
                  </a:moveTo>
                  <a:cubicBezTo>
                    <a:pt x="1208521" y="1972741"/>
                    <a:pt x="1215276" y="1979263"/>
                    <a:pt x="1215276" y="1987308"/>
                  </a:cubicBezTo>
                  <a:cubicBezTo>
                    <a:pt x="1215276" y="1995353"/>
                    <a:pt x="1208521" y="2001875"/>
                    <a:pt x="1200189" y="2001875"/>
                  </a:cubicBezTo>
                  <a:cubicBezTo>
                    <a:pt x="1191857" y="2001875"/>
                    <a:pt x="1185102" y="1995353"/>
                    <a:pt x="1185102" y="1987308"/>
                  </a:cubicBezTo>
                  <a:cubicBezTo>
                    <a:pt x="1185102" y="1979263"/>
                    <a:pt x="1191857" y="1972741"/>
                    <a:pt x="1200189" y="1972741"/>
                  </a:cubicBezTo>
                  <a:close/>
                  <a:moveTo>
                    <a:pt x="1268340" y="1970660"/>
                  </a:moveTo>
                  <a:cubicBezTo>
                    <a:pt x="1275810" y="1970660"/>
                    <a:pt x="1281866" y="1977182"/>
                    <a:pt x="1281866" y="1985227"/>
                  </a:cubicBezTo>
                  <a:cubicBezTo>
                    <a:pt x="1281866" y="1993272"/>
                    <a:pt x="1275810" y="1999794"/>
                    <a:pt x="1268340" y="1999794"/>
                  </a:cubicBezTo>
                  <a:cubicBezTo>
                    <a:pt x="1260870" y="1999794"/>
                    <a:pt x="1254814" y="1993272"/>
                    <a:pt x="1254814" y="1985227"/>
                  </a:cubicBezTo>
                  <a:cubicBezTo>
                    <a:pt x="1254814" y="1977182"/>
                    <a:pt x="1260870" y="1970660"/>
                    <a:pt x="1268340" y="1970660"/>
                  </a:cubicBezTo>
                  <a:close/>
                  <a:moveTo>
                    <a:pt x="1133599" y="1970660"/>
                  </a:moveTo>
                  <a:cubicBezTo>
                    <a:pt x="1141931" y="1970660"/>
                    <a:pt x="1148686" y="1977182"/>
                    <a:pt x="1148686" y="1985227"/>
                  </a:cubicBezTo>
                  <a:cubicBezTo>
                    <a:pt x="1148686" y="1993272"/>
                    <a:pt x="1141931" y="1999794"/>
                    <a:pt x="1133599" y="1999794"/>
                  </a:cubicBezTo>
                  <a:cubicBezTo>
                    <a:pt x="1125267" y="1999794"/>
                    <a:pt x="1118512" y="1993272"/>
                    <a:pt x="1118512" y="1985227"/>
                  </a:cubicBezTo>
                  <a:cubicBezTo>
                    <a:pt x="1118512" y="1977182"/>
                    <a:pt x="1125267" y="1970660"/>
                    <a:pt x="1133599" y="1970660"/>
                  </a:cubicBezTo>
                  <a:close/>
                  <a:moveTo>
                    <a:pt x="1706381" y="1967540"/>
                  </a:moveTo>
                  <a:cubicBezTo>
                    <a:pt x="1712702" y="1967540"/>
                    <a:pt x="1717826" y="1972664"/>
                    <a:pt x="1717826" y="1978985"/>
                  </a:cubicBezTo>
                  <a:cubicBezTo>
                    <a:pt x="1717826" y="1985306"/>
                    <a:pt x="1712702" y="1990430"/>
                    <a:pt x="1706381" y="1990430"/>
                  </a:cubicBezTo>
                  <a:cubicBezTo>
                    <a:pt x="1700060" y="1990430"/>
                    <a:pt x="1694936" y="1985306"/>
                    <a:pt x="1694936" y="1978985"/>
                  </a:cubicBezTo>
                  <a:cubicBezTo>
                    <a:pt x="1694936" y="1972664"/>
                    <a:pt x="1700060" y="1967540"/>
                    <a:pt x="1706381" y="1967540"/>
                  </a:cubicBezTo>
                  <a:close/>
                  <a:moveTo>
                    <a:pt x="1068049" y="1962336"/>
                  </a:moveTo>
                  <a:cubicBezTo>
                    <a:pt x="1075807" y="1962336"/>
                    <a:pt x="1082096" y="1968625"/>
                    <a:pt x="1082096" y="1976383"/>
                  </a:cubicBezTo>
                  <a:cubicBezTo>
                    <a:pt x="1082096" y="1984141"/>
                    <a:pt x="1075807" y="1990430"/>
                    <a:pt x="1068049" y="1990430"/>
                  </a:cubicBezTo>
                  <a:cubicBezTo>
                    <a:pt x="1060291" y="1990430"/>
                    <a:pt x="1054002" y="1984141"/>
                    <a:pt x="1054002" y="1976383"/>
                  </a:cubicBezTo>
                  <a:cubicBezTo>
                    <a:pt x="1054002" y="1968625"/>
                    <a:pt x="1060291" y="1962336"/>
                    <a:pt x="1068049" y="1962336"/>
                  </a:cubicBezTo>
                  <a:close/>
                  <a:moveTo>
                    <a:pt x="1334930" y="1960255"/>
                  </a:moveTo>
                  <a:cubicBezTo>
                    <a:pt x="1342400" y="1960255"/>
                    <a:pt x="1348456" y="1967010"/>
                    <a:pt x="1348456" y="1975342"/>
                  </a:cubicBezTo>
                  <a:cubicBezTo>
                    <a:pt x="1348456" y="1983674"/>
                    <a:pt x="1342400" y="1990429"/>
                    <a:pt x="1334930" y="1990429"/>
                  </a:cubicBezTo>
                  <a:cubicBezTo>
                    <a:pt x="1327460" y="1990429"/>
                    <a:pt x="1321404" y="1983674"/>
                    <a:pt x="1321404" y="1975342"/>
                  </a:cubicBezTo>
                  <a:cubicBezTo>
                    <a:pt x="1321404" y="1967010"/>
                    <a:pt x="1327460" y="1960255"/>
                    <a:pt x="1334930" y="1960255"/>
                  </a:cubicBezTo>
                  <a:close/>
                  <a:moveTo>
                    <a:pt x="814173" y="1958174"/>
                  </a:moveTo>
                  <a:cubicBezTo>
                    <a:pt x="819632" y="1958174"/>
                    <a:pt x="824058" y="1962600"/>
                    <a:pt x="824058" y="1968059"/>
                  </a:cubicBezTo>
                  <a:cubicBezTo>
                    <a:pt x="824058" y="1973518"/>
                    <a:pt x="819632" y="1977944"/>
                    <a:pt x="814173" y="1977944"/>
                  </a:cubicBezTo>
                  <a:cubicBezTo>
                    <a:pt x="808714" y="1977944"/>
                    <a:pt x="804288" y="1973518"/>
                    <a:pt x="804288" y="1968059"/>
                  </a:cubicBezTo>
                  <a:cubicBezTo>
                    <a:pt x="804288" y="1962600"/>
                    <a:pt x="808714" y="1958174"/>
                    <a:pt x="814173" y="1958174"/>
                  </a:cubicBezTo>
                  <a:close/>
                  <a:moveTo>
                    <a:pt x="1587766" y="1950892"/>
                  </a:moveTo>
                  <a:cubicBezTo>
                    <a:pt x="1595236" y="1950892"/>
                    <a:pt x="1601292" y="1956948"/>
                    <a:pt x="1601292" y="1964418"/>
                  </a:cubicBezTo>
                  <a:cubicBezTo>
                    <a:pt x="1601292" y="1971888"/>
                    <a:pt x="1595236" y="1977944"/>
                    <a:pt x="1587766" y="1977944"/>
                  </a:cubicBezTo>
                  <a:cubicBezTo>
                    <a:pt x="1580296" y="1977944"/>
                    <a:pt x="1574240" y="1971888"/>
                    <a:pt x="1574240" y="1964418"/>
                  </a:cubicBezTo>
                  <a:cubicBezTo>
                    <a:pt x="1574240" y="1956948"/>
                    <a:pt x="1580296" y="1950892"/>
                    <a:pt x="1587766" y="1950892"/>
                  </a:cubicBezTo>
                  <a:close/>
                  <a:moveTo>
                    <a:pt x="1002499" y="1950891"/>
                  </a:moveTo>
                  <a:cubicBezTo>
                    <a:pt x="1009108" y="1950891"/>
                    <a:pt x="1014465" y="1956248"/>
                    <a:pt x="1014465" y="1962857"/>
                  </a:cubicBezTo>
                  <a:cubicBezTo>
                    <a:pt x="1014465" y="1969466"/>
                    <a:pt x="1009108" y="1974823"/>
                    <a:pt x="1002499" y="1974823"/>
                  </a:cubicBezTo>
                  <a:cubicBezTo>
                    <a:pt x="995890" y="1974823"/>
                    <a:pt x="990533" y="1969466"/>
                    <a:pt x="990533" y="1962857"/>
                  </a:cubicBezTo>
                  <a:cubicBezTo>
                    <a:pt x="990533" y="1956248"/>
                    <a:pt x="995890" y="1950891"/>
                    <a:pt x="1002499" y="1950891"/>
                  </a:cubicBezTo>
                  <a:close/>
                  <a:moveTo>
                    <a:pt x="1400481" y="1945689"/>
                  </a:moveTo>
                  <a:cubicBezTo>
                    <a:pt x="1408526" y="1945689"/>
                    <a:pt x="1415048" y="1952211"/>
                    <a:pt x="1415048" y="1960256"/>
                  </a:cubicBezTo>
                  <a:cubicBezTo>
                    <a:pt x="1415048" y="1968301"/>
                    <a:pt x="1408526" y="1974823"/>
                    <a:pt x="1400481" y="1974823"/>
                  </a:cubicBezTo>
                  <a:cubicBezTo>
                    <a:pt x="1392436" y="1974823"/>
                    <a:pt x="1385914" y="1968301"/>
                    <a:pt x="1385914" y="1960256"/>
                  </a:cubicBezTo>
                  <a:cubicBezTo>
                    <a:pt x="1385914" y="1952211"/>
                    <a:pt x="1392436" y="1945689"/>
                    <a:pt x="1400481" y="1945689"/>
                  </a:cubicBezTo>
                  <a:close/>
                  <a:moveTo>
                    <a:pt x="531164" y="1942568"/>
                  </a:moveTo>
                  <a:cubicBezTo>
                    <a:pt x="533176" y="1942568"/>
                    <a:pt x="534806" y="1944432"/>
                    <a:pt x="534806" y="1946730"/>
                  </a:cubicBezTo>
                  <a:cubicBezTo>
                    <a:pt x="534806" y="1949028"/>
                    <a:pt x="533176" y="1950892"/>
                    <a:pt x="531164" y="1950892"/>
                  </a:cubicBezTo>
                  <a:cubicBezTo>
                    <a:pt x="529153" y="1950892"/>
                    <a:pt x="527522" y="1949028"/>
                    <a:pt x="527522" y="1946730"/>
                  </a:cubicBezTo>
                  <a:cubicBezTo>
                    <a:pt x="527522" y="1944432"/>
                    <a:pt x="529153" y="1942568"/>
                    <a:pt x="531164" y="1942568"/>
                  </a:cubicBezTo>
                  <a:close/>
                  <a:moveTo>
                    <a:pt x="425035" y="1942567"/>
                  </a:moveTo>
                  <a:cubicBezTo>
                    <a:pt x="427047" y="1942567"/>
                    <a:pt x="428677" y="1944431"/>
                    <a:pt x="428677" y="1946729"/>
                  </a:cubicBezTo>
                  <a:cubicBezTo>
                    <a:pt x="428677" y="1949027"/>
                    <a:pt x="427047" y="1950891"/>
                    <a:pt x="425035" y="1950891"/>
                  </a:cubicBezTo>
                  <a:cubicBezTo>
                    <a:pt x="423024" y="1950891"/>
                    <a:pt x="421393" y="1949027"/>
                    <a:pt x="421393" y="1946729"/>
                  </a:cubicBezTo>
                  <a:cubicBezTo>
                    <a:pt x="421393" y="1944431"/>
                    <a:pt x="423024" y="1942567"/>
                    <a:pt x="425035" y="1942567"/>
                  </a:cubicBezTo>
                  <a:close/>
                  <a:moveTo>
                    <a:pt x="323589" y="1940487"/>
                  </a:moveTo>
                  <a:cubicBezTo>
                    <a:pt x="324164" y="1940487"/>
                    <a:pt x="324630" y="1941652"/>
                    <a:pt x="324630" y="1943088"/>
                  </a:cubicBezTo>
                  <a:cubicBezTo>
                    <a:pt x="324630" y="1944524"/>
                    <a:pt x="324164" y="1945689"/>
                    <a:pt x="323589" y="1945689"/>
                  </a:cubicBezTo>
                  <a:cubicBezTo>
                    <a:pt x="323014" y="1945689"/>
                    <a:pt x="322548" y="1944524"/>
                    <a:pt x="322548" y="1943088"/>
                  </a:cubicBezTo>
                  <a:cubicBezTo>
                    <a:pt x="322548" y="1941652"/>
                    <a:pt x="323014" y="1940487"/>
                    <a:pt x="323589" y="1940487"/>
                  </a:cubicBezTo>
                  <a:close/>
                  <a:moveTo>
                    <a:pt x="1975863" y="1938406"/>
                  </a:moveTo>
                  <a:cubicBezTo>
                    <a:pt x="1978161" y="1938406"/>
                    <a:pt x="1980025" y="1940037"/>
                    <a:pt x="1980025" y="1942048"/>
                  </a:cubicBezTo>
                  <a:cubicBezTo>
                    <a:pt x="1980025" y="1944060"/>
                    <a:pt x="1978161" y="1945690"/>
                    <a:pt x="1975863" y="1945690"/>
                  </a:cubicBezTo>
                  <a:cubicBezTo>
                    <a:pt x="1973565" y="1945690"/>
                    <a:pt x="1971701" y="1944060"/>
                    <a:pt x="1971701" y="1942048"/>
                  </a:cubicBezTo>
                  <a:cubicBezTo>
                    <a:pt x="1971701" y="1940037"/>
                    <a:pt x="1973565" y="1938406"/>
                    <a:pt x="1975863" y="1938406"/>
                  </a:cubicBezTo>
                  <a:close/>
                  <a:moveTo>
                    <a:pt x="641454" y="1938406"/>
                  </a:moveTo>
                  <a:cubicBezTo>
                    <a:pt x="644039" y="1938406"/>
                    <a:pt x="646136" y="1940502"/>
                    <a:pt x="646136" y="1943088"/>
                  </a:cubicBezTo>
                  <a:cubicBezTo>
                    <a:pt x="646136" y="1945673"/>
                    <a:pt x="644039" y="1947770"/>
                    <a:pt x="641454" y="1947770"/>
                  </a:cubicBezTo>
                  <a:cubicBezTo>
                    <a:pt x="638869" y="1947770"/>
                    <a:pt x="636772" y="1945673"/>
                    <a:pt x="636772" y="1943088"/>
                  </a:cubicBezTo>
                  <a:cubicBezTo>
                    <a:pt x="636772" y="1940502"/>
                    <a:pt x="638869" y="1938406"/>
                    <a:pt x="641454" y="1938406"/>
                  </a:cubicBezTo>
                  <a:close/>
                  <a:moveTo>
                    <a:pt x="1871817" y="1935285"/>
                  </a:moveTo>
                  <a:cubicBezTo>
                    <a:pt x="1875265" y="1935285"/>
                    <a:pt x="1878060" y="1938080"/>
                    <a:pt x="1878060" y="1941528"/>
                  </a:cubicBezTo>
                  <a:cubicBezTo>
                    <a:pt x="1878060" y="1944976"/>
                    <a:pt x="1875265" y="1947771"/>
                    <a:pt x="1871817" y="1947771"/>
                  </a:cubicBezTo>
                  <a:cubicBezTo>
                    <a:pt x="1868369" y="1947771"/>
                    <a:pt x="1865574" y="1944976"/>
                    <a:pt x="1865574" y="1941528"/>
                  </a:cubicBezTo>
                  <a:cubicBezTo>
                    <a:pt x="1865574" y="1938080"/>
                    <a:pt x="1868369" y="1935285"/>
                    <a:pt x="1871817" y="1935285"/>
                  </a:cubicBezTo>
                  <a:close/>
                  <a:moveTo>
                    <a:pt x="936949" y="1930081"/>
                  </a:moveTo>
                  <a:cubicBezTo>
                    <a:pt x="942983" y="1930081"/>
                    <a:pt x="947874" y="1935205"/>
                    <a:pt x="947874" y="1941526"/>
                  </a:cubicBezTo>
                  <a:cubicBezTo>
                    <a:pt x="947874" y="1947847"/>
                    <a:pt x="942983" y="1952971"/>
                    <a:pt x="936949" y="1952971"/>
                  </a:cubicBezTo>
                  <a:cubicBezTo>
                    <a:pt x="930915" y="1952971"/>
                    <a:pt x="926024" y="1947847"/>
                    <a:pt x="926024" y="1941526"/>
                  </a:cubicBezTo>
                  <a:cubicBezTo>
                    <a:pt x="926024" y="1935205"/>
                    <a:pt x="930915" y="1930081"/>
                    <a:pt x="936949" y="1930081"/>
                  </a:cubicBezTo>
                  <a:close/>
                  <a:moveTo>
                    <a:pt x="1760485" y="1928002"/>
                  </a:moveTo>
                  <a:cubicBezTo>
                    <a:pt x="1766806" y="1928002"/>
                    <a:pt x="1771930" y="1933126"/>
                    <a:pt x="1771930" y="1939447"/>
                  </a:cubicBezTo>
                  <a:cubicBezTo>
                    <a:pt x="1771930" y="1945768"/>
                    <a:pt x="1766806" y="1950892"/>
                    <a:pt x="1760485" y="1950892"/>
                  </a:cubicBezTo>
                  <a:cubicBezTo>
                    <a:pt x="1754164" y="1950892"/>
                    <a:pt x="1749040" y="1945768"/>
                    <a:pt x="1749040" y="1939447"/>
                  </a:cubicBezTo>
                  <a:cubicBezTo>
                    <a:pt x="1749040" y="1933126"/>
                    <a:pt x="1754164" y="1928002"/>
                    <a:pt x="1760485" y="1928002"/>
                  </a:cubicBezTo>
                  <a:close/>
                  <a:moveTo>
                    <a:pt x="1463950" y="1925920"/>
                  </a:moveTo>
                  <a:cubicBezTo>
                    <a:pt x="1471420" y="1925920"/>
                    <a:pt x="1477476" y="1931976"/>
                    <a:pt x="1477476" y="1939446"/>
                  </a:cubicBezTo>
                  <a:cubicBezTo>
                    <a:pt x="1477476" y="1946916"/>
                    <a:pt x="1471420" y="1952972"/>
                    <a:pt x="1463950" y="1952972"/>
                  </a:cubicBezTo>
                  <a:cubicBezTo>
                    <a:pt x="1456480" y="1952972"/>
                    <a:pt x="1450424" y="1946916"/>
                    <a:pt x="1450424" y="1939446"/>
                  </a:cubicBezTo>
                  <a:cubicBezTo>
                    <a:pt x="1450424" y="1931976"/>
                    <a:pt x="1456480" y="1925920"/>
                    <a:pt x="1463950" y="1925920"/>
                  </a:cubicBezTo>
                  <a:close/>
                  <a:moveTo>
                    <a:pt x="756426" y="1922798"/>
                  </a:moveTo>
                  <a:cubicBezTo>
                    <a:pt x="762747" y="1922798"/>
                    <a:pt x="767871" y="1927922"/>
                    <a:pt x="767871" y="1934243"/>
                  </a:cubicBezTo>
                  <a:cubicBezTo>
                    <a:pt x="767871" y="1940564"/>
                    <a:pt x="762747" y="1945688"/>
                    <a:pt x="756426" y="1945688"/>
                  </a:cubicBezTo>
                  <a:cubicBezTo>
                    <a:pt x="750105" y="1945688"/>
                    <a:pt x="744981" y="1940564"/>
                    <a:pt x="744981" y="1934243"/>
                  </a:cubicBezTo>
                  <a:cubicBezTo>
                    <a:pt x="744981" y="1927922"/>
                    <a:pt x="750105" y="1922798"/>
                    <a:pt x="756426" y="1922798"/>
                  </a:cubicBezTo>
                  <a:close/>
                  <a:moveTo>
                    <a:pt x="1645513" y="1915516"/>
                  </a:moveTo>
                  <a:cubicBezTo>
                    <a:pt x="1653845" y="1915516"/>
                    <a:pt x="1660600" y="1922271"/>
                    <a:pt x="1660600" y="1930603"/>
                  </a:cubicBezTo>
                  <a:cubicBezTo>
                    <a:pt x="1660600" y="1938935"/>
                    <a:pt x="1653845" y="1945690"/>
                    <a:pt x="1645513" y="1945690"/>
                  </a:cubicBezTo>
                  <a:cubicBezTo>
                    <a:pt x="1637181" y="1945690"/>
                    <a:pt x="1630426" y="1938935"/>
                    <a:pt x="1630426" y="1930603"/>
                  </a:cubicBezTo>
                  <a:cubicBezTo>
                    <a:pt x="1630426" y="1922271"/>
                    <a:pt x="1637181" y="1915516"/>
                    <a:pt x="1645513" y="1915516"/>
                  </a:cubicBezTo>
                  <a:close/>
                  <a:moveTo>
                    <a:pt x="876081" y="1900948"/>
                  </a:moveTo>
                  <a:cubicBezTo>
                    <a:pt x="884126" y="1900948"/>
                    <a:pt x="890648" y="1907470"/>
                    <a:pt x="890648" y="1915515"/>
                  </a:cubicBezTo>
                  <a:cubicBezTo>
                    <a:pt x="890648" y="1923560"/>
                    <a:pt x="884126" y="1930082"/>
                    <a:pt x="876081" y="1930082"/>
                  </a:cubicBezTo>
                  <a:cubicBezTo>
                    <a:pt x="868036" y="1930082"/>
                    <a:pt x="861514" y="1923560"/>
                    <a:pt x="861514" y="1915515"/>
                  </a:cubicBezTo>
                  <a:cubicBezTo>
                    <a:pt x="861514" y="1907470"/>
                    <a:pt x="868036" y="1900948"/>
                    <a:pt x="876081" y="1900948"/>
                  </a:cubicBezTo>
                  <a:close/>
                  <a:moveTo>
                    <a:pt x="484342" y="1895747"/>
                  </a:moveTo>
                  <a:cubicBezTo>
                    <a:pt x="486354" y="1895747"/>
                    <a:pt x="487984" y="1897378"/>
                    <a:pt x="487984" y="1899389"/>
                  </a:cubicBezTo>
                  <a:cubicBezTo>
                    <a:pt x="487984" y="1901401"/>
                    <a:pt x="486354" y="1903031"/>
                    <a:pt x="484342" y="1903031"/>
                  </a:cubicBezTo>
                  <a:cubicBezTo>
                    <a:pt x="482331" y="1903031"/>
                    <a:pt x="480700" y="1901401"/>
                    <a:pt x="480700" y="1899389"/>
                  </a:cubicBezTo>
                  <a:cubicBezTo>
                    <a:pt x="480700" y="1897378"/>
                    <a:pt x="482331" y="1895747"/>
                    <a:pt x="484342" y="1895747"/>
                  </a:cubicBezTo>
                  <a:close/>
                  <a:moveTo>
                    <a:pt x="1525859" y="1895746"/>
                  </a:moveTo>
                  <a:cubicBezTo>
                    <a:pt x="1534766" y="1895746"/>
                    <a:pt x="1541987" y="1903432"/>
                    <a:pt x="1541987" y="1912914"/>
                  </a:cubicBezTo>
                  <a:cubicBezTo>
                    <a:pt x="1541987" y="1922396"/>
                    <a:pt x="1534766" y="1930082"/>
                    <a:pt x="1525859" y="1930082"/>
                  </a:cubicBezTo>
                  <a:cubicBezTo>
                    <a:pt x="1516952" y="1930082"/>
                    <a:pt x="1509731" y="1922396"/>
                    <a:pt x="1509731" y="1912914"/>
                  </a:cubicBezTo>
                  <a:cubicBezTo>
                    <a:pt x="1509731" y="1903432"/>
                    <a:pt x="1516952" y="1895746"/>
                    <a:pt x="1525859" y="1895746"/>
                  </a:cubicBezTo>
                  <a:close/>
                  <a:moveTo>
                    <a:pt x="1200189" y="1895746"/>
                  </a:moveTo>
                  <a:cubicBezTo>
                    <a:pt x="1209671" y="1895746"/>
                    <a:pt x="1217357" y="1903432"/>
                    <a:pt x="1217357" y="1912914"/>
                  </a:cubicBezTo>
                  <a:cubicBezTo>
                    <a:pt x="1217357" y="1922396"/>
                    <a:pt x="1209671" y="1930082"/>
                    <a:pt x="1200189" y="1930082"/>
                  </a:cubicBezTo>
                  <a:cubicBezTo>
                    <a:pt x="1190707" y="1930082"/>
                    <a:pt x="1183021" y="1922396"/>
                    <a:pt x="1183021" y="1912914"/>
                  </a:cubicBezTo>
                  <a:cubicBezTo>
                    <a:pt x="1183021" y="1903432"/>
                    <a:pt x="1190707" y="1895746"/>
                    <a:pt x="1200189" y="1895746"/>
                  </a:cubicBezTo>
                  <a:close/>
                  <a:moveTo>
                    <a:pt x="588910" y="1893666"/>
                  </a:moveTo>
                  <a:cubicBezTo>
                    <a:pt x="592933" y="1893666"/>
                    <a:pt x="596194" y="1896461"/>
                    <a:pt x="596194" y="1899909"/>
                  </a:cubicBezTo>
                  <a:cubicBezTo>
                    <a:pt x="596194" y="1903357"/>
                    <a:pt x="592933" y="1906152"/>
                    <a:pt x="588910" y="1906152"/>
                  </a:cubicBezTo>
                  <a:cubicBezTo>
                    <a:pt x="584887" y="1906152"/>
                    <a:pt x="581626" y="1903357"/>
                    <a:pt x="581626" y="1899909"/>
                  </a:cubicBezTo>
                  <a:cubicBezTo>
                    <a:pt x="581626" y="1896461"/>
                    <a:pt x="584887" y="1893666"/>
                    <a:pt x="588910" y="1893666"/>
                  </a:cubicBezTo>
                  <a:close/>
                  <a:moveTo>
                    <a:pt x="1133599" y="1893665"/>
                  </a:moveTo>
                  <a:cubicBezTo>
                    <a:pt x="1143081" y="1893665"/>
                    <a:pt x="1150767" y="1901351"/>
                    <a:pt x="1150767" y="1910833"/>
                  </a:cubicBezTo>
                  <a:cubicBezTo>
                    <a:pt x="1150767" y="1920315"/>
                    <a:pt x="1143081" y="1928001"/>
                    <a:pt x="1133599" y="1928001"/>
                  </a:cubicBezTo>
                  <a:cubicBezTo>
                    <a:pt x="1124117" y="1928001"/>
                    <a:pt x="1116431" y="1920315"/>
                    <a:pt x="1116431" y="1910833"/>
                  </a:cubicBezTo>
                  <a:cubicBezTo>
                    <a:pt x="1116431" y="1901351"/>
                    <a:pt x="1124117" y="1893665"/>
                    <a:pt x="1133599" y="1893665"/>
                  </a:cubicBezTo>
                  <a:close/>
                  <a:moveTo>
                    <a:pt x="381334" y="1893665"/>
                  </a:moveTo>
                  <a:cubicBezTo>
                    <a:pt x="382770" y="1893665"/>
                    <a:pt x="383935" y="1894830"/>
                    <a:pt x="383935" y="1896266"/>
                  </a:cubicBezTo>
                  <a:cubicBezTo>
                    <a:pt x="383935" y="1897702"/>
                    <a:pt x="382770" y="1898867"/>
                    <a:pt x="381334" y="1898867"/>
                  </a:cubicBezTo>
                  <a:cubicBezTo>
                    <a:pt x="379898" y="1898867"/>
                    <a:pt x="378733" y="1897702"/>
                    <a:pt x="378733" y="1896266"/>
                  </a:cubicBezTo>
                  <a:cubicBezTo>
                    <a:pt x="378733" y="1894830"/>
                    <a:pt x="379898" y="1893665"/>
                    <a:pt x="381334" y="1893665"/>
                  </a:cubicBezTo>
                  <a:close/>
                  <a:moveTo>
                    <a:pt x="1266780" y="1890543"/>
                  </a:moveTo>
                  <a:cubicBezTo>
                    <a:pt x="1276262" y="1890543"/>
                    <a:pt x="1283948" y="1898462"/>
                    <a:pt x="1283948" y="1908231"/>
                  </a:cubicBezTo>
                  <a:cubicBezTo>
                    <a:pt x="1283948" y="1918000"/>
                    <a:pt x="1276262" y="1925919"/>
                    <a:pt x="1266780" y="1925919"/>
                  </a:cubicBezTo>
                  <a:cubicBezTo>
                    <a:pt x="1257298" y="1925919"/>
                    <a:pt x="1249612" y="1918000"/>
                    <a:pt x="1249612" y="1908231"/>
                  </a:cubicBezTo>
                  <a:cubicBezTo>
                    <a:pt x="1249612" y="1898462"/>
                    <a:pt x="1257298" y="1890543"/>
                    <a:pt x="1266780" y="1890543"/>
                  </a:cubicBezTo>
                  <a:close/>
                  <a:moveTo>
                    <a:pt x="2020084" y="1886382"/>
                  </a:moveTo>
                  <a:cubicBezTo>
                    <a:pt x="2022096" y="1886382"/>
                    <a:pt x="2023726" y="1888013"/>
                    <a:pt x="2023726" y="1890024"/>
                  </a:cubicBezTo>
                  <a:cubicBezTo>
                    <a:pt x="2023726" y="1892036"/>
                    <a:pt x="2022096" y="1893666"/>
                    <a:pt x="2020084" y="1893666"/>
                  </a:cubicBezTo>
                  <a:cubicBezTo>
                    <a:pt x="2018073" y="1893666"/>
                    <a:pt x="2016442" y="1892036"/>
                    <a:pt x="2016442" y="1890024"/>
                  </a:cubicBezTo>
                  <a:cubicBezTo>
                    <a:pt x="2016442" y="1888013"/>
                    <a:pt x="2018073" y="1886382"/>
                    <a:pt x="2020084" y="1886382"/>
                  </a:cubicBezTo>
                  <a:close/>
                  <a:moveTo>
                    <a:pt x="1918118" y="1886382"/>
                  </a:moveTo>
                  <a:cubicBezTo>
                    <a:pt x="1923577" y="1886382"/>
                    <a:pt x="1928003" y="1890109"/>
                    <a:pt x="1928003" y="1894706"/>
                  </a:cubicBezTo>
                  <a:cubicBezTo>
                    <a:pt x="1928003" y="1899303"/>
                    <a:pt x="1923577" y="1903030"/>
                    <a:pt x="1918118" y="1903030"/>
                  </a:cubicBezTo>
                  <a:cubicBezTo>
                    <a:pt x="1912659" y="1903030"/>
                    <a:pt x="1908233" y="1899303"/>
                    <a:pt x="1908233" y="1894706"/>
                  </a:cubicBezTo>
                  <a:cubicBezTo>
                    <a:pt x="1908233" y="1890109"/>
                    <a:pt x="1912659" y="1886382"/>
                    <a:pt x="1918118" y="1886382"/>
                  </a:cubicBezTo>
                  <a:close/>
                  <a:moveTo>
                    <a:pt x="282489" y="1886382"/>
                  </a:moveTo>
                  <a:cubicBezTo>
                    <a:pt x="283925" y="1886382"/>
                    <a:pt x="285090" y="1887314"/>
                    <a:pt x="285090" y="1888463"/>
                  </a:cubicBezTo>
                  <a:cubicBezTo>
                    <a:pt x="285090" y="1889612"/>
                    <a:pt x="283925" y="1890544"/>
                    <a:pt x="282489" y="1890544"/>
                  </a:cubicBezTo>
                  <a:cubicBezTo>
                    <a:pt x="281053" y="1890544"/>
                    <a:pt x="279888" y="1889612"/>
                    <a:pt x="279888" y="1888463"/>
                  </a:cubicBezTo>
                  <a:cubicBezTo>
                    <a:pt x="279888" y="1887314"/>
                    <a:pt x="281053" y="1886382"/>
                    <a:pt x="282489" y="1886382"/>
                  </a:cubicBezTo>
                  <a:close/>
                  <a:moveTo>
                    <a:pt x="700761" y="1886381"/>
                  </a:moveTo>
                  <a:cubicBezTo>
                    <a:pt x="706220" y="1886381"/>
                    <a:pt x="710646" y="1890108"/>
                    <a:pt x="710646" y="1894705"/>
                  </a:cubicBezTo>
                  <a:cubicBezTo>
                    <a:pt x="710646" y="1899302"/>
                    <a:pt x="706220" y="1903029"/>
                    <a:pt x="700761" y="1903029"/>
                  </a:cubicBezTo>
                  <a:cubicBezTo>
                    <a:pt x="695302" y="1903029"/>
                    <a:pt x="690876" y="1899302"/>
                    <a:pt x="690876" y="1894705"/>
                  </a:cubicBezTo>
                  <a:cubicBezTo>
                    <a:pt x="690876" y="1890108"/>
                    <a:pt x="695302" y="1886381"/>
                    <a:pt x="700761" y="1886381"/>
                  </a:cubicBezTo>
                  <a:close/>
                  <a:moveTo>
                    <a:pt x="1811469" y="1883261"/>
                  </a:moveTo>
                  <a:cubicBezTo>
                    <a:pt x="1818365" y="1883261"/>
                    <a:pt x="1823955" y="1888851"/>
                    <a:pt x="1823955" y="1895747"/>
                  </a:cubicBezTo>
                  <a:cubicBezTo>
                    <a:pt x="1823955" y="1902643"/>
                    <a:pt x="1818365" y="1908233"/>
                    <a:pt x="1811469" y="1908233"/>
                  </a:cubicBezTo>
                  <a:cubicBezTo>
                    <a:pt x="1804573" y="1908233"/>
                    <a:pt x="1798983" y="1902643"/>
                    <a:pt x="1798983" y="1895747"/>
                  </a:cubicBezTo>
                  <a:cubicBezTo>
                    <a:pt x="1798983" y="1888851"/>
                    <a:pt x="1804573" y="1883261"/>
                    <a:pt x="1811469" y="1883261"/>
                  </a:cubicBezTo>
                  <a:close/>
                  <a:moveTo>
                    <a:pt x="1068049" y="1883260"/>
                  </a:moveTo>
                  <a:cubicBezTo>
                    <a:pt x="1076956" y="1883260"/>
                    <a:pt x="1084177" y="1890481"/>
                    <a:pt x="1084177" y="1899388"/>
                  </a:cubicBezTo>
                  <a:cubicBezTo>
                    <a:pt x="1084177" y="1908295"/>
                    <a:pt x="1076956" y="1915516"/>
                    <a:pt x="1068049" y="1915516"/>
                  </a:cubicBezTo>
                  <a:cubicBezTo>
                    <a:pt x="1059142" y="1915516"/>
                    <a:pt x="1051921" y="1908295"/>
                    <a:pt x="1051921" y="1899388"/>
                  </a:cubicBezTo>
                  <a:cubicBezTo>
                    <a:pt x="1051921" y="1890481"/>
                    <a:pt x="1059142" y="1883260"/>
                    <a:pt x="1068049" y="1883260"/>
                  </a:cubicBezTo>
                  <a:close/>
                  <a:moveTo>
                    <a:pt x="2117888" y="1881179"/>
                  </a:moveTo>
                  <a:cubicBezTo>
                    <a:pt x="2119324" y="1881179"/>
                    <a:pt x="2120489" y="1881645"/>
                    <a:pt x="2120489" y="1882220"/>
                  </a:cubicBezTo>
                  <a:cubicBezTo>
                    <a:pt x="2120489" y="1882795"/>
                    <a:pt x="2119324" y="1883261"/>
                    <a:pt x="2117888" y="1883261"/>
                  </a:cubicBezTo>
                  <a:cubicBezTo>
                    <a:pt x="2116452" y="1883261"/>
                    <a:pt x="2115287" y="1882795"/>
                    <a:pt x="2115287" y="1882220"/>
                  </a:cubicBezTo>
                  <a:cubicBezTo>
                    <a:pt x="2115287" y="1881645"/>
                    <a:pt x="2116452" y="1881179"/>
                    <a:pt x="2117888" y="1881179"/>
                  </a:cubicBezTo>
                  <a:close/>
                  <a:moveTo>
                    <a:pt x="1333890" y="1881179"/>
                  </a:moveTo>
                  <a:cubicBezTo>
                    <a:pt x="1343659" y="1881179"/>
                    <a:pt x="1351578" y="1888865"/>
                    <a:pt x="1351578" y="1898347"/>
                  </a:cubicBezTo>
                  <a:cubicBezTo>
                    <a:pt x="1351578" y="1907829"/>
                    <a:pt x="1343659" y="1915515"/>
                    <a:pt x="1333890" y="1915515"/>
                  </a:cubicBezTo>
                  <a:cubicBezTo>
                    <a:pt x="1324121" y="1915515"/>
                    <a:pt x="1316202" y="1907829"/>
                    <a:pt x="1316202" y="1898347"/>
                  </a:cubicBezTo>
                  <a:cubicBezTo>
                    <a:pt x="1316202" y="1888865"/>
                    <a:pt x="1324121" y="1881179"/>
                    <a:pt x="1333890" y="1881179"/>
                  </a:cubicBezTo>
                  <a:close/>
                  <a:moveTo>
                    <a:pt x="1701178" y="1879099"/>
                  </a:moveTo>
                  <a:cubicBezTo>
                    <a:pt x="1708648" y="1879099"/>
                    <a:pt x="1714704" y="1885155"/>
                    <a:pt x="1714704" y="1892625"/>
                  </a:cubicBezTo>
                  <a:cubicBezTo>
                    <a:pt x="1714704" y="1900095"/>
                    <a:pt x="1708648" y="1906151"/>
                    <a:pt x="1701178" y="1906151"/>
                  </a:cubicBezTo>
                  <a:cubicBezTo>
                    <a:pt x="1693708" y="1906151"/>
                    <a:pt x="1687652" y="1900095"/>
                    <a:pt x="1687652" y="1892625"/>
                  </a:cubicBezTo>
                  <a:cubicBezTo>
                    <a:pt x="1687652" y="1885155"/>
                    <a:pt x="1693708" y="1879099"/>
                    <a:pt x="1701178" y="1879099"/>
                  </a:cubicBezTo>
                  <a:close/>
                  <a:moveTo>
                    <a:pt x="816774" y="1870774"/>
                  </a:moveTo>
                  <a:cubicBezTo>
                    <a:pt x="823670" y="1870774"/>
                    <a:pt x="829260" y="1876364"/>
                    <a:pt x="829260" y="1883260"/>
                  </a:cubicBezTo>
                  <a:cubicBezTo>
                    <a:pt x="829260" y="1890156"/>
                    <a:pt x="823670" y="1895746"/>
                    <a:pt x="816774" y="1895746"/>
                  </a:cubicBezTo>
                  <a:cubicBezTo>
                    <a:pt x="809878" y="1895746"/>
                    <a:pt x="804288" y="1890156"/>
                    <a:pt x="804288" y="1883260"/>
                  </a:cubicBezTo>
                  <a:cubicBezTo>
                    <a:pt x="804288" y="1876364"/>
                    <a:pt x="809878" y="1870774"/>
                    <a:pt x="816774" y="1870774"/>
                  </a:cubicBezTo>
                  <a:close/>
                  <a:moveTo>
                    <a:pt x="1002499" y="1868693"/>
                  </a:moveTo>
                  <a:cubicBezTo>
                    <a:pt x="1010831" y="1868693"/>
                    <a:pt x="1017586" y="1875448"/>
                    <a:pt x="1017586" y="1883780"/>
                  </a:cubicBezTo>
                  <a:cubicBezTo>
                    <a:pt x="1017586" y="1892112"/>
                    <a:pt x="1010831" y="1898867"/>
                    <a:pt x="1002499" y="1898867"/>
                  </a:cubicBezTo>
                  <a:cubicBezTo>
                    <a:pt x="994167" y="1898867"/>
                    <a:pt x="987412" y="1892112"/>
                    <a:pt x="987412" y="1883780"/>
                  </a:cubicBezTo>
                  <a:cubicBezTo>
                    <a:pt x="987412" y="1875448"/>
                    <a:pt x="994167" y="1868693"/>
                    <a:pt x="1002499" y="1868693"/>
                  </a:cubicBezTo>
                  <a:close/>
                  <a:moveTo>
                    <a:pt x="1397880" y="1866612"/>
                  </a:moveTo>
                  <a:cubicBezTo>
                    <a:pt x="1407362" y="1866612"/>
                    <a:pt x="1415048" y="1874298"/>
                    <a:pt x="1415048" y="1883780"/>
                  </a:cubicBezTo>
                  <a:cubicBezTo>
                    <a:pt x="1415048" y="1893262"/>
                    <a:pt x="1407362" y="1900948"/>
                    <a:pt x="1397880" y="1900948"/>
                  </a:cubicBezTo>
                  <a:cubicBezTo>
                    <a:pt x="1388398" y="1900948"/>
                    <a:pt x="1380712" y="1893262"/>
                    <a:pt x="1380712" y="1883780"/>
                  </a:cubicBezTo>
                  <a:cubicBezTo>
                    <a:pt x="1380712" y="1874298"/>
                    <a:pt x="1388398" y="1866612"/>
                    <a:pt x="1397880" y="1866612"/>
                  </a:cubicBezTo>
                  <a:close/>
                  <a:moveTo>
                    <a:pt x="1585166" y="1863491"/>
                  </a:moveTo>
                  <a:cubicBezTo>
                    <a:pt x="1594073" y="1863491"/>
                    <a:pt x="1601294" y="1870712"/>
                    <a:pt x="1601294" y="1879619"/>
                  </a:cubicBezTo>
                  <a:cubicBezTo>
                    <a:pt x="1601294" y="1888526"/>
                    <a:pt x="1594073" y="1895747"/>
                    <a:pt x="1585166" y="1895747"/>
                  </a:cubicBezTo>
                  <a:cubicBezTo>
                    <a:pt x="1576259" y="1895747"/>
                    <a:pt x="1569038" y="1888526"/>
                    <a:pt x="1569038" y="1879619"/>
                  </a:cubicBezTo>
                  <a:cubicBezTo>
                    <a:pt x="1569038" y="1870712"/>
                    <a:pt x="1576259" y="1863491"/>
                    <a:pt x="1585166" y="1863491"/>
                  </a:cubicBezTo>
                  <a:close/>
                  <a:moveTo>
                    <a:pt x="542089" y="1843723"/>
                  </a:moveTo>
                  <a:cubicBezTo>
                    <a:pt x="546112" y="1843723"/>
                    <a:pt x="549373" y="1847683"/>
                    <a:pt x="549373" y="1852567"/>
                  </a:cubicBezTo>
                  <a:cubicBezTo>
                    <a:pt x="549373" y="1857451"/>
                    <a:pt x="546112" y="1861411"/>
                    <a:pt x="542089" y="1861411"/>
                  </a:cubicBezTo>
                  <a:cubicBezTo>
                    <a:pt x="538066" y="1861411"/>
                    <a:pt x="534805" y="1857451"/>
                    <a:pt x="534805" y="1852567"/>
                  </a:cubicBezTo>
                  <a:cubicBezTo>
                    <a:pt x="534805" y="1847683"/>
                    <a:pt x="538066" y="1843723"/>
                    <a:pt x="542089" y="1843723"/>
                  </a:cubicBezTo>
                  <a:close/>
                  <a:moveTo>
                    <a:pt x="937989" y="1843722"/>
                  </a:moveTo>
                  <a:cubicBezTo>
                    <a:pt x="947471" y="1843722"/>
                    <a:pt x="955157" y="1851641"/>
                    <a:pt x="955157" y="1861410"/>
                  </a:cubicBezTo>
                  <a:cubicBezTo>
                    <a:pt x="955157" y="1871179"/>
                    <a:pt x="947471" y="1879098"/>
                    <a:pt x="937989" y="1879098"/>
                  </a:cubicBezTo>
                  <a:cubicBezTo>
                    <a:pt x="928507" y="1879098"/>
                    <a:pt x="920821" y="1871179"/>
                    <a:pt x="920821" y="1861410"/>
                  </a:cubicBezTo>
                  <a:cubicBezTo>
                    <a:pt x="920821" y="1851641"/>
                    <a:pt x="928507" y="1843722"/>
                    <a:pt x="937989" y="1843722"/>
                  </a:cubicBezTo>
                  <a:close/>
                  <a:moveTo>
                    <a:pt x="439602" y="1841642"/>
                  </a:moveTo>
                  <a:cubicBezTo>
                    <a:pt x="442763" y="1841642"/>
                    <a:pt x="445325" y="1844903"/>
                    <a:pt x="445325" y="1848926"/>
                  </a:cubicBezTo>
                  <a:cubicBezTo>
                    <a:pt x="445325" y="1852949"/>
                    <a:pt x="442763" y="1856210"/>
                    <a:pt x="439602" y="1856210"/>
                  </a:cubicBezTo>
                  <a:cubicBezTo>
                    <a:pt x="436441" y="1856210"/>
                    <a:pt x="433879" y="1852949"/>
                    <a:pt x="433879" y="1848926"/>
                  </a:cubicBezTo>
                  <a:cubicBezTo>
                    <a:pt x="433879" y="1844903"/>
                    <a:pt x="436441" y="1841642"/>
                    <a:pt x="439602" y="1841642"/>
                  </a:cubicBezTo>
                  <a:close/>
                  <a:moveTo>
                    <a:pt x="1462389" y="1841641"/>
                  </a:moveTo>
                  <a:cubicBezTo>
                    <a:pt x="1471871" y="1841641"/>
                    <a:pt x="1479557" y="1849327"/>
                    <a:pt x="1479557" y="1858809"/>
                  </a:cubicBezTo>
                  <a:cubicBezTo>
                    <a:pt x="1479557" y="1868291"/>
                    <a:pt x="1471871" y="1875977"/>
                    <a:pt x="1462389" y="1875977"/>
                  </a:cubicBezTo>
                  <a:cubicBezTo>
                    <a:pt x="1452907" y="1875977"/>
                    <a:pt x="1445221" y="1868291"/>
                    <a:pt x="1445221" y="1858809"/>
                  </a:cubicBezTo>
                  <a:cubicBezTo>
                    <a:pt x="1445221" y="1849327"/>
                    <a:pt x="1452907" y="1841641"/>
                    <a:pt x="1462389" y="1841641"/>
                  </a:cubicBezTo>
                  <a:close/>
                  <a:moveTo>
                    <a:pt x="648737" y="1838520"/>
                  </a:moveTo>
                  <a:cubicBezTo>
                    <a:pt x="655346" y="1838520"/>
                    <a:pt x="660703" y="1844110"/>
                    <a:pt x="660703" y="1851006"/>
                  </a:cubicBezTo>
                  <a:cubicBezTo>
                    <a:pt x="660703" y="1857902"/>
                    <a:pt x="655346" y="1863492"/>
                    <a:pt x="648737" y="1863492"/>
                  </a:cubicBezTo>
                  <a:cubicBezTo>
                    <a:pt x="642128" y="1863492"/>
                    <a:pt x="636771" y="1857902"/>
                    <a:pt x="636771" y="1851006"/>
                  </a:cubicBezTo>
                  <a:cubicBezTo>
                    <a:pt x="636771" y="1844110"/>
                    <a:pt x="642128" y="1838520"/>
                    <a:pt x="648737" y="1838520"/>
                  </a:cubicBezTo>
                  <a:close/>
                  <a:moveTo>
                    <a:pt x="1858291" y="1836440"/>
                  </a:moveTo>
                  <a:cubicBezTo>
                    <a:pt x="1865187" y="1836440"/>
                    <a:pt x="1870777" y="1841564"/>
                    <a:pt x="1870777" y="1847885"/>
                  </a:cubicBezTo>
                  <a:cubicBezTo>
                    <a:pt x="1870777" y="1854206"/>
                    <a:pt x="1865187" y="1859330"/>
                    <a:pt x="1858291" y="1859330"/>
                  </a:cubicBezTo>
                  <a:cubicBezTo>
                    <a:pt x="1851395" y="1859330"/>
                    <a:pt x="1845805" y="1854206"/>
                    <a:pt x="1845805" y="1847885"/>
                  </a:cubicBezTo>
                  <a:cubicBezTo>
                    <a:pt x="1845805" y="1841564"/>
                    <a:pt x="1851395" y="1836440"/>
                    <a:pt x="1858291" y="1836440"/>
                  </a:cubicBezTo>
                  <a:close/>
                  <a:moveTo>
                    <a:pt x="341796" y="1836439"/>
                  </a:moveTo>
                  <a:cubicBezTo>
                    <a:pt x="344381" y="1836439"/>
                    <a:pt x="346478" y="1838769"/>
                    <a:pt x="346478" y="1841641"/>
                  </a:cubicBezTo>
                  <a:cubicBezTo>
                    <a:pt x="346478" y="1844514"/>
                    <a:pt x="344381" y="1846844"/>
                    <a:pt x="341796" y="1846844"/>
                  </a:cubicBezTo>
                  <a:cubicBezTo>
                    <a:pt x="339211" y="1846844"/>
                    <a:pt x="337114" y="1844514"/>
                    <a:pt x="337114" y="1841641"/>
                  </a:cubicBezTo>
                  <a:cubicBezTo>
                    <a:pt x="337114" y="1838769"/>
                    <a:pt x="339211" y="1836439"/>
                    <a:pt x="341796" y="1836439"/>
                  </a:cubicBezTo>
                  <a:close/>
                  <a:moveTo>
                    <a:pt x="1961818" y="1834359"/>
                  </a:moveTo>
                  <a:cubicBezTo>
                    <a:pt x="1967277" y="1834359"/>
                    <a:pt x="1971703" y="1838785"/>
                    <a:pt x="1971703" y="1844244"/>
                  </a:cubicBezTo>
                  <a:cubicBezTo>
                    <a:pt x="1971703" y="1849703"/>
                    <a:pt x="1967277" y="1854129"/>
                    <a:pt x="1961818" y="1854129"/>
                  </a:cubicBezTo>
                  <a:cubicBezTo>
                    <a:pt x="1956359" y="1854129"/>
                    <a:pt x="1951933" y="1849703"/>
                    <a:pt x="1951933" y="1844244"/>
                  </a:cubicBezTo>
                  <a:cubicBezTo>
                    <a:pt x="1951933" y="1838785"/>
                    <a:pt x="1956359" y="1834359"/>
                    <a:pt x="1961818" y="1834359"/>
                  </a:cubicBezTo>
                  <a:close/>
                  <a:moveTo>
                    <a:pt x="1751642" y="1831237"/>
                  </a:moveTo>
                  <a:cubicBezTo>
                    <a:pt x="1761124" y="1831237"/>
                    <a:pt x="1768810" y="1839156"/>
                    <a:pt x="1768810" y="1848925"/>
                  </a:cubicBezTo>
                  <a:cubicBezTo>
                    <a:pt x="1768810" y="1858694"/>
                    <a:pt x="1761124" y="1866613"/>
                    <a:pt x="1751642" y="1866613"/>
                  </a:cubicBezTo>
                  <a:cubicBezTo>
                    <a:pt x="1742160" y="1866613"/>
                    <a:pt x="1734474" y="1858694"/>
                    <a:pt x="1734474" y="1848925"/>
                  </a:cubicBezTo>
                  <a:cubicBezTo>
                    <a:pt x="1734474" y="1839156"/>
                    <a:pt x="1742160" y="1831237"/>
                    <a:pt x="1751642" y="1831237"/>
                  </a:cubicBezTo>
                  <a:close/>
                  <a:moveTo>
                    <a:pt x="760068" y="1831236"/>
                  </a:moveTo>
                  <a:cubicBezTo>
                    <a:pt x="768400" y="1831236"/>
                    <a:pt x="775155" y="1837991"/>
                    <a:pt x="775155" y="1846323"/>
                  </a:cubicBezTo>
                  <a:cubicBezTo>
                    <a:pt x="775155" y="1854655"/>
                    <a:pt x="768400" y="1861410"/>
                    <a:pt x="760068" y="1861410"/>
                  </a:cubicBezTo>
                  <a:cubicBezTo>
                    <a:pt x="751736" y="1861410"/>
                    <a:pt x="744981" y="1854655"/>
                    <a:pt x="744981" y="1846323"/>
                  </a:cubicBezTo>
                  <a:cubicBezTo>
                    <a:pt x="744981" y="1837991"/>
                    <a:pt x="751736" y="1831236"/>
                    <a:pt x="760068" y="1831236"/>
                  </a:cubicBezTo>
                  <a:close/>
                  <a:moveTo>
                    <a:pt x="2060142" y="1829156"/>
                  </a:moveTo>
                  <a:cubicBezTo>
                    <a:pt x="2063590" y="1829156"/>
                    <a:pt x="2066385" y="1832417"/>
                    <a:pt x="2066385" y="1836440"/>
                  </a:cubicBezTo>
                  <a:cubicBezTo>
                    <a:pt x="2066385" y="1840463"/>
                    <a:pt x="2063590" y="1843724"/>
                    <a:pt x="2060142" y="1843724"/>
                  </a:cubicBezTo>
                  <a:cubicBezTo>
                    <a:pt x="2056694" y="1843724"/>
                    <a:pt x="2053899" y="1840463"/>
                    <a:pt x="2053899" y="1836440"/>
                  </a:cubicBezTo>
                  <a:cubicBezTo>
                    <a:pt x="2053899" y="1832417"/>
                    <a:pt x="2056694" y="1829156"/>
                    <a:pt x="2060142" y="1829156"/>
                  </a:cubicBezTo>
                  <a:close/>
                  <a:moveTo>
                    <a:pt x="245032" y="1829156"/>
                  </a:moveTo>
                  <a:cubicBezTo>
                    <a:pt x="246468" y="1829156"/>
                    <a:pt x="247633" y="1830787"/>
                    <a:pt x="247633" y="1832798"/>
                  </a:cubicBezTo>
                  <a:cubicBezTo>
                    <a:pt x="247633" y="1834810"/>
                    <a:pt x="246468" y="1836440"/>
                    <a:pt x="245032" y="1836440"/>
                  </a:cubicBezTo>
                  <a:cubicBezTo>
                    <a:pt x="243596" y="1836440"/>
                    <a:pt x="242431" y="1834810"/>
                    <a:pt x="242431" y="1832798"/>
                  </a:cubicBezTo>
                  <a:cubicBezTo>
                    <a:pt x="242431" y="1830787"/>
                    <a:pt x="243596" y="1829156"/>
                    <a:pt x="245032" y="1829156"/>
                  </a:cubicBezTo>
                  <a:close/>
                  <a:moveTo>
                    <a:pt x="2155345" y="1823953"/>
                  </a:moveTo>
                  <a:cubicBezTo>
                    <a:pt x="2156781" y="1823953"/>
                    <a:pt x="2157946" y="1825118"/>
                    <a:pt x="2157946" y="1826554"/>
                  </a:cubicBezTo>
                  <a:cubicBezTo>
                    <a:pt x="2157946" y="1827990"/>
                    <a:pt x="2156781" y="1829155"/>
                    <a:pt x="2155345" y="1829155"/>
                  </a:cubicBezTo>
                  <a:cubicBezTo>
                    <a:pt x="2153909" y="1829155"/>
                    <a:pt x="2152744" y="1827990"/>
                    <a:pt x="2152744" y="1826554"/>
                  </a:cubicBezTo>
                  <a:cubicBezTo>
                    <a:pt x="2152744" y="1825118"/>
                    <a:pt x="2153909" y="1823953"/>
                    <a:pt x="2155345" y="1823953"/>
                  </a:cubicBezTo>
                  <a:close/>
                  <a:moveTo>
                    <a:pt x="1640311" y="1823953"/>
                  </a:moveTo>
                  <a:cubicBezTo>
                    <a:pt x="1649793" y="1823953"/>
                    <a:pt x="1657479" y="1832338"/>
                    <a:pt x="1657479" y="1842682"/>
                  </a:cubicBezTo>
                  <a:cubicBezTo>
                    <a:pt x="1657479" y="1853026"/>
                    <a:pt x="1649793" y="1861411"/>
                    <a:pt x="1640311" y="1861411"/>
                  </a:cubicBezTo>
                  <a:cubicBezTo>
                    <a:pt x="1630829" y="1861411"/>
                    <a:pt x="1623143" y="1853026"/>
                    <a:pt x="1623143" y="1842682"/>
                  </a:cubicBezTo>
                  <a:cubicBezTo>
                    <a:pt x="1623143" y="1832338"/>
                    <a:pt x="1630829" y="1823953"/>
                    <a:pt x="1640311" y="1823953"/>
                  </a:cubicBezTo>
                  <a:close/>
                  <a:moveTo>
                    <a:pt x="1200189" y="1821872"/>
                  </a:moveTo>
                  <a:cubicBezTo>
                    <a:pt x="1208521" y="1821872"/>
                    <a:pt x="1215276" y="1829093"/>
                    <a:pt x="1215276" y="1838000"/>
                  </a:cubicBezTo>
                  <a:cubicBezTo>
                    <a:pt x="1215276" y="1846907"/>
                    <a:pt x="1208521" y="1854128"/>
                    <a:pt x="1200189" y="1854128"/>
                  </a:cubicBezTo>
                  <a:cubicBezTo>
                    <a:pt x="1191857" y="1854128"/>
                    <a:pt x="1185102" y="1846907"/>
                    <a:pt x="1185102" y="1838000"/>
                  </a:cubicBezTo>
                  <a:cubicBezTo>
                    <a:pt x="1185102" y="1829093"/>
                    <a:pt x="1191857" y="1821872"/>
                    <a:pt x="1200189" y="1821872"/>
                  </a:cubicBezTo>
                  <a:close/>
                  <a:moveTo>
                    <a:pt x="1268340" y="1818751"/>
                  </a:moveTo>
                  <a:cubicBezTo>
                    <a:pt x="1276960" y="1818751"/>
                    <a:pt x="1283947" y="1825506"/>
                    <a:pt x="1283947" y="1833838"/>
                  </a:cubicBezTo>
                  <a:cubicBezTo>
                    <a:pt x="1283947" y="1842170"/>
                    <a:pt x="1276960" y="1848925"/>
                    <a:pt x="1268340" y="1848925"/>
                  </a:cubicBezTo>
                  <a:cubicBezTo>
                    <a:pt x="1259720" y="1848925"/>
                    <a:pt x="1252733" y="1842170"/>
                    <a:pt x="1252733" y="1833838"/>
                  </a:cubicBezTo>
                  <a:cubicBezTo>
                    <a:pt x="1252733" y="1825506"/>
                    <a:pt x="1259720" y="1818751"/>
                    <a:pt x="1268340" y="1818751"/>
                  </a:cubicBezTo>
                  <a:close/>
                  <a:moveTo>
                    <a:pt x="1133598" y="1818751"/>
                  </a:moveTo>
                  <a:cubicBezTo>
                    <a:pt x="1141930" y="1818751"/>
                    <a:pt x="1148685" y="1825972"/>
                    <a:pt x="1148685" y="1834879"/>
                  </a:cubicBezTo>
                  <a:cubicBezTo>
                    <a:pt x="1148685" y="1843786"/>
                    <a:pt x="1141930" y="1851007"/>
                    <a:pt x="1133598" y="1851007"/>
                  </a:cubicBezTo>
                  <a:cubicBezTo>
                    <a:pt x="1125266" y="1851007"/>
                    <a:pt x="1118511" y="1843786"/>
                    <a:pt x="1118511" y="1834879"/>
                  </a:cubicBezTo>
                  <a:cubicBezTo>
                    <a:pt x="1118511" y="1825972"/>
                    <a:pt x="1125266" y="1818751"/>
                    <a:pt x="1133598" y="1818751"/>
                  </a:cubicBezTo>
                  <a:close/>
                  <a:moveTo>
                    <a:pt x="2247948" y="1814589"/>
                  </a:moveTo>
                  <a:cubicBezTo>
                    <a:pt x="2248810" y="1814589"/>
                    <a:pt x="2249509" y="1815055"/>
                    <a:pt x="2249509" y="1815630"/>
                  </a:cubicBezTo>
                  <a:cubicBezTo>
                    <a:pt x="2249509" y="1816205"/>
                    <a:pt x="2248810" y="1816671"/>
                    <a:pt x="2247948" y="1816671"/>
                  </a:cubicBezTo>
                  <a:cubicBezTo>
                    <a:pt x="2247086" y="1816671"/>
                    <a:pt x="2246387" y="1816205"/>
                    <a:pt x="2246387" y="1815630"/>
                  </a:cubicBezTo>
                  <a:cubicBezTo>
                    <a:pt x="2246387" y="1815055"/>
                    <a:pt x="2247086" y="1814589"/>
                    <a:pt x="2247948" y="1814589"/>
                  </a:cubicBezTo>
                  <a:close/>
                  <a:moveTo>
                    <a:pt x="878682" y="1814589"/>
                  </a:moveTo>
                  <a:cubicBezTo>
                    <a:pt x="888164" y="1814589"/>
                    <a:pt x="895850" y="1822275"/>
                    <a:pt x="895850" y="1831757"/>
                  </a:cubicBezTo>
                  <a:cubicBezTo>
                    <a:pt x="895850" y="1841239"/>
                    <a:pt x="888164" y="1848925"/>
                    <a:pt x="878682" y="1848925"/>
                  </a:cubicBezTo>
                  <a:cubicBezTo>
                    <a:pt x="869200" y="1848925"/>
                    <a:pt x="861514" y="1841239"/>
                    <a:pt x="861514" y="1831757"/>
                  </a:cubicBezTo>
                  <a:cubicBezTo>
                    <a:pt x="861514" y="1822275"/>
                    <a:pt x="869200" y="1814589"/>
                    <a:pt x="878682" y="1814589"/>
                  </a:cubicBezTo>
                  <a:close/>
                  <a:moveTo>
                    <a:pt x="1523257" y="1811467"/>
                  </a:moveTo>
                  <a:cubicBezTo>
                    <a:pt x="1533601" y="1811467"/>
                    <a:pt x="1541986" y="1819852"/>
                    <a:pt x="1541986" y="1830196"/>
                  </a:cubicBezTo>
                  <a:cubicBezTo>
                    <a:pt x="1541986" y="1840540"/>
                    <a:pt x="1533601" y="1848925"/>
                    <a:pt x="1523257" y="1848925"/>
                  </a:cubicBezTo>
                  <a:cubicBezTo>
                    <a:pt x="1512913" y="1848925"/>
                    <a:pt x="1504528" y="1840540"/>
                    <a:pt x="1504528" y="1830196"/>
                  </a:cubicBezTo>
                  <a:cubicBezTo>
                    <a:pt x="1504528" y="1819852"/>
                    <a:pt x="1512913" y="1811467"/>
                    <a:pt x="1523257" y="1811467"/>
                  </a:cubicBezTo>
                  <a:close/>
                  <a:moveTo>
                    <a:pt x="1068049" y="1807306"/>
                  </a:moveTo>
                  <a:cubicBezTo>
                    <a:pt x="1076956" y="1807306"/>
                    <a:pt x="1084177" y="1814293"/>
                    <a:pt x="1084177" y="1822913"/>
                  </a:cubicBezTo>
                  <a:cubicBezTo>
                    <a:pt x="1084177" y="1831533"/>
                    <a:pt x="1076956" y="1838520"/>
                    <a:pt x="1068049" y="1838520"/>
                  </a:cubicBezTo>
                  <a:cubicBezTo>
                    <a:pt x="1059142" y="1838520"/>
                    <a:pt x="1051921" y="1831533"/>
                    <a:pt x="1051921" y="1822913"/>
                  </a:cubicBezTo>
                  <a:cubicBezTo>
                    <a:pt x="1051921" y="1814293"/>
                    <a:pt x="1059142" y="1807306"/>
                    <a:pt x="1068049" y="1807306"/>
                  </a:cubicBezTo>
                  <a:close/>
                  <a:moveTo>
                    <a:pt x="1333890" y="1807305"/>
                  </a:moveTo>
                  <a:cubicBezTo>
                    <a:pt x="1343659" y="1807305"/>
                    <a:pt x="1351578" y="1814292"/>
                    <a:pt x="1351578" y="1822912"/>
                  </a:cubicBezTo>
                  <a:cubicBezTo>
                    <a:pt x="1351578" y="1831532"/>
                    <a:pt x="1343659" y="1838519"/>
                    <a:pt x="1333890" y="1838519"/>
                  </a:cubicBezTo>
                  <a:cubicBezTo>
                    <a:pt x="1324121" y="1838519"/>
                    <a:pt x="1316202" y="1831532"/>
                    <a:pt x="1316202" y="1822912"/>
                  </a:cubicBezTo>
                  <a:cubicBezTo>
                    <a:pt x="1316202" y="1814292"/>
                    <a:pt x="1324121" y="1807305"/>
                    <a:pt x="1333890" y="1807305"/>
                  </a:cubicBezTo>
                  <a:close/>
                  <a:moveTo>
                    <a:pt x="498909" y="1794821"/>
                  </a:moveTo>
                  <a:cubicBezTo>
                    <a:pt x="503793" y="1794821"/>
                    <a:pt x="507753" y="1798082"/>
                    <a:pt x="507753" y="1802105"/>
                  </a:cubicBezTo>
                  <a:cubicBezTo>
                    <a:pt x="507753" y="1806128"/>
                    <a:pt x="503793" y="1809389"/>
                    <a:pt x="498909" y="1809389"/>
                  </a:cubicBezTo>
                  <a:cubicBezTo>
                    <a:pt x="494025" y="1809389"/>
                    <a:pt x="490065" y="1806128"/>
                    <a:pt x="490065" y="1802105"/>
                  </a:cubicBezTo>
                  <a:cubicBezTo>
                    <a:pt x="490065" y="1798082"/>
                    <a:pt x="494025" y="1794821"/>
                    <a:pt x="498909" y="1794821"/>
                  </a:cubicBezTo>
                  <a:close/>
                  <a:moveTo>
                    <a:pt x="601916" y="1794820"/>
                  </a:moveTo>
                  <a:cubicBezTo>
                    <a:pt x="607375" y="1794820"/>
                    <a:pt x="611801" y="1799711"/>
                    <a:pt x="611801" y="1805745"/>
                  </a:cubicBezTo>
                  <a:cubicBezTo>
                    <a:pt x="611801" y="1811779"/>
                    <a:pt x="607375" y="1816670"/>
                    <a:pt x="601916" y="1816670"/>
                  </a:cubicBezTo>
                  <a:cubicBezTo>
                    <a:pt x="596457" y="1816670"/>
                    <a:pt x="592031" y="1811779"/>
                    <a:pt x="592031" y="1805745"/>
                  </a:cubicBezTo>
                  <a:cubicBezTo>
                    <a:pt x="592031" y="1799711"/>
                    <a:pt x="596457" y="1794820"/>
                    <a:pt x="601916" y="1794820"/>
                  </a:cubicBezTo>
                  <a:close/>
                  <a:moveTo>
                    <a:pt x="708044" y="1791698"/>
                  </a:moveTo>
                  <a:cubicBezTo>
                    <a:pt x="714653" y="1791698"/>
                    <a:pt x="720010" y="1797288"/>
                    <a:pt x="720010" y="1804184"/>
                  </a:cubicBezTo>
                  <a:cubicBezTo>
                    <a:pt x="720010" y="1811080"/>
                    <a:pt x="714653" y="1816670"/>
                    <a:pt x="708044" y="1816670"/>
                  </a:cubicBezTo>
                  <a:cubicBezTo>
                    <a:pt x="701435" y="1816670"/>
                    <a:pt x="696078" y="1811080"/>
                    <a:pt x="696078" y="1804184"/>
                  </a:cubicBezTo>
                  <a:cubicBezTo>
                    <a:pt x="696078" y="1797288"/>
                    <a:pt x="701435" y="1791698"/>
                    <a:pt x="708044" y="1791698"/>
                  </a:cubicBezTo>
                  <a:close/>
                  <a:moveTo>
                    <a:pt x="400063" y="1789618"/>
                  </a:moveTo>
                  <a:cubicBezTo>
                    <a:pt x="403223" y="1789618"/>
                    <a:pt x="405786" y="1791714"/>
                    <a:pt x="405786" y="1794300"/>
                  </a:cubicBezTo>
                  <a:cubicBezTo>
                    <a:pt x="405786" y="1796885"/>
                    <a:pt x="403223" y="1798982"/>
                    <a:pt x="400063" y="1798982"/>
                  </a:cubicBezTo>
                  <a:cubicBezTo>
                    <a:pt x="396904" y="1798982"/>
                    <a:pt x="394341" y="1796885"/>
                    <a:pt x="394341" y="1794300"/>
                  </a:cubicBezTo>
                  <a:cubicBezTo>
                    <a:pt x="394341" y="1791714"/>
                    <a:pt x="396904" y="1789618"/>
                    <a:pt x="400063" y="1789618"/>
                  </a:cubicBezTo>
                  <a:close/>
                  <a:moveTo>
                    <a:pt x="1800023" y="1787537"/>
                  </a:moveTo>
                  <a:cubicBezTo>
                    <a:pt x="1807493" y="1787537"/>
                    <a:pt x="1813549" y="1794059"/>
                    <a:pt x="1813549" y="1802104"/>
                  </a:cubicBezTo>
                  <a:cubicBezTo>
                    <a:pt x="1813549" y="1810149"/>
                    <a:pt x="1807493" y="1816671"/>
                    <a:pt x="1800023" y="1816671"/>
                  </a:cubicBezTo>
                  <a:cubicBezTo>
                    <a:pt x="1792553" y="1816671"/>
                    <a:pt x="1786497" y="1810149"/>
                    <a:pt x="1786497" y="1802104"/>
                  </a:cubicBezTo>
                  <a:cubicBezTo>
                    <a:pt x="1786497" y="1794059"/>
                    <a:pt x="1792553" y="1787537"/>
                    <a:pt x="1800023" y="1787537"/>
                  </a:cubicBezTo>
                  <a:close/>
                  <a:moveTo>
                    <a:pt x="1002498" y="1787537"/>
                  </a:moveTo>
                  <a:cubicBezTo>
                    <a:pt x="1011980" y="1787537"/>
                    <a:pt x="1019666" y="1795223"/>
                    <a:pt x="1019666" y="1804705"/>
                  </a:cubicBezTo>
                  <a:cubicBezTo>
                    <a:pt x="1019666" y="1814187"/>
                    <a:pt x="1011980" y="1821873"/>
                    <a:pt x="1002498" y="1821873"/>
                  </a:cubicBezTo>
                  <a:cubicBezTo>
                    <a:pt x="993016" y="1821873"/>
                    <a:pt x="985330" y="1814187"/>
                    <a:pt x="985330" y="1804705"/>
                  </a:cubicBezTo>
                  <a:cubicBezTo>
                    <a:pt x="985330" y="1795223"/>
                    <a:pt x="993016" y="1787537"/>
                    <a:pt x="1002498" y="1787537"/>
                  </a:cubicBezTo>
                  <a:close/>
                  <a:moveTo>
                    <a:pt x="1397880" y="1787536"/>
                  </a:moveTo>
                  <a:cubicBezTo>
                    <a:pt x="1407362" y="1787536"/>
                    <a:pt x="1415048" y="1795222"/>
                    <a:pt x="1415048" y="1804704"/>
                  </a:cubicBezTo>
                  <a:cubicBezTo>
                    <a:pt x="1415048" y="1814186"/>
                    <a:pt x="1407362" y="1821872"/>
                    <a:pt x="1397880" y="1821872"/>
                  </a:cubicBezTo>
                  <a:cubicBezTo>
                    <a:pt x="1388398" y="1821872"/>
                    <a:pt x="1380712" y="1814186"/>
                    <a:pt x="1380712" y="1804704"/>
                  </a:cubicBezTo>
                  <a:cubicBezTo>
                    <a:pt x="1380712" y="1795222"/>
                    <a:pt x="1388398" y="1787536"/>
                    <a:pt x="1397880" y="1787536"/>
                  </a:cubicBezTo>
                  <a:close/>
                  <a:moveTo>
                    <a:pt x="1903031" y="1784416"/>
                  </a:moveTo>
                  <a:cubicBezTo>
                    <a:pt x="1909927" y="1784416"/>
                    <a:pt x="1915517" y="1790006"/>
                    <a:pt x="1915517" y="1796902"/>
                  </a:cubicBezTo>
                  <a:cubicBezTo>
                    <a:pt x="1915517" y="1803798"/>
                    <a:pt x="1909927" y="1809388"/>
                    <a:pt x="1903031" y="1809388"/>
                  </a:cubicBezTo>
                  <a:cubicBezTo>
                    <a:pt x="1896135" y="1809388"/>
                    <a:pt x="1890545" y="1803798"/>
                    <a:pt x="1890545" y="1796902"/>
                  </a:cubicBezTo>
                  <a:cubicBezTo>
                    <a:pt x="1890545" y="1790006"/>
                    <a:pt x="1896135" y="1784416"/>
                    <a:pt x="1903031" y="1784416"/>
                  </a:cubicBezTo>
                  <a:close/>
                  <a:moveTo>
                    <a:pt x="2001877" y="1782335"/>
                  </a:moveTo>
                  <a:cubicBezTo>
                    <a:pt x="2005900" y="1782335"/>
                    <a:pt x="2009161" y="1785596"/>
                    <a:pt x="2009161" y="1789619"/>
                  </a:cubicBezTo>
                  <a:cubicBezTo>
                    <a:pt x="2009161" y="1793642"/>
                    <a:pt x="2005900" y="1796903"/>
                    <a:pt x="2001877" y="1796903"/>
                  </a:cubicBezTo>
                  <a:cubicBezTo>
                    <a:pt x="1997854" y="1796903"/>
                    <a:pt x="1994593" y="1793642"/>
                    <a:pt x="1994593" y="1789619"/>
                  </a:cubicBezTo>
                  <a:cubicBezTo>
                    <a:pt x="1994593" y="1785596"/>
                    <a:pt x="1997854" y="1782335"/>
                    <a:pt x="2001877" y="1782335"/>
                  </a:cubicBezTo>
                  <a:close/>
                  <a:moveTo>
                    <a:pt x="1692334" y="1782334"/>
                  </a:moveTo>
                  <a:cubicBezTo>
                    <a:pt x="1701816" y="1782334"/>
                    <a:pt x="1709502" y="1790486"/>
                    <a:pt x="1709502" y="1800543"/>
                  </a:cubicBezTo>
                  <a:cubicBezTo>
                    <a:pt x="1709502" y="1810600"/>
                    <a:pt x="1701816" y="1818752"/>
                    <a:pt x="1692334" y="1818752"/>
                  </a:cubicBezTo>
                  <a:cubicBezTo>
                    <a:pt x="1682852" y="1818752"/>
                    <a:pt x="1675166" y="1810600"/>
                    <a:pt x="1675166" y="1800543"/>
                  </a:cubicBezTo>
                  <a:cubicBezTo>
                    <a:pt x="1675166" y="1790486"/>
                    <a:pt x="1682852" y="1782334"/>
                    <a:pt x="1692334" y="1782334"/>
                  </a:cubicBezTo>
                  <a:close/>
                  <a:moveTo>
                    <a:pt x="820416" y="1782334"/>
                  </a:moveTo>
                  <a:cubicBezTo>
                    <a:pt x="829323" y="1782334"/>
                    <a:pt x="836544" y="1789555"/>
                    <a:pt x="836544" y="1798462"/>
                  </a:cubicBezTo>
                  <a:cubicBezTo>
                    <a:pt x="836544" y="1807369"/>
                    <a:pt x="829323" y="1814590"/>
                    <a:pt x="820416" y="1814590"/>
                  </a:cubicBezTo>
                  <a:cubicBezTo>
                    <a:pt x="811509" y="1814590"/>
                    <a:pt x="804288" y="1807369"/>
                    <a:pt x="804288" y="1798462"/>
                  </a:cubicBezTo>
                  <a:cubicBezTo>
                    <a:pt x="804288" y="1789555"/>
                    <a:pt x="811509" y="1782334"/>
                    <a:pt x="820416" y="1782334"/>
                  </a:cubicBezTo>
                  <a:close/>
                  <a:moveTo>
                    <a:pt x="304860" y="1779213"/>
                  </a:moveTo>
                  <a:cubicBezTo>
                    <a:pt x="307734" y="1779213"/>
                    <a:pt x="310063" y="1782008"/>
                    <a:pt x="310063" y="1785456"/>
                  </a:cubicBezTo>
                  <a:cubicBezTo>
                    <a:pt x="310063" y="1788904"/>
                    <a:pt x="307734" y="1791699"/>
                    <a:pt x="304860" y="1791699"/>
                  </a:cubicBezTo>
                  <a:cubicBezTo>
                    <a:pt x="301986" y="1791699"/>
                    <a:pt x="299657" y="1788904"/>
                    <a:pt x="299657" y="1785456"/>
                  </a:cubicBezTo>
                  <a:cubicBezTo>
                    <a:pt x="299657" y="1782008"/>
                    <a:pt x="301986" y="1779213"/>
                    <a:pt x="304860" y="1779213"/>
                  </a:cubicBezTo>
                  <a:close/>
                  <a:moveTo>
                    <a:pt x="1579963" y="1775051"/>
                  </a:moveTo>
                  <a:cubicBezTo>
                    <a:pt x="1590020" y="1775051"/>
                    <a:pt x="1598172" y="1783902"/>
                    <a:pt x="1598172" y="1794820"/>
                  </a:cubicBezTo>
                  <a:cubicBezTo>
                    <a:pt x="1598172" y="1805738"/>
                    <a:pt x="1590020" y="1814589"/>
                    <a:pt x="1579963" y="1814589"/>
                  </a:cubicBezTo>
                  <a:cubicBezTo>
                    <a:pt x="1569906" y="1814589"/>
                    <a:pt x="1561754" y="1805738"/>
                    <a:pt x="1561754" y="1794820"/>
                  </a:cubicBezTo>
                  <a:cubicBezTo>
                    <a:pt x="1561754" y="1783902"/>
                    <a:pt x="1569906" y="1775051"/>
                    <a:pt x="1579963" y="1775051"/>
                  </a:cubicBezTo>
                  <a:close/>
                  <a:moveTo>
                    <a:pt x="2095519" y="1771930"/>
                  </a:moveTo>
                  <a:cubicBezTo>
                    <a:pt x="2099542" y="1771930"/>
                    <a:pt x="2102803" y="1775424"/>
                    <a:pt x="2102803" y="1779734"/>
                  </a:cubicBezTo>
                  <a:cubicBezTo>
                    <a:pt x="2102803" y="1784044"/>
                    <a:pt x="2099542" y="1787538"/>
                    <a:pt x="2095519" y="1787538"/>
                  </a:cubicBezTo>
                  <a:cubicBezTo>
                    <a:pt x="2091496" y="1787538"/>
                    <a:pt x="2088235" y="1784044"/>
                    <a:pt x="2088235" y="1779734"/>
                  </a:cubicBezTo>
                  <a:cubicBezTo>
                    <a:pt x="2088235" y="1775424"/>
                    <a:pt x="2091496" y="1771930"/>
                    <a:pt x="2095519" y="1771930"/>
                  </a:cubicBezTo>
                  <a:close/>
                  <a:moveTo>
                    <a:pt x="211737" y="1771930"/>
                  </a:moveTo>
                  <a:cubicBezTo>
                    <a:pt x="213749" y="1771930"/>
                    <a:pt x="215379" y="1773561"/>
                    <a:pt x="215379" y="1775572"/>
                  </a:cubicBezTo>
                  <a:cubicBezTo>
                    <a:pt x="215379" y="1777584"/>
                    <a:pt x="213749" y="1779214"/>
                    <a:pt x="211737" y="1779214"/>
                  </a:cubicBezTo>
                  <a:cubicBezTo>
                    <a:pt x="209726" y="1779214"/>
                    <a:pt x="208095" y="1777584"/>
                    <a:pt x="208095" y="1775572"/>
                  </a:cubicBezTo>
                  <a:cubicBezTo>
                    <a:pt x="208095" y="1773561"/>
                    <a:pt x="209726" y="1771930"/>
                    <a:pt x="211737" y="1771930"/>
                  </a:cubicBezTo>
                  <a:close/>
                  <a:moveTo>
                    <a:pt x="2188641" y="1764646"/>
                  </a:moveTo>
                  <a:cubicBezTo>
                    <a:pt x="2190653" y="1764646"/>
                    <a:pt x="2192283" y="1766277"/>
                    <a:pt x="2192283" y="1768288"/>
                  </a:cubicBezTo>
                  <a:cubicBezTo>
                    <a:pt x="2192283" y="1770300"/>
                    <a:pt x="2190653" y="1771930"/>
                    <a:pt x="2188641" y="1771930"/>
                  </a:cubicBezTo>
                  <a:cubicBezTo>
                    <a:pt x="2186630" y="1771930"/>
                    <a:pt x="2184999" y="1770300"/>
                    <a:pt x="2184999" y="1768288"/>
                  </a:cubicBezTo>
                  <a:cubicBezTo>
                    <a:pt x="2184999" y="1766277"/>
                    <a:pt x="2186630" y="1764646"/>
                    <a:pt x="2188641" y="1764646"/>
                  </a:cubicBezTo>
                  <a:close/>
                  <a:moveTo>
                    <a:pt x="1461349" y="1764646"/>
                  </a:moveTo>
                  <a:cubicBezTo>
                    <a:pt x="1469107" y="1764646"/>
                    <a:pt x="1475396" y="1770702"/>
                    <a:pt x="1475396" y="1778172"/>
                  </a:cubicBezTo>
                  <a:cubicBezTo>
                    <a:pt x="1475396" y="1785642"/>
                    <a:pt x="1469107" y="1791698"/>
                    <a:pt x="1461349" y="1791698"/>
                  </a:cubicBezTo>
                  <a:cubicBezTo>
                    <a:pt x="1453591" y="1791698"/>
                    <a:pt x="1447302" y="1785642"/>
                    <a:pt x="1447302" y="1778172"/>
                  </a:cubicBezTo>
                  <a:cubicBezTo>
                    <a:pt x="1447302" y="1770702"/>
                    <a:pt x="1453591" y="1764646"/>
                    <a:pt x="1461349" y="1764646"/>
                  </a:cubicBezTo>
                  <a:close/>
                  <a:moveTo>
                    <a:pt x="940590" y="1764646"/>
                  </a:moveTo>
                  <a:cubicBezTo>
                    <a:pt x="948635" y="1764646"/>
                    <a:pt x="955157" y="1771401"/>
                    <a:pt x="955157" y="1779733"/>
                  </a:cubicBezTo>
                  <a:cubicBezTo>
                    <a:pt x="955157" y="1788065"/>
                    <a:pt x="948635" y="1794820"/>
                    <a:pt x="940590" y="1794820"/>
                  </a:cubicBezTo>
                  <a:cubicBezTo>
                    <a:pt x="932545" y="1794820"/>
                    <a:pt x="926023" y="1788065"/>
                    <a:pt x="926023" y="1779733"/>
                  </a:cubicBezTo>
                  <a:cubicBezTo>
                    <a:pt x="926023" y="1771401"/>
                    <a:pt x="932545" y="1764646"/>
                    <a:pt x="940590" y="1764646"/>
                  </a:cubicBezTo>
                  <a:close/>
                  <a:moveTo>
                    <a:pt x="1200189" y="1755282"/>
                  </a:moveTo>
                  <a:cubicBezTo>
                    <a:pt x="1205648" y="1755282"/>
                    <a:pt x="1210074" y="1759009"/>
                    <a:pt x="1210074" y="1763606"/>
                  </a:cubicBezTo>
                  <a:cubicBezTo>
                    <a:pt x="1210074" y="1768203"/>
                    <a:pt x="1205648" y="1771930"/>
                    <a:pt x="1200189" y="1771930"/>
                  </a:cubicBezTo>
                  <a:cubicBezTo>
                    <a:pt x="1194730" y="1771930"/>
                    <a:pt x="1190304" y="1768203"/>
                    <a:pt x="1190304" y="1763606"/>
                  </a:cubicBezTo>
                  <a:cubicBezTo>
                    <a:pt x="1190304" y="1759009"/>
                    <a:pt x="1194730" y="1755282"/>
                    <a:pt x="1200189" y="1755282"/>
                  </a:cubicBezTo>
                  <a:close/>
                  <a:moveTo>
                    <a:pt x="2280203" y="1752160"/>
                  </a:moveTo>
                  <a:cubicBezTo>
                    <a:pt x="2281065" y="1752160"/>
                    <a:pt x="2281764" y="1753325"/>
                    <a:pt x="2281764" y="1754762"/>
                  </a:cubicBezTo>
                  <a:cubicBezTo>
                    <a:pt x="2281764" y="1756199"/>
                    <a:pt x="2281065" y="1757364"/>
                    <a:pt x="2280203" y="1757364"/>
                  </a:cubicBezTo>
                  <a:cubicBezTo>
                    <a:pt x="2279341" y="1757364"/>
                    <a:pt x="2278642" y="1756199"/>
                    <a:pt x="2278642" y="1754762"/>
                  </a:cubicBezTo>
                  <a:cubicBezTo>
                    <a:pt x="2278642" y="1753325"/>
                    <a:pt x="2279341" y="1752160"/>
                    <a:pt x="2280203" y="1752160"/>
                  </a:cubicBezTo>
                  <a:close/>
                  <a:moveTo>
                    <a:pt x="1266780" y="1750079"/>
                  </a:moveTo>
                  <a:cubicBezTo>
                    <a:pt x="1272239" y="1750079"/>
                    <a:pt x="1276665" y="1754039"/>
                    <a:pt x="1276665" y="1758923"/>
                  </a:cubicBezTo>
                  <a:cubicBezTo>
                    <a:pt x="1276665" y="1763807"/>
                    <a:pt x="1272239" y="1767767"/>
                    <a:pt x="1266780" y="1767767"/>
                  </a:cubicBezTo>
                  <a:cubicBezTo>
                    <a:pt x="1261321" y="1767767"/>
                    <a:pt x="1256895" y="1763807"/>
                    <a:pt x="1256895" y="1758923"/>
                  </a:cubicBezTo>
                  <a:cubicBezTo>
                    <a:pt x="1256895" y="1754039"/>
                    <a:pt x="1261321" y="1750079"/>
                    <a:pt x="1266780" y="1750079"/>
                  </a:cubicBezTo>
                  <a:close/>
                  <a:moveTo>
                    <a:pt x="1133599" y="1750079"/>
                  </a:moveTo>
                  <a:cubicBezTo>
                    <a:pt x="1139058" y="1750079"/>
                    <a:pt x="1143484" y="1754505"/>
                    <a:pt x="1143484" y="1759964"/>
                  </a:cubicBezTo>
                  <a:cubicBezTo>
                    <a:pt x="1143484" y="1765423"/>
                    <a:pt x="1139058" y="1769849"/>
                    <a:pt x="1133599" y="1769849"/>
                  </a:cubicBezTo>
                  <a:cubicBezTo>
                    <a:pt x="1128140" y="1769849"/>
                    <a:pt x="1123714" y="1765423"/>
                    <a:pt x="1123714" y="1759964"/>
                  </a:cubicBezTo>
                  <a:cubicBezTo>
                    <a:pt x="1123714" y="1754505"/>
                    <a:pt x="1128140" y="1750079"/>
                    <a:pt x="1133599" y="1750079"/>
                  </a:cubicBezTo>
                  <a:close/>
                  <a:moveTo>
                    <a:pt x="659661" y="1744877"/>
                  </a:moveTo>
                  <a:cubicBezTo>
                    <a:pt x="667131" y="1744877"/>
                    <a:pt x="673187" y="1750933"/>
                    <a:pt x="673187" y="1758403"/>
                  </a:cubicBezTo>
                  <a:cubicBezTo>
                    <a:pt x="673187" y="1765873"/>
                    <a:pt x="667131" y="1771929"/>
                    <a:pt x="659661" y="1771929"/>
                  </a:cubicBezTo>
                  <a:cubicBezTo>
                    <a:pt x="652191" y="1771929"/>
                    <a:pt x="646135" y="1765873"/>
                    <a:pt x="646135" y="1758403"/>
                  </a:cubicBezTo>
                  <a:cubicBezTo>
                    <a:pt x="646135" y="1750933"/>
                    <a:pt x="652191" y="1744877"/>
                    <a:pt x="659661" y="1744877"/>
                  </a:cubicBezTo>
                  <a:close/>
                  <a:moveTo>
                    <a:pt x="557175" y="1744877"/>
                  </a:moveTo>
                  <a:cubicBezTo>
                    <a:pt x="562634" y="1744877"/>
                    <a:pt x="567060" y="1749303"/>
                    <a:pt x="567060" y="1754762"/>
                  </a:cubicBezTo>
                  <a:cubicBezTo>
                    <a:pt x="567060" y="1760221"/>
                    <a:pt x="562634" y="1764647"/>
                    <a:pt x="557175" y="1764647"/>
                  </a:cubicBezTo>
                  <a:cubicBezTo>
                    <a:pt x="551716" y="1764647"/>
                    <a:pt x="547290" y="1760221"/>
                    <a:pt x="547290" y="1754762"/>
                  </a:cubicBezTo>
                  <a:cubicBezTo>
                    <a:pt x="547290" y="1749303"/>
                    <a:pt x="551716" y="1744877"/>
                    <a:pt x="557175" y="1744877"/>
                  </a:cubicBezTo>
                  <a:close/>
                  <a:moveTo>
                    <a:pt x="457811" y="1739675"/>
                  </a:moveTo>
                  <a:cubicBezTo>
                    <a:pt x="461834" y="1739675"/>
                    <a:pt x="465095" y="1743635"/>
                    <a:pt x="465095" y="1748519"/>
                  </a:cubicBezTo>
                  <a:cubicBezTo>
                    <a:pt x="465095" y="1753403"/>
                    <a:pt x="461834" y="1757363"/>
                    <a:pt x="457811" y="1757363"/>
                  </a:cubicBezTo>
                  <a:cubicBezTo>
                    <a:pt x="453788" y="1757363"/>
                    <a:pt x="450527" y="1753403"/>
                    <a:pt x="450527" y="1748519"/>
                  </a:cubicBezTo>
                  <a:cubicBezTo>
                    <a:pt x="450527" y="1743635"/>
                    <a:pt x="453788" y="1739675"/>
                    <a:pt x="457811" y="1739675"/>
                  </a:cubicBezTo>
                  <a:close/>
                  <a:moveTo>
                    <a:pt x="767351" y="1739674"/>
                  </a:moveTo>
                  <a:cubicBezTo>
                    <a:pt x="775683" y="1739674"/>
                    <a:pt x="782438" y="1746895"/>
                    <a:pt x="782438" y="1755802"/>
                  </a:cubicBezTo>
                  <a:cubicBezTo>
                    <a:pt x="782438" y="1764709"/>
                    <a:pt x="775683" y="1771930"/>
                    <a:pt x="767351" y="1771930"/>
                  </a:cubicBezTo>
                  <a:cubicBezTo>
                    <a:pt x="759019" y="1771930"/>
                    <a:pt x="752264" y="1764709"/>
                    <a:pt x="752264" y="1755802"/>
                  </a:cubicBezTo>
                  <a:cubicBezTo>
                    <a:pt x="752264" y="1746895"/>
                    <a:pt x="759019" y="1739674"/>
                    <a:pt x="767351" y="1739674"/>
                  </a:cubicBezTo>
                  <a:close/>
                  <a:moveTo>
                    <a:pt x="1740717" y="1735513"/>
                  </a:moveTo>
                  <a:cubicBezTo>
                    <a:pt x="1751061" y="1735513"/>
                    <a:pt x="1759446" y="1744364"/>
                    <a:pt x="1759446" y="1755282"/>
                  </a:cubicBezTo>
                  <a:cubicBezTo>
                    <a:pt x="1759446" y="1766200"/>
                    <a:pt x="1751061" y="1775051"/>
                    <a:pt x="1740717" y="1775051"/>
                  </a:cubicBezTo>
                  <a:cubicBezTo>
                    <a:pt x="1730373" y="1775051"/>
                    <a:pt x="1721988" y="1766200"/>
                    <a:pt x="1721988" y="1755282"/>
                  </a:cubicBezTo>
                  <a:cubicBezTo>
                    <a:pt x="1721988" y="1744364"/>
                    <a:pt x="1730373" y="1735513"/>
                    <a:pt x="1740717" y="1735513"/>
                  </a:cubicBezTo>
                  <a:close/>
                  <a:moveTo>
                    <a:pt x="1633547" y="1735513"/>
                  </a:moveTo>
                  <a:cubicBezTo>
                    <a:pt x="1644465" y="1735513"/>
                    <a:pt x="1653316" y="1744364"/>
                    <a:pt x="1653316" y="1755282"/>
                  </a:cubicBezTo>
                  <a:cubicBezTo>
                    <a:pt x="1653316" y="1766200"/>
                    <a:pt x="1644465" y="1775051"/>
                    <a:pt x="1633547" y="1775051"/>
                  </a:cubicBezTo>
                  <a:cubicBezTo>
                    <a:pt x="1622629" y="1775051"/>
                    <a:pt x="1613778" y="1766200"/>
                    <a:pt x="1613778" y="1755282"/>
                  </a:cubicBezTo>
                  <a:cubicBezTo>
                    <a:pt x="1613778" y="1744364"/>
                    <a:pt x="1622629" y="1735513"/>
                    <a:pt x="1633547" y="1735513"/>
                  </a:cubicBezTo>
                  <a:close/>
                  <a:moveTo>
                    <a:pt x="1332849" y="1735513"/>
                  </a:moveTo>
                  <a:cubicBezTo>
                    <a:pt x="1339170" y="1735513"/>
                    <a:pt x="1344294" y="1740404"/>
                    <a:pt x="1344294" y="1746438"/>
                  </a:cubicBezTo>
                  <a:cubicBezTo>
                    <a:pt x="1344294" y="1752472"/>
                    <a:pt x="1339170" y="1757363"/>
                    <a:pt x="1332849" y="1757363"/>
                  </a:cubicBezTo>
                  <a:cubicBezTo>
                    <a:pt x="1326528" y="1757363"/>
                    <a:pt x="1321404" y="1752472"/>
                    <a:pt x="1321404" y="1746438"/>
                  </a:cubicBezTo>
                  <a:cubicBezTo>
                    <a:pt x="1321404" y="1740404"/>
                    <a:pt x="1326528" y="1735513"/>
                    <a:pt x="1332849" y="1735513"/>
                  </a:cubicBezTo>
                  <a:close/>
                  <a:moveTo>
                    <a:pt x="1068048" y="1735513"/>
                  </a:moveTo>
                  <a:cubicBezTo>
                    <a:pt x="1074082" y="1735513"/>
                    <a:pt x="1078973" y="1740404"/>
                    <a:pt x="1078973" y="1746438"/>
                  </a:cubicBezTo>
                  <a:cubicBezTo>
                    <a:pt x="1078973" y="1752472"/>
                    <a:pt x="1074082" y="1757363"/>
                    <a:pt x="1068048" y="1757363"/>
                  </a:cubicBezTo>
                  <a:cubicBezTo>
                    <a:pt x="1062014" y="1757363"/>
                    <a:pt x="1057123" y="1752472"/>
                    <a:pt x="1057123" y="1746438"/>
                  </a:cubicBezTo>
                  <a:cubicBezTo>
                    <a:pt x="1057123" y="1740404"/>
                    <a:pt x="1062014" y="1735513"/>
                    <a:pt x="1068048" y="1735513"/>
                  </a:cubicBezTo>
                  <a:close/>
                  <a:moveTo>
                    <a:pt x="1843203" y="1732392"/>
                  </a:moveTo>
                  <a:cubicBezTo>
                    <a:pt x="1852685" y="1732392"/>
                    <a:pt x="1860371" y="1740311"/>
                    <a:pt x="1860371" y="1750080"/>
                  </a:cubicBezTo>
                  <a:cubicBezTo>
                    <a:pt x="1860371" y="1759849"/>
                    <a:pt x="1852685" y="1767768"/>
                    <a:pt x="1843203" y="1767768"/>
                  </a:cubicBezTo>
                  <a:cubicBezTo>
                    <a:pt x="1833721" y="1767768"/>
                    <a:pt x="1826035" y="1759849"/>
                    <a:pt x="1826035" y="1750080"/>
                  </a:cubicBezTo>
                  <a:cubicBezTo>
                    <a:pt x="1826035" y="1740311"/>
                    <a:pt x="1833721" y="1732392"/>
                    <a:pt x="1843203" y="1732392"/>
                  </a:cubicBezTo>
                  <a:close/>
                  <a:moveTo>
                    <a:pt x="363127" y="1732392"/>
                  </a:moveTo>
                  <a:cubicBezTo>
                    <a:pt x="366575" y="1732392"/>
                    <a:pt x="369370" y="1735187"/>
                    <a:pt x="369370" y="1738635"/>
                  </a:cubicBezTo>
                  <a:cubicBezTo>
                    <a:pt x="369370" y="1742083"/>
                    <a:pt x="366575" y="1744878"/>
                    <a:pt x="363127" y="1744878"/>
                  </a:cubicBezTo>
                  <a:cubicBezTo>
                    <a:pt x="359679" y="1744878"/>
                    <a:pt x="356884" y="1742083"/>
                    <a:pt x="356884" y="1738635"/>
                  </a:cubicBezTo>
                  <a:cubicBezTo>
                    <a:pt x="356884" y="1735187"/>
                    <a:pt x="359679" y="1732392"/>
                    <a:pt x="363127" y="1732392"/>
                  </a:cubicBezTo>
                  <a:close/>
                  <a:moveTo>
                    <a:pt x="882844" y="1732391"/>
                  </a:moveTo>
                  <a:cubicBezTo>
                    <a:pt x="891751" y="1732391"/>
                    <a:pt x="898972" y="1739146"/>
                    <a:pt x="898972" y="1747478"/>
                  </a:cubicBezTo>
                  <a:cubicBezTo>
                    <a:pt x="898972" y="1755810"/>
                    <a:pt x="891751" y="1762565"/>
                    <a:pt x="882844" y="1762565"/>
                  </a:cubicBezTo>
                  <a:cubicBezTo>
                    <a:pt x="873937" y="1762565"/>
                    <a:pt x="866716" y="1755810"/>
                    <a:pt x="866716" y="1747478"/>
                  </a:cubicBezTo>
                  <a:cubicBezTo>
                    <a:pt x="866716" y="1739146"/>
                    <a:pt x="873937" y="1732391"/>
                    <a:pt x="882844" y="1732391"/>
                  </a:cubicBezTo>
                  <a:close/>
                  <a:moveTo>
                    <a:pt x="1942569" y="1730311"/>
                  </a:moveTo>
                  <a:cubicBezTo>
                    <a:pt x="1949465" y="1730311"/>
                    <a:pt x="1955055" y="1735901"/>
                    <a:pt x="1955055" y="1742797"/>
                  </a:cubicBezTo>
                  <a:cubicBezTo>
                    <a:pt x="1955055" y="1749693"/>
                    <a:pt x="1949465" y="1755283"/>
                    <a:pt x="1942569" y="1755283"/>
                  </a:cubicBezTo>
                  <a:cubicBezTo>
                    <a:pt x="1935673" y="1755283"/>
                    <a:pt x="1930083" y="1749693"/>
                    <a:pt x="1930083" y="1742797"/>
                  </a:cubicBezTo>
                  <a:cubicBezTo>
                    <a:pt x="1930083" y="1735901"/>
                    <a:pt x="1935673" y="1730311"/>
                    <a:pt x="1942569" y="1730311"/>
                  </a:cubicBezTo>
                  <a:close/>
                  <a:moveTo>
                    <a:pt x="1519615" y="1727189"/>
                  </a:moveTo>
                  <a:cubicBezTo>
                    <a:pt x="1529097" y="1727189"/>
                    <a:pt x="1536783" y="1735108"/>
                    <a:pt x="1536783" y="1744877"/>
                  </a:cubicBezTo>
                  <a:cubicBezTo>
                    <a:pt x="1536783" y="1754646"/>
                    <a:pt x="1529097" y="1762565"/>
                    <a:pt x="1519615" y="1762565"/>
                  </a:cubicBezTo>
                  <a:cubicBezTo>
                    <a:pt x="1510133" y="1762565"/>
                    <a:pt x="1502447" y="1754646"/>
                    <a:pt x="1502447" y="1744877"/>
                  </a:cubicBezTo>
                  <a:cubicBezTo>
                    <a:pt x="1502447" y="1735108"/>
                    <a:pt x="1510133" y="1727189"/>
                    <a:pt x="1519615" y="1727189"/>
                  </a:cubicBezTo>
                  <a:close/>
                  <a:moveTo>
                    <a:pt x="2036732" y="1723028"/>
                  </a:moveTo>
                  <a:cubicBezTo>
                    <a:pt x="2042191" y="1723028"/>
                    <a:pt x="2046617" y="1727454"/>
                    <a:pt x="2046617" y="1732913"/>
                  </a:cubicBezTo>
                  <a:cubicBezTo>
                    <a:pt x="2046617" y="1738372"/>
                    <a:pt x="2042191" y="1742798"/>
                    <a:pt x="2036732" y="1742798"/>
                  </a:cubicBezTo>
                  <a:cubicBezTo>
                    <a:pt x="2031273" y="1742798"/>
                    <a:pt x="2026847" y="1738372"/>
                    <a:pt x="2026847" y="1732913"/>
                  </a:cubicBezTo>
                  <a:cubicBezTo>
                    <a:pt x="2026847" y="1727454"/>
                    <a:pt x="2031273" y="1723028"/>
                    <a:pt x="2036732" y="1723028"/>
                  </a:cubicBezTo>
                  <a:close/>
                  <a:moveTo>
                    <a:pt x="271044" y="1723027"/>
                  </a:moveTo>
                  <a:cubicBezTo>
                    <a:pt x="273056" y="1723027"/>
                    <a:pt x="274686" y="1724658"/>
                    <a:pt x="274686" y="1726669"/>
                  </a:cubicBezTo>
                  <a:cubicBezTo>
                    <a:pt x="274686" y="1728681"/>
                    <a:pt x="273056" y="1730311"/>
                    <a:pt x="271044" y="1730311"/>
                  </a:cubicBezTo>
                  <a:cubicBezTo>
                    <a:pt x="269033" y="1730311"/>
                    <a:pt x="267402" y="1728681"/>
                    <a:pt x="267402" y="1726669"/>
                  </a:cubicBezTo>
                  <a:cubicBezTo>
                    <a:pt x="267402" y="1724658"/>
                    <a:pt x="269033" y="1723027"/>
                    <a:pt x="271044" y="1723027"/>
                  </a:cubicBezTo>
                  <a:close/>
                  <a:moveTo>
                    <a:pt x="2129333" y="1712622"/>
                  </a:moveTo>
                  <a:cubicBezTo>
                    <a:pt x="2134217" y="1712622"/>
                    <a:pt x="2138177" y="1715883"/>
                    <a:pt x="2138177" y="1719906"/>
                  </a:cubicBezTo>
                  <a:cubicBezTo>
                    <a:pt x="2138177" y="1723929"/>
                    <a:pt x="2134217" y="1727190"/>
                    <a:pt x="2129333" y="1727190"/>
                  </a:cubicBezTo>
                  <a:cubicBezTo>
                    <a:pt x="2124449" y="1727190"/>
                    <a:pt x="2120489" y="1723929"/>
                    <a:pt x="2120489" y="1719906"/>
                  </a:cubicBezTo>
                  <a:cubicBezTo>
                    <a:pt x="2120489" y="1715883"/>
                    <a:pt x="2124449" y="1712622"/>
                    <a:pt x="2129333" y="1712622"/>
                  </a:cubicBezTo>
                  <a:close/>
                  <a:moveTo>
                    <a:pt x="1004059" y="1712622"/>
                  </a:moveTo>
                  <a:cubicBezTo>
                    <a:pt x="1011529" y="1712622"/>
                    <a:pt x="1017585" y="1718678"/>
                    <a:pt x="1017585" y="1726148"/>
                  </a:cubicBezTo>
                  <a:cubicBezTo>
                    <a:pt x="1017585" y="1733618"/>
                    <a:pt x="1011529" y="1739674"/>
                    <a:pt x="1004059" y="1739674"/>
                  </a:cubicBezTo>
                  <a:cubicBezTo>
                    <a:pt x="996589" y="1739674"/>
                    <a:pt x="990533" y="1733618"/>
                    <a:pt x="990533" y="1726148"/>
                  </a:cubicBezTo>
                  <a:cubicBezTo>
                    <a:pt x="990533" y="1718678"/>
                    <a:pt x="996589" y="1712622"/>
                    <a:pt x="1004059" y="1712622"/>
                  </a:cubicBezTo>
                  <a:close/>
                  <a:moveTo>
                    <a:pt x="182084" y="1712622"/>
                  </a:moveTo>
                  <a:cubicBezTo>
                    <a:pt x="182659" y="1712622"/>
                    <a:pt x="183125" y="1713321"/>
                    <a:pt x="183125" y="1714183"/>
                  </a:cubicBezTo>
                  <a:cubicBezTo>
                    <a:pt x="183125" y="1715045"/>
                    <a:pt x="182659" y="1715744"/>
                    <a:pt x="182084" y="1715744"/>
                  </a:cubicBezTo>
                  <a:cubicBezTo>
                    <a:pt x="181509" y="1715744"/>
                    <a:pt x="181043" y="1715045"/>
                    <a:pt x="181043" y="1714183"/>
                  </a:cubicBezTo>
                  <a:cubicBezTo>
                    <a:pt x="181043" y="1713321"/>
                    <a:pt x="181509" y="1712622"/>
                    <a:pt x="182084" y="1712622"/>
                  </a:cubicBezTo>
                  <a:close/>
                  <a:moveTo>
                    <a:pt x="1397359" y="1710541"/>
                  </a:moveTo>
                  <a:cubicBezTo>
                    <a:pt x="1404829" y="1710541"/>
                    <a:pt x="1410885" y="1716597"/>
                    <a:pt x="1410885" y="1724067"/>
                  </a:cubicBezTo>
                  <a:cubicBezTo>
                    <a:pt x="1410885" y="1731537"/>
                    <a:pt x="1404829" y="1737593"/>
                    <a:pt x="1397359" y="1737593"/>
                  </a:cubicBezTo>
                  <a:cubicBezTo>
                    <a:pt x="1389889" y="1737593"/>
                    <a:pt x="1383833" y="1731537"/>
                    <a:pt x="1383833" y="1724067"/>
                  </a:cubicBezTo>
                  <a:cubicBezTo>
                    <a:pt x="1383833" y="1716597"/>
                    <a:pt x="1389889" y="1710541"/>
                    <a:pt x="1397359" y="1710541"/>
                  </a:cubicBezTo>
                  <a:close/>
                  <a:moveTo>
                    <a:pt x="2219855" y="1705339"/>
                  </a:moveTo>
                  <a:cubicBezTo>
                    <a:pt x="2221291" y="1705339"/>
                    <a:pt x="2222456" y="1706504"/>
                    <a:pt x="2222456" y="1707940"/>
                  </a:cubicBezTo>
                  <a:cubicBezTo>
                    <a:pt x="2222456" y="1709376"/>
                    <a:pt x="2221291" y="1710541"/>
                    <a:pt x="2219855" y="1710541"/>
                  </a:cubicBezTo>
                  <a:cubicBezTo>
                    <a:pt x="2218419" y="1710541"/>
                    <a:pt x="2217254" y="1709376"/>
                    <a:pt x="2217254" y="1707940"/>
                  </a:cubicBezTo>
                  <a:cubicBezTo>
                    <a:pt x="2217254" y="1706504"/>
                    <a:pt x="2218419" y="1705339"/>
                    <a:pt x="2219855" y="1705339"/>
                  </a:cubicBezTo>
                  <a:close/>
                  <a:moveTo>
                    <a:pt x="826658" y="1695975"/>
                  </a:moveTo>
                  <a:cubicBezTo>
                    <a:pt x="833267" y="1695975"/>
                    <a:pt x="838624" y="1702031"/>
                    <a:pt x="838624" y="1709501"/>
                  </a:cubicBezTo>
                  <a:cubicBezTo>
                    <a:pt x="838624" y="1716971"/>
                    <a:pt x="833267" y="1723027"/>
                    <a:pt x="826658" y="1723027"/>
                  </a:cubicBezTo>
                  <a:cubicBezTo>
                    <a:pt x="820049" y="1723027"/>
                    <a:pt x="814692" y="1716971"/>
                    <a:pt x="814692" y="1709501"/>
                  </a:cubicBezTo>
                  <a:cubicBezTo>
                    <a:pt x="814692" y="1702031"/>
                    <a:pt x="820049" y="1695975"/>
                    <a:pt x="826658" y="1695975"/>
                  </a:cubicBezTo>
                  <a:close/>
                  <a:moveTo>
                    <a:pt x="717929" y="1695975"/>
                  </a:moveTo>
                  <a:cubicBezTo>
                    <a:pt x="725974" y="1695975"/>
                    <a:pt x="732496" y="1702497"/>
                    <a:pt x="732496" y="1710542"/>
                  </a:cubicBezTo>
                  <a:cubicBezTo>
                    <a:pt x="732496" y="1718587"/>
                    <a:pt x="725974" y="1725109"/>
                    <a:pt x="717929" y="1725109"/>
                  </a:cubicBezTo>
                  <a:cubicBezTo>
                    <a:pt x="709884" y="1725109"/>
                    <a:pt x="703362" y="1718587"/>
                    <a:pt x="703362" y="1710542"/>
                  </a:cubicBezTo>
                  <a:cubicBezTo>
                    <a:pt x="703362" y="1702497"/>
                    <a:pt x="709884" y="1695975"/>
                    <a:pt x="717929" y="1695975"/>
                  </a:cubicBezTo>
                  <a:close/>
                  <a:moveTo>
                    <a:pt x="614921" y="1695975"/>
                  </a:moveTo>
                  <a:cubicBezTo>
                    <a:pt x="622391" y="1695975"/>
                    <a:pt x="628447" y="1702031"/>
                    <a:pt x="628447" y="1709501"/>
                  </a:cubicBezTo>
                  <a:cubicBezTo>
                    <a:pt x="628447" y="1716971"/>
                    <a:pt x="622391" y="1723027"/>
                    <a:pt x="614921" y="1723027"/>
                  </a:cubicBezTo>
                  <a:cubicBezTo>
                    <a:pt x="607451" y="1723027"/>
                    <a:pt x="601395" y="1716971"/>
                    <a:pt x="601395" y="1709501"/>
                  </a:cubicBezTo>
                  <a:cubicBezTo>
                    <a:pt x="601395" y="1702031"/>
                    <a:pt x="607451" y="1695975"/>
                    <a:pt x="614921" y="1695975"/>
                  </a:cubicBezTo>
                  <a:close/>
                  <a:moveTo>
                    <a:pt x="2307255" y="1692853"/>
                  </a:moveTo>
                  <a:cubicBezTo>
                    <a:pt x="2308117" y="1692853"/>
                    <a:pt x="2308816" y="1693552"/>
                    <a:pt x="2308816" y="1694414"/>
                  </a:cubicBezTo>
                  <a:cubicBezTo>
                    <a:pt x="2308816" y="1695276"/>
                    <a:pt x="2308117" y="1695975"/>
                    <a:pt x="2307255" y="1695975"/>
                  </a:cubicBezTo>
                  <a:cubicBezTo>
                    <a:pt x="2306393" y="1695975"/>
                    <a:pt x="2305694" y="1695276"/>
                    <a:pt x="2305694" y="1694414"/>
                  </a:cubicBezTo>
                  <a:cubicBezTo>
                    <a:pt x="2305694" y="1693552"/>
                    <a:pt x="2306393" y="1692853"/>
                    <a:pt x="2307255" y="1692853"/>
                  </a:cubicBezTo>
                  <a:close/>
                  <a:moveTo>
                    <a:pt x="1573720" y="1690772"/>
                  </a:moveTo>
                  <a:cubicBezTo>
                    <a:pt x="1582052" y="1690772"/>
                    <a:pt x="1588807" y="1697294"/>
                    <a:pt x="1588807" y="1705339"/>
                  </a:cubicBezTo>
                  <a:cubicBezTo>
                    <a:pt x="1588807" y="1713384"/>
                    <a:pt x="1582052" y="1719906"/>
                    <a:pt x="1573720" y="1719906"/>
                  </a:cubicBezTo>
                  <a:cubicBezTo>
                    <a:pt x="1565388" y="1719906"/>
                    <a:pt x="1558633" y="1713384"/>
                    <a:pt x="1558633" y="1705339"/>
                  </a:cubicBezTo>
                  <a:cubicBezTo>
                    <a:pt x="1558633" y="1697294"/>
                    <a:pt x="1565388" y="1690772"/>
                    <a:pt x="1573720" y="1690772"/>
                  </a:cubicBezTo>
                  <a:close/>
                  <a:moveTo>
                    <a:pt x="1682450" y="1687651"/>
                  </a:moveTo>
                  <a:cubicBezTo>
                    <a:pt x="1693368" y="1687651"/>
                    <a:pt x="1702219" y="1696502"/>
                    <a:pt x="1702219" y="1707420"/>
                  </a:cubicBezTo>
                  <a:cubicBezTo>
                    <a:pt x="1702219" y="1718338"/>
                    <a:pt x="1693368" y="1727189"/>
                    <a:pt x="1682450" y="1727189"/>
                  </a:cubicBezTo>
                  <a:cubicBezTo>
                    <a:pt x="1671532" y="1727189"/>
                    <a:pt x="1662681" y="1718338"/>
                    <a:pt x="1662681" y="1707420"/>
                  </a:cubicBezTo>
                  <a:cubicBezTo>
                    <a:pt x="1662681" y="1696502"/>
                    <a:pt x="1671532" y="1687651"/>
                    <a:pt x="1682450" y="1687651"/>
                  </a:cubicBezTo>
                  <a:close/>
                  <a:moveTo>
                    <a:pt x="1456666" y="1687651"/>
                  </a:moveTo>
                  <a:cubicBezTo>
                    <a:pt x="1460114" y="1687651"/>
                    <a:pt x="1462909" y="1690446"/>
                    <a:pt x="1462909" y="1693894"/>
                  </a:cubicBezTo>
                  <a:cubicBezTo>
                    <a:pt x="1462909" y="1697342"/>
                    <a:pt x="1460114" y="1700137"/>
                    <a:pt x="1456666" y="1700137"/>
                  </a:cubicBezTo>
                  <a:cubicBezTo>
                    <a:pt x="1453218" y="1700137"/>
                    <a:pt x="1450423" y="1697342"/>
                    <a:pt x="1450423" y="1693894"/>
                  </a:cubicBezTo>
                  <a:cubicBezTo>
                    <a:pt x="1450423" y="1690446"/>
                    <a:pt x="1453218" y="1687651"/>
                    <a:pt x="1456666" y="1687651"/>
                  </a:cubicBezTo>
                  <a:close/>
                  <a:moveTo>
                    <a:pt x="943192" y="1687651"/>
                  </a:moveTo>
                  <a:cubicBezTo>
                    <a:pt x="948651" y="1687651"/>
                    <a:pt x="953077" y="1691611"/>
                    <a:pt x="953077" y="1696495"/>
                  </a:cubicBezTo>
                  <a:cubicBezTo>
                    <a:pt x="953077" y="1701379"/>
                    <a:pt x="948651" y="1705339"/>
                    <a:pt x="943192" y="1705339"/>
                  </a:cubicBezTo>
                  <a:cubicBezTo>
                    <a:pt x="937733" y="1705339"/>
                    <a:pt x="933307" y="1701379"/>
                    <a:pt x="933307" y="1696495"/>
                  </a:cubicBezTo>
                  <a:cubicBezTo>
                    <a:pt x="933307" y="1691611"/>
                    <a:pt x="937733" y="1687651"/>
                    <a:pt x="943192" y="1687651"/>
                  </a:cubicBezTo>
                  <a:close/>
                  <a:moveTo>
                    <a:pt x="517637" y="1687651"/>
                  </a:moveTo>
                  <a:cubicBezTo>
                    <a:pt x="524246" y="1687651"/>
                    <a:pt x="529603" y="1693241"/>
                    <a:pt x="529603" y="1700137"/>
                  </a:cubicBezTo>
                  <a:cubicBezTo>
                    <a:pt x="529603" y="1707033"/>
                    <a:pt x="524246" y="1712623"/>
                    <a:pt x="517637" y="1712623"/>
                  </a:cubicBezTo>
                  <a:cubicBezTo>
                    <a:pt x="511028" y="1712623"/>
                    <a:pt x="505671" y="1707033"/>
                    <a:pt x="505671" y="1700137"/>
                  </a:cubicBezTo>
                  <a:cubicBezTo>
                    <a:pt x="505671" y="1693241"/>
                    <a:pt x="511028" y="1687651"/>
                    <a:pt x="517637" y="1687651"/>
                  </a:cubicBezTo>
                  <a:close/>
                  <a:moveTo>
                    <a:pt x="1785457" y="1685570"/>
                  </a:moveTo>
                  <a:cubicBezTo>
                    <a:pt x="1795801" y="1685570"/>
                    <a:pt x="1804186" y="1693955"/>
                    <a:pt x="1804186" y="1704299"/>
                  </a:cubicBezTo>
                  <a:cubicBezTo>
                    <a:pt x="1804186" y="1714643"/>
                    <a:pt x="1795801" y="1723028"/>
                    <a:pt x="1785457" y="1723028"/>
                  </a:cubicBezTo>
                  <a:cubicBezTo>
                    <a:pt x="1775113" y="1723028"/>
                    <a:pt x="1766728" y="1714643"/>
                    <a:pt x="1766728" y="1704299"/>
                  </a:cubicBezTo>
                  <a:cubicBezTo>
                    <a:pt x="1766728" y="1693955"/>
                    <a:pt x="1775113" y="1685570"/>
                    <a:pt x="1785457" y="1685570"/>
                  </a:cubicBezTo>
                  <a:close/>
                  <a:moveTo>
                    <a:pt x="1200188" y="1685570"/>
                  </a:moveTo>
                  <a:cubicBezTo>
                    <a:pt x="1201624" y="1685570"/>
                    <a:pt x="1202789" y="1686735"/>
                    <a:pt x="1202789" y="1688171"/>
                  </a:cubicBezTo>
                  <a:cubicBezTo>
                    <a:pt x="1202789" y="1689607"/>
                    <a:pt x="1201624" y="1690772"/>
                    <a:pt x="1200188" y="1690772"/>
                  </a:cubicBezTo>
                  <a:cubicBezTo>
                    <a:pt x="1198752" y="1690772"/>
                    <a:pt x="1197587" y="1689607"/>
                    <a:pt x="1197587" y="1688171"/>
                  </a:cubicBezTo>
                  <a:cubicBezTo>
                    <a:pt x="1197587" y="1686735"/>
                    <a:pt x="1198752" y="1685570"/>
                    <a:pt x="1200188" y="1685570"/>
                  </a:cubicBezTo>
                  <a:close/>
                  <a:moveTo>
                    <a:pt x="422434" y="1683490"/>
                  </a:moveTo>
                  <a:cubicBezTo>
                    <a:pt x="425882" y="1683490"/>
                    <a:pt x="428677" y="1686751"/>
                    <a:pt x="428677" y="1690774"/>
                  </a:cubicBezTo>
                  <a:cubicBezTo>
                    <a:pt x="428677" y="1694797"/>
                    <a:pt x="425882" y="1698058"/>
                    <a:pt x="422434" y="1698058"/>
                  </a:cubicBezTo>
                  <a:cubicBezTo>
                    <a:pt x="418986" y="1698058"/>
                    <a:pt x="416191" y="1694797"/>
                    <a:pt x="416191" y="1690774"/>
                  </a:cubicBezTo>
                  <a:cubicBezTo>
                    <a:pt x="416191" y="1686751"/>
                    <a:pt x="418986" y="1683490"/>
                    <a:pt x="422434" y="1683490"/>
                  </a:cubicBezTo>
                  <a:close/>
                  <a:moveTo>
                    <a:pt x="1883262" y="1680368"/>
                  </a:moveTo>
                  <a:cubicBezTo>
                    <a:pt x="1893031" y="1680368"/>
                    <a:pt x="1900950" y="1687589"/>
                    <a:pt x="1900950" y="1696496"/>
                  </a:cubicBezTo>
                  <a:cubicBezTo>
                    <a:pt x="1900950" y="1705403"/>
                    <a:pt x="1893031" y="1712624"/>
                    <a:pt x="1883262" y="1712624"/>
                  </a:cubicBezTo>
                  <a:cubicBezTo>
                    <a:pt x="1873493" y="1712624"/>
                    <a:pt x="1865574" y="1705403"/>
                    <a:pt x="1865574" y="1696496"/>
                  </a:cubicBezTo>
                  <a:cubicBezTo>
                    <a:pt x="1865574" y="1687589"/>
                    <a:pt x="1873493" y="1680368"/>
                    <a:pt x="1883262" y="1680368"/>
                  </a:cubicBezTo>
                  <a:close/>
                  <a:moveTo>
                    <a:pt x="1266779" y="1680368"/>
                  </a:moveTo>
                  <a:cubicBezTo>
                    <a:pt x="1268215" y="1680368"/>
                    <a:pt x="1269380" y="1681533"/>
                    <a:pt x="1269380" y="1682969"/>
                  </a:cubicBezTo>
                  <a:cubicBezTo>
                    <a:pt x="1269380" y="1684405"/>
                    <a:pt x="1268215" y="1685570"/>
                    <a:pt x="1266779" y="1685570"/>
                  </a:cubicBezTo>
                  <a:cubicBezTo>
                    <a:pt x="1265343" y="1685570"/>
                    <a:pt x="1264178" y="1684405"/>
                    <a:pt x="1264178" y="1682969"/>
                  </a:cubicBezTo>
                  <a:cubicBezTo>
                    <a:pt x="1264178" y="1681533"/>
                    <a:pt x="1265343" y="1680368"/>
                    <a:pt x="1266779" y="1680368"/>
                  </a:cubicBezTo>
                  <a:close/>
                  <a:moveTo>
                    <a:pt x="1133598" y="1680368"/>
                  </a:moveTo>
                  <a:cubicBezTo>
                    <a:pt x="1135034" y="1680368"/>
                    <a:pt x="1136199" y="1681533"/>
                    <a:pt x="1136199" y="1682969"/>
                  </a:cubicBezTo>
                  <a:cubicBezTo>
                    <a:pt x="1136199" y="1684405"/>
                    <a:pt x="1135034" y="1685570"/>
                    <a:pt x="1133598" y="1685570"/>
                  </a:cubicBezTo>
                  <a:cubicBezTo>
                    <a:pt x="1132162" y="1685570"/>
                    <a:pt x="1130997" y="1684405"/>
                    <a:pt x="1130997" y="1682969"/>
                  </a:cubicBezTo>
                  <a:cubicBezTo>
                    <a:pt x="1130997" y="1681533"/>
                    <a:pt x="1132162" y="1680368"/>
                    <a:pt x="1133598" y="1680368"/>
                  </a:cubicBezTo>
                  <a:close/>
                  <a:moveTo>
                    <a:pt x="330352" y="1675166"/>
                  </a:moveTo>
                  <a:cubicBezTo>
                    <a:pt x="332364" y="1675166"/>
                    <a:pt x="333994" y="1677030"/>
                    <a:pt x="333994" y="1679328"/>
                  </a:cubicBezTo>
                  <a:cubicBezTo>
                    <a:pt x="333994" y="1681626"/>
                    <a:pt x="332364" y="1683490"/>
                    <a:pt x="330352" y="1683490"/>
                  </a:cubicBezTo>
                  <a:cubicBezTo>
                    <a:pt x="328341" y="1683490"/>
                    <a:pt x="326710" y="1681626"/>
                    <a:pt x="326710" y="1679328"/>
                  </a:cubicBezTo>
                  <a:cubicBezTo>
                    <a:pt x="326710" y="1677030"/>
                    <a:pt x="328341" y="1675166"/>
                    <a:pt x="330352" y="1675166"/>
                  </a:cubicBezTo>
                  <a:close/>
                  <a:moveTo>
                    <a:pt x="1976905" y="1671004"/>
                  </a:moveTo>
                  <a:cubicBezTo>
                    <a:pt x="1984950" y="1671004"/>
                    <a:pt x="1991472" y="1677526"/>
                    <a:pt x="1991472" y="1685571"/>
                  </a:cubicBezTo>
                  <a:cubicBezTo>
                    <a:pt x="1991472" y="1693616"/>
                    <a:pt x="1984950" y="1700138"/>
                    <a:pt x="1976905" y="1700138"/>
                  </a:cubicBezTo>
                  <a:cubicBezTo>
                    <a:pt x="1968860" y="1700138"/>
                    <a:pt x="1962338" y="1693616"/>
                    <a:pt x="1962338" y="1685571"/>
                  </a:cubicBezTo>
                  <a:cubicBezTo>
                    <a:pt x="1962338" y="1677526"/>
                    <a:pt x="1968860" y="1671004"/>
                    <a:pt x="1976905" y="1671004"/>
                  </a:cubicBezTo>
                  <a:close/>
                  <a:moveTo>
                    <a:pt x="1068049" y="1665801"/>
                  </a:moveTo>
                  <a:cubicBezTo>
                    <a:pt x="1070061" y="1665801"/>
                    <a:pt x="1071691" y="1667432"/>
                    <a:pt x="1071691" y="1669443"/>
                  </a:cubicBezTo>
                  <a:cubicBezTo>
                    <a:pt x="1071691" y="1671455"/>
                    <a:pt x="1070061" y="1673085"/>
                    <a:pt x="1068049" y="1673085"/>
                  </a:cubicBezTo>
                  <a:cubicBezTo>
                    <a:pt x="1066038" y="1673085"/>
                    <a:pt x="1064407" y="1671455"/>
                    <a:pt x="1064407" y="1669443"/>
                  </a:cubicBezTo>
                  <a:cubicBezTo>
                    <a:pt x="1064407" y="1667432"/>
                    <a:pt x="1066038" y="1665801"/>
                    <a:pt x="1068049" y="1665801"/>
                  </a:cubicBezTo>
                  <a:close/>
                  <a:moveTo>
                    <a:pt x="2070027" y="1663721"/>
                  </a:moveTo>
                  <a:cubicBezTo>
                    <a:pt x="2076061" y="1663721"/>
                    <a:pt x="2080952" y="1668147"/>
                    <a:pt x="2080952" y="1673606"/>
                  </a:cubicBezTo>
                  <a:cubicBezTo>
                    <a:pt x="2080952" y="1679065"/>
                    <a:pt x="2076061" y="1683491"/>
                    <a:pt x="2070027" y="1683491"/>
                  </a:cubicBezTo>
                  <a:cubicBezTo>
                    <a:pt x="2063993" y="1683491"/>
                    <a:pt x="2059102" y="1679065"/>
                    <a:pt x="2059102" y="1673606"/>
                  </a:cubicBezTo>
                  <a:cubicBezTo>
                    <a:pt x="2059102" y="1668147"/>
                    <a:pt x="2063993" y="1663721"/>
                    <a:pt x="2070027" y="1663721"/>
                  </a:cubicBezTo>
                  <a:close/>
                  <a:moveTo>
                    <a:pt x="1332329" y="1663720"/>
                  </a:moveTo>
                  <a:cubicBezTo>
                    <a:pt x="1334341" y="1663720"/>
                    <a:pt x="1335971" y="1665351"/>
                    <a:pt x="1335971" y="1667362"/>
                  </a:cubicBezTo>
                  <a:cubicBezTo>
                    <a:pt x="1335971" y="1669374"/>
                    <a:pt x="1334341" y="1671004"/>
                    <a:pt x="1332329" y="1671004"/>
                  </a:cubicBezTo>
                  <a:cubicBezTo>
                    <a:pt x="1330318" y="1671004"/>
                    <a:pt x="1328687" y="1669374"/>
                    <a:pt x="1328687" y="1667362"/>
                  </a:cubicBezTo>
                  <a:cubicBezTo>
                    <a:pt x="1328687" y="1665351"/>
                    <a:pt x="1330318" y="1663720"/>
                    <a:pt x="1332329" y="1663720"/>
                  </a:cubicBezTo>
                  <a:close/>
                  <a:moveTo>
                    <a:pt x="241911" y="1663720"/>
                  </a:moveTo>
                  <a:cubicBezTo>
                    <a:pt x="243923" y="1663720"/>
                    <a:pt x="245553" y="1665351"/>
                    <a:pt x="245553" y="1667362"/>
                  </a:cubicBezTo>
                  <a:cubicBezTo>
                    <a:pt x="245553" y="1669374"/>
                    <a:pt x="243923" y="1671004"/>
                    <a:pt x="241911" y="1671004"/>
                  </a:cubicBezTo>
                  <a:cubicBezTo>
                    <a:pt x="239900" y="1671004"/>
                    <a:pt x="238269" y="1669374"/>
                    <a:pt x="238269" y="1667362"/>
                  </a:cubicBezTo>
                  <a:cubicBezTo>
                    <a:pt x="238269" y="1665351"/>
                    <a:pt x="239900" y="1663720"/>
                    <a:pt x="241911" y="1663720"/>
                  </a:cubicBezTo>
                  <a:close/>
                  <a:moveTo>
                    <a:pt x="2157947" y="1653315"/>
                  </a:moveTo>
                  <a:cubicBezTo>
                    <a:pt x="2161970" y="1653315"/>
                    <a:pt x="2165231" y="1656110"/>
                    <a:pt x="2165231" y="1659558"/>
                  </a:cubicBezTo>
                  <a:cubicBezTo>
                    <a:pt x="2165231" y="1663006"/>
                    <a:pt x="2161970" y="1665801"/>
                    <a:pt x="2157947" y="1665801"/>
                  </a:cubicBezTo>
                  <a:cubicBezTo>
                    <a:pt x="2153924" y="1665801"/>
                    <a:pt x="2150663" y="1663006"/>
                    <a:pt x="2150663" y="1659558"/>
                  </a:cubicBezTo>
                  <a:cubicBezTo>
                    <a:pt x="2150663" y="1656110"/>
                    <a:pt x="2153924" y="1653315"/>
                    <a:pt x="2157947" y="1653315"/>
                  </a:cubicBezTo>
                  <a:close/>
                  <a:moveTo>
                    <a:pt x="885966" y="1651234"/>
                  </a:moveTo>
                  <a:cubicBezTo>
                    <a:pt x="891425" y="1651234"/>
                    <a:pt x="895851" y="1655660"/>
                    <a:pt x="895851" y="1661119"/>
                  </a:cubicBezTo>
                  <a:cubicBezTo>
                    <a:pt x="895851" y="1666578"/>
                    <a:pt x="891425" y="1671004"/>
                    <a:pt x="885966" y="1671004"/>
                  </a:cubicBezTo>
                  <a:cubicBezTo>
                    <a:pt x="880507" y="1671004"/>
                    <a:pt x="876081" y="1666578"/>
                    <a:pt x="876081" y="1661119"/>
                  </a:cubicBezTo>
                  <a:cubicBezTo>
                    <a:pt x="876081" y="1655660"/>
                    <a:pt x="880507" y="1651234"/>
                    <a:pt x="885966" y="1651234"/>
                  </a:cubicBezTo>
                  <a:close/>
                  <a:moveTo>
                    <a:pt x="1513372" y="1648113"/>
                  </a:moveTo>
                  <a:cubicBezTo>
                    <a:pt x="1519406" y="1648113"/>
                    <a:pt x="1524297" y="1652539"/>
                    <a:pt x="1524297" y="1657998"/>
                  </a:cubicBezTo>
                  <a:cubicBezTo>
                    <a:pt x="1524297" y="1663457"/>
                    <a:pt x="1519406" y="1667883"/>
                    <a:pt x="1513372" y="1667883"/>
                  </a:cubicBezTo>
                  <a:cubicBezTo>
                    <a:pt x="1507338" y="1667883"/>
                    <a:pt x="1502447" y="1663457"/>
                    <a:pt x="1502447" y="1657998"/>
                  </a:cubicBezTo>
                  <a:cubicBezTo>
                    <a:pt x="1502447" y="1652539"/>
                    <a:pt x="1507338" y="1648113"/>
                    <a:pt x="1513372" y="1648113"/>
                  </a:cubicBezTo>
                  <a:close/>
                  <a:moveTo>
                    <a:pt x="777236" y="1648113"/>
                  </a:moveTo>
                  <a:cubicBezTo>
                    <a:pt x="785281" y="1648113"/>
                    <a:pt x="791803" y="1654868"/>
                    <a:pt x="791803" y="1663200"/>
                  </a:cubicBezTo>
                  <a:cubicBezTo>
                    <a:pt x="791803" y="1671532"/>
                    <a:pt x="785281" y="1678287"/>
                    <a:pt x="777236" y="1678287"/>
                  </a:cubicBezTo>
                  <a:cubicBezTo>
                    <a:pt x="769191" y="1678287"/>
                    <a:pt x="762669" y="1671532"/>
                    <a:pt x="762669" y="1663200"/>
                  </a:cubicBezTo>
                  <a:cubicBezTo>
                    <a:pt x="762669" y="1654868"/>
                    <a:pt x="769191" y="1648113"/>
                    <a:pt x="777236" y="1648113"/>
                  </a:cubicBezTo>
                  <a:close/>
                  <a:moveTo>
                    <a:pt x="673188" y="1646032"/>
                  </a:moveTo>
                  <a:cubicBezTo>
                    <a:pt x="681233" y="1646032"/>
                    <a:pt x="687755" y="1652554"/>
                    <a:pt x="687755" y="1660599"/>
                  </a:cubicBezTo>
                  <a:cubicBezTo>
                    <a:pt x="687755" y="1668644"/>
                    <a:pt x="681233" y="1675166"/>
                    <a:pt x="673188" y="1675166"/>
                  </a:cubicBezTo>
                  <a:cubicBezTo>
                    <a:pt x="665143" y="1675166"/>
                    <a:pt x="658621" y="1668644"/>
                    <a:pt x="658621" y="1660599"/>
                  </a:cubicBezTo>
                  <a:cubicBezTo>
                    <a:pt x="658621" y="1652554"/>
                    <a:pt x="665143" y="1646032"/>
                    <a:pt x="673188" y="1646032"/>
                  </a:cubicBezTo>
                  <a:close/>
                  <a:moveTo>
                    <a:pt x="2245867" y="1643951"/>
                  </a:moveTo>
                  <a:cubicBezTo>
                    <a:pt x="2247879" y="1643951"/>
                    <a:pt x="2249509" y="1644883"/>
                    <a:pt x="2249509" y="1646032"/>
                  </a:cubicBezTo>
                  <a:cubicBezTo>
                    <a:pt x="2249509" y="1647181"/>
                    <a:pt x="2247879" y="1648113"/>
                    <a:pt x="2245867" y="1648113"/>
                  </a:cubicBezTo>
                  <a:cubicBezTo>
                    <a:pt x="2243856" y="1648113"/>
                    <a:pt x="2242225" y="1647181"/>
                    <a:pt x="2242225" y="1646032"/>
                  </a:cubicBezTo>
                  <a:cubicBezTo>
                    <a:pt x="2242225" y="1644883"/>
                    <a:pt x="2243856" y="1643951"/>
                    <a:pt x="2245867" y="1643951"/>
                  </a:cubicBezTo>
                  <a:close/>
                  <a:moveTo>
                    <a:pt x="1623143" y="1640829"/>
                  </a:moveTo>
                  <a:cubicBezTo>
                    <a:pt x="1634061" y="1640829"/>
                    <a:pt x="1642912" y="1649680"/>
                    <a:pt x="1642912" y="1660598"/>
                  </a:cubicBezTo>
                  <a:cubicBezTo>
                    <a:pt x="1642912" y="1671516"/>
                    <a:pt x="1634061" y="1680367"/>
                    <a:pt x="1623143" y="1680367"/>
                  </a:cubicBezTo>
                  <a:cubicBezTo>
                    <a:pt x="1612225" y="1680367"/>
                    <a:pt x="1603374" y="1671516"/>
                    <a:pt x="1603374" y="1660598"/>
                  </a:cubicBezTo>
                  <a:cubicBezTo>
                    <a:pt x="1603374" y="1649680"/>
                    <a:pt x="1612225" y="1640829"/>
                    <a:pt x="1623143" y="1640829"/>
                  </a:cubicBezTo>
                  <a:close/>
                  <a:moveTo>
                    <a:pt x="575383" y="1640829"/>
                  </a:moveTo>
                  <a:cubicBezTo>
                    <a:pt x="582853" y="1640829"/>
                    <a:pt x="588909" y="1646885"/>
                    <a:pt x="588909" y="1654355"/>
                  </a:cubicBezTo>
                  <a:cubicBezTo>
                    <a:pt x="588909" y="1661825"/>
                    <a:pt x="582853" y="1667881"/>
                    <a:pt x="575383" y="1667881"/>
                  </a:cubicBezTo>
                  <a:cubicBezTo>
                    <a:pt x="567913" y="1667881"/>
                    <a:pt x="561857" y="1661825"/>
                    <a:pt x="561857" y="1654355"/>
                  </a:cubicBezTo>
                  <a:cubicBezTo>
                    <a:pt x="561857" y="1646885"/>
                    <a:pt x="567913" y="1640829"/>
                    <a:pt x="575383" y="1640829"/>
                  </a:cubicBezTo>
                  <a:close/>
                  <a:moveTo>
                    <a:pt x="1394758" y="1638749"/>
                  </a:moveTo>
                  <a:cubicBezTo>
                    <a:pt x="1396770" y="1638749"/>
                    <a:pt x="1398400" y="1640380"/>
                    <a:pt x="1398400" y="1642391"/>
                  </a:cubicBezTo>
                  <a:cubicBezTo>
                    <a:pt x="1398400" y="1644403"/>
                    <a:pt x="1396770" y="1646033"/>
                    <a:pt x="1394758" y="1646033"/>
                  </a:cubicBezTo>
                  <a:cubicBezTo>
                    <a:pt x="1392747" y="1646033"/>
                    <a:pt x="1391116" y="1644403"/>
                    <a:pt x="1391116" y="1642391"/>
                  </a:cubicBezTo>
                  <a:cubicBezTo>
                    <a:pt x="1391116" y="1640380"/>
                    <a:pt x="1392747" y="1638749"/>
                    <a:pt x="1394758" y="1638749"/>
                  </a:cubicBezTo>
                  <a:close/>
                  <a:moveTo>
                    <a:pt x="1005100" y="1638749"/>
                  </a:moveTo>
                  <a:cubicBezTo>
                    <a:pt x="1007974" y="1638749"/>
                    <a:pt x="1010303" y="1641544"/>
                    <a:pt x="1010303" y="1644992"/>
                  </a:cubicBezTo>
                  <a:cubicBezTo>
                    <a:pt x="1010303" y="1648440"/>
                    <a:pt x="1007974" y="1651235"/>
                    <a:pt x="1005100" y="1651235"/>
                  </a:cubicBezTo>
                  <a:cubicBezTo>
                    <a:pt x="1002226" y="1651235"/>
                    <a:pt x="999897" y="1648440"/>
                    <a:pt x="999897" y="1644992"/>
                  </a:cubicBezTo>
                  <a:cubicBezTo>
                    <a:pt x="999897" y="1641544"/>
                    <a:pt x="1002226" y="1638749"/>
                    <a:pt x="1005100" y="1638749"/>
                  </a:cubicBezTo>
                  <a:close/>
                  <a:moveTo>
                    <a:pt x="1726150" y="1635627"/>
                  </a:moveTo>
                  <a:cubicBezTo>
                    <a:pt x="1737643" y="1635627"/>
                    <a:pt x="1746960" y="1645177"/>
                    <a:pt x="1746960" y="1656957"/>
                  </a:cubicBezTo>
                  <a:cubicBezTo>
                    <a:pt x="1746960" y="1668737"/>
                    <a:pt x="1737643" y="1678287"/>
                    <a:pt x="1726150" y="1678287"/>
                  </a:cubicBezTo>
                  <a:cubicBezTo>
                    <a:pt x="1714657" y="1678287"/>
                    <a:pt x="1705340" y="1668737"/>
                    <a:pt x="1705340" y="1656957"/>
                  </a:cubicBezTo>
                  <a:cubicBezTo>
                    <a:pt x="1705340" y="1645177"/>
                    <a:pt x="1714657" y="1635627"/>
                    <a:pt x="1726150" y="1635627"/>
                  </a:cubicBezTo>
                  <a:close/>
                  <a:moveTo>
                    <a:pt x="481740" y="1633546"/>
                  </a:moveTo>
                  <a:cubicBezTo>
                    <a:pt x="486337" y="1633546"/>
                    <a:pt x="490064" y="1637972"/>
                    <a:pt x="490064" y="1643431"/>
                  </a:cubicBezTo>
                  <a:cubicBezTo>
                    <a:pt x="490064" y="1648890"/>
                    <a:pt x="486337" y="1653316"/>
                    <a:pt x="481740" y="1653316"/>
                  </a:cubicBezTo>
                  <a:cubicBezTo>
                    <a:pt x="477143" y="1653316"/>
                    <a:pt x="473416" y="1648890"/>
                    <a:pt x="473416" y="1643431"/>
                  </a:cubicBezTo>
                  <a:cubicBezTo>
                    <a:pt x="473416" y="1637972"/>
                    <a:pt x="477143" y="1633546"/>
                    <a:pt x="481740" y="1633546"/>
                  </a:cubicBezTo>
                  <a:close/>
                  <a:moveTo>
                    <a:pt x="1824995" y="1631465"/>
                  </a:moveTo>
                  <a:cubicBezTo>
                    <a:pt x="1835339" y="1631465"/>
                    <a:pt x="1843724" y="1639617"/>
                    <a:pt x="1843724" y="1649674"/>
                  </a:cubicBezTo>
                  <a:cubicBezTo>
                    <a:pt x="1843724" y="1659731"/>
                    <a:pt x="1835339" y="1667883"/>
                    <a:pt x="1824995" y="1667883"/>
                  </a:cubicBezTo>
                  <a:cubicBezTo>
                    <a:pt x="1814651" y="1667883"/>
                    <a:pt x="1806266" y="1659731"/>
                    <a:pt x="1806266" y="1649674"/>
                  </a:cubicBezTo>
                  <a:cubicBezTo>
                    <a:pt x="1806266" y="1639617"/>
                    <a:pt x="1814651" y="1631465"/>
                    <a:pt x="1824995" y="1631465"/>
                  </a:cubicBezTo>
                  <a:close/>
                  <a:moveTo>
                    <a:pt x="2329626" y="1628344"/>
                  </a:moveTo>
                  <a:cubicBezTo>
                    <a:pt x="2330201" y="1628344"/>
                    <a:pt x="2330667" y="1629509"/>
                    <a:pt x="2330667" y="1630946"/>
                  </a:cubicBezTo>
                  <a:cubicBezTo>
                    <a:pt x="2330667" y="1632383"/>
                    <a:pt x="2330201" y="1633548"/>
                    <a:pt x="2329626" y="1633548"/>
                  </a:cubicBezTo>
                  <a:cubicBezTo>
                    <a:pt x="2329051" y="1633548"/>
                    <a:pt x="2328585" y="1632383"/>
                    <a:pt x="2328585" y="1630946"/>
                  </a:cubicBezTo>
                  <a:cubicBezTo>
                    <a:pt x="2328585" y="1629509"/>
                    <a:pt x="2329051" y="1628344"/>
                    <a:pt x="2329626" y="1628344"/>
                  </a:cubicBezTo>
                  <a:close/>
                  <a:moveTo>
                    <a:pt x="391220" y="1624183"/>
                  </a:moveTo>
                  <a:cubicBezTo>
                    <a:pt x="395243" y="1624183"/>
                    <a:pt x="398504" y="1627444"/>
                    <a:pt x="398504" y="1631467"/>
                  </a:cubicBezTo>
                  <a:cubicBezTo>
                    <a:pt x="398504" y="1635490"/>
                    <a:pt x="395243" y="1638751"/>
                    <a:pt x="391220" y="1638751"/>
                  </a:cubicBezTo>
                  <a:cubicBezTo>
                    <a:pt x="387197" y="1638751"/>
                    <a:pt x="383936" y="1635490"/>
                    <a:pt x="383936" y="1631467"/>
                  </a:cubicBezTo>
                  <a:cubicBezTo>
                    <a:pt x="383936" y="1627444"/>
                    <a:pt x="387197" y="1624183"/>
                    <a:pt x="391220" y="1624183"/>
                  </a:cubicBezTo>
                  <a:close/>
                  <a:moveTo>
                    <a:pt x="1919159" y="1621061"/>
                  </a:moveTo>
                  <a:cubicBezTo>
                    <a:pt x="1928066" y="1621061"/>
                    <a:pt x="1935287" y="1628747"/>
                    <a:pt x="1935287" y="1638229"/>
                  </a:cubicBezTo>
                  <a:cubicBezTo>
                    <a:pt x="1935287" y="1647711"/>
                    <a:pt x="1928066" y="1655397"/>
                    <a:pt x="1919159" y="1655397"/>
                  </a:cubicBezTo>
                  <a:cubicBezTo>
                    <a:pt x="1910252" y="1655397"/>
                    <a:pt x="1903031" y="1647711"/>
                    <a:pt x="1903031" y="1638229"/>
                  </a:cubicBezTo>
                  <a:cubicBezTo>
                    <a:pt x="1903031" y="1628747"/>
                    <a:pt x="1910252" y="1621061"/>
                    <a:pt x="1919159" y="1621061"/>
                  </a:cubicBezTo>
                  <a:close/>
                  <a:moveTo>
                    <a:pt x="302259" y="1613778"/>
                  </a:moveTo>
                  <a:cubicBezTo>
                    <a:pt x="304844" y="1613778"/>
                    <a:pt x="306941" y="1616108"/>
                    <a:pt x="306941" y="1618980"/>
                  </a:cubicBezTo>
                  <a:cubicBezTo>
                    <a:pt x="306941" y="1621853"/>
                    <a:pt x="304844" y="1624183"/>
                    <a:pt x="302259" y="1624183"/>
                  </a:cubicBezTo>
                  <a:cubicBezTo>
                    <a:pt x="299674" y="1624183"/>
                    <a:pt x="297577" y="1621853"/>
                    <a:pt x="297577" y="1618980"/>
                  </a:cubicBezTo>
                  <a:cubicBezTo>
                    <a:pt x="297577" y="1616108"/>
                    <a:pt x="299674" y="1613778"/>
                    <a:pt x="302259" y="1613778"/>
                  </a:cubicBezTo>
                  <a:close/>
                  <a:moveTo>
                    <a:pt x="2009160" y="1611697"/>
                  </a:moveTo>
                  <a:cubicBezTo>
                    <a:pt x="2017205" y="1611697"/>
                    <a:pt x="2023727" y="1618219"/>
                    <a:pt x="2023727" y="1626264"/>
                  </a:cubicBezTo>
                  <a:cubicBezTo>
                    <a:pt x="2023727" y="1634309"/>
                    <a:pt x="2017205" y="1640831"/>
                    <a:pt x="2009160" y="1640831"/>
                  </a:cubicBezTo>
                  <a:cubicBezTo>
                    <a:pt x="2001115" y="1640831"/>
                    <a:pt x="1994593" y="1634309"/>
                    <a:pt x="1994593" y="1626264"/>
                  </a:cubicBezTo>
                  <a:cubicBezTo>
                    <a:pt x="1994593" y="1618219"/>
                    <a:pt x="2001115" y="1611697"/>
                    <a:pt x="2009160" y="1611697"/>
                  </a:cubicBezTo>
                  <a:close/>
                  <a:moveTo>
                    <a:pt x="1454065" y="1608575"/>
                  </a:moveTo>
                  <a:cubicBezTo>
                    <a:pt x="1454927" y="1608575"/>
                    <a:pt x="1455626" y="1609274"/>
                    <a:pt x="1455626" y="1610136"/>
                  </a:cubicBezTo>
                  <a:cubicBezTo>
                    <a:pt x="1455626" y="1610998"/>
                    <a:pt x="1454927" y="1611697"/>
                    <a:pt x="1454065" y="1611697"/>
                  </a:cubicBezTo>
                  <a:cubicBezTo>
                    <a:pt x="1453203" y="1611697"/>
                    <a:pt x="1452504" y="1610998"/>
                    <a:pt x="1452504" y="1610136"/>
                  </a:cubicBezTo>
                  <a:cubicBezTo>
                    <a:pt x="1452504" y="1609274"/>
                    <a:pt x="1453203" y="1608575"/>
                    <a:pt x="1454065" y="1608575"/>
                  </a:cubicBezTo>
                  <a:close/>
                  <a:moveTo>
                    <a:pt x="835502" y="1608575"/>
                  </a:moveTo>
                  <a:cubicBezTo>
                    <a:pt x="840099" y="1608575"/>
                    <a:pt x="843826" y="1612069"/>
                    <a:pt x="843826" y="1616379"/>
                  </a:cubicBezTo>
                  <a:cubicBezTo>
                    <a:pt x="843826" y="1620689"/>
                    <a:pt x="840099" y="1624183"/>
                    <a:pt x="835502" y="1624183"/>
                  </a:cubicBezTo>
                  <a:cubicBezTo>
                    <a:pt x="830905" y="1624183"/>
                    <a:pt x="827178" y="1620689"/>
                    <a:pt x="827178" y="1616379"/>
                  </a:cubicBezTo>
                  <a:cubicBezTo>
                    <a:pt x="827178" y="1612069"/>
                    <a:pt x="830905" y="1608575"/>
                    <a:pt x="835502" y="1608575"/>
                  </a:cubicBezTo>
                  <a:close/>
                  <a:moveTo>
                    <a:pt x="1565396" y="1606494"/>
                  </a:moveTo>
                  <a:cubicBezTo>
                    <a:pt x="1570280" y="1606494"/>
                    <a:pt x="1574240" y="1610454"/>
                    <a:pt x="1574240" y="1615338"/>
                  </a:cubicBezTo>
                  <a:cubicBezTo>
                    <a:pt x="1574240" y="1620222"/>
                    <a:pt x="1570280" y="1624182"/>
                    <a:pt x="1565396" y="1624182"/>
                  </a:cubicBezTo>
                  <a:cubicBezTo>
                    <a:pt x="1560512" y="1624182"/>
                    <a:pt x="1556552" y="1620222"/>
                    <a:pt x="1556552" y="1615338"/>
                  </a:cubicBezTo>
                  <a:cubicBezTo>
                    <a:pt x="1556552" y="1610454"/>
                    <a:pt x="1560512" y="1606494"/>
                    <a:pt x="1565396" y="1606494"/>
                  </a:cubicBezTo>
                  <a:close/>
                  <a:moveTo>
                    <a:pt x="1267819" y="1606494"/>
                  </a:moveTo>
                  <a:cubicBezTo>
                    <a:pt x="1268106" y="1606494"/>
                    <a:pt x="1268339" y="1606727"/>
                    <a:pt x="1268339" y="1607014"/>
                  </a:cubicBezTo>
                  <a:cubicBezTo>
                    <a:pt x="1268339" y="1607301"/>
                    <a:pt x="1268106" y="1607534"/>
                    <a:pt x="1267819" y="1607534"/>
                  </a:cubicBezTo>
                  <a:cubicBezTo>
                    <a:pt x="1267532" y="1607534"/>
                    <a:pt x="1267299" y="1607301"/>
                    <a:pt x="1267299" y="1607014"/>
                  </a:cubicBezTo>
                  <a:cubicBezTo>
                    <a:pt x="1267299" y="1606727"/>
                    <a:pt x="1267532" y="1606494"/>
                    <a:pt x="1267819" y="1606494"/>
                  </a:cubicBezTo>
                  <a:close/>
                  <a:moveTo>
                    <a:pt x="215899" y="1601292"/>
                  </a:moveTo>
                  <a:cubicBezTo>
                    <a:pt x="217335" y="1601292"/>
                    <a:pt x="218500" y="1602457"/>
                    <a:pt x="218500" y="1603893"/>
                  </a:cubicBezTo>
                  <a:cubicBezTo>
                    <a:pt x="218500" y="1605329"/>
                    <a:pt x="217335" y="1606494"/>
                    <a:pt x="215899" y="1606494"/>
                  </a:cubicBezTo>
                  <a:cubicBezTo>
                    <a:pt x="214463" y="1606494"/>
                    <a:pt x="213298" y="1605329"/>
                    <a:pt x="213298" y="1603893"/>
                  </a:cubicBezTo>
                  <a:cubicBezTo>
                    <a:pt x="213298" y="1602457"/>
                    <a:pt x="214463" y="1601292"/>
                    <a:pt x="215899" y="1601292"/>
                  </a:cubicBezTo>
                  <a:close/>
                  <a:moveTo>
                    <a:pt x="732495" y="1601291"/>
                  </a:moveTo>
                  <a:cubicBezTo>
                    <a:pt x="739391" y="1601291"/>
                    <a:pt x="744981" y="1606881"/>
                    <a:pt x="744981" y="1613777"/>
                  </a:cubicBezTo>
                  <a:cubicBezTo>
                    <a:pt x="744981" y="1620673"/>
                    <a:pt x="739391" y="1626263"/>
                    <a:pt x="732495" y="1626263"/>
                  </a:cubicBezTo>
                  <a:cubicBezTo>
                    <a:pt x="725599" y="1626263"/>
                    <a:pt x="720009" y="1620673"/>
                    <a:pt x="720009" y="1613777"/>
                  </a:cubicBezTo>
                  <a:cubicBezTo>
                    <a:pt x="720009" y="1606881"/>
                    <a:pt x="725599" y="1601291"/>
                    <a:pt x="732495" y="1601291"/>
                  </a:cubicBezTo>
                  <a:close/>
                  <a:moveTo>
                    <a:pt x="2097080" y="1599211"/>
                  </a:moveTo>
                  <a:cubicBezTo>
                    <a:pt x="2104838" y="1599211"/>
                    <a:pt x="2111127" y="1605267"/>
                    <a:pt x="2111127" y="1612737"/>
                  </a:cubicBezTo>
                  <a:cubicBezTo>
                    <a:pt x="2111127" y="1620207"/>
                    <a:pt x="2104838" y="1626263"/>
                    <a:pt x="2097080" y="1626263"/>
                  </a:cubicBezTo>
                  <a:cubicBezTo>
                    <a:pt x="2089322" y="1626263"/>
                    <a:pt x="2083033" y="1620207"/>
                    <a:pt x="2083033" y="1612737"/>
                  </a:cubicBezTo>
                  <a:cubicBezTo>
                    <a:pt x="2083033" y="1605267"/>
                    <a:pt x="2089322" y="1599211"/>
                    <a:pt x="2097080" y="1599211"/>
                  </a:cubicBezTo>
                  <a:close/>
                  <a:moveTo>
                    <a:pt x="1667883" y="1596089"/>
                  </a:moveTo>
                  <a:cubicBezTo>
                    <a:pt x="1675928" y="1596089"/>
                    <a:pt x="1682450" y="1602844"/>
                    <a:pt x="1682450" y="1611176"/>
                  </a:cubicBezTo>
                  <a:cubicBezTo>
                    <a:pt x="1682450" y="1619508"/>
                    <a:pt x="1675928" y="1626263"/>
                    <a:pt x="1667883" y="1626263"/>
                  </a:cubicBezTo>
                  <a:cubicBezTo>
                    <a:pt x="1659838" y="1626263"/>
                    <a:pt x="1653316" y="1619508"/>
                    <a:pt x="1653316" y="1611176"/>
                  </a:cubicBezTo>
                  <a:cubicBezTo>
                    <a:pt x="1653316" y="1602844"/>
                    <a:pt x="1659838" y="1596089"/>
                    <a:pt x="1667883" y="1596089"/>
                  </a:cubicBezTo>
                  <a:close/>
                  <a:moveTo>
                    <a:pt x="633650" y="1591927"/>
                  </a:moveTo>
                  <a:cubicBezTo>
                    <a:pt x="641695" y="1591927"/>
                    <a:pt x="648217" y="1599148"/>
                    <a:pt x="648217" y="1608055"/>
                  </a:cubicBezTo>
                  <a:cubicBezTo>
                    <a:pt x="648217" y="1616962"/>
                    <a:pt x="641695" y="1624183"/>
                    <a:pt x="633650" y="1624183"/>
                  </a:cubicBezTo>
                  <a:cubicBezTo>
                    <a:pt x="625605" y="1624183"/>
                    <a:pt x="619083" y="1616962"/>
                    <a:pt x="619083" y="1608055"/>
                  </a:cubicBezTo>
                  <a:cubicBezTo>
                    <a:pt x="619083" y="1599148"/>
                    <a:pt x="625605" y="1591927"/>
                    <a:pt x="633650" y="1591927"/>
                  </a:cubicBezTo>
                  <a:close/>
                  <a:moveTo>
                    <a:pt x="1332329" y="1588806"/>
                  </a:moveTo>
                  <a:cubicBezTo>
                    <a:pt x="1332616" y="1588806"/>
                    <a:pt x="1332849" y="1589039"/>
                    <a:pt x="1332849" y="1589326"/>
                  </a:cubicBezTo>
                  <a:cubicBezTo>
                    <a:pt x="1332849" y="1589613"/>
                    <a:pt x="1332616" y="1589846"/>
                    <a:pt x="1332329" y="1589846"/>
                  </a:cubicBezTo>
                  <a:cubicBezTo>
                    <a:pt x="1332042" y="1589846"/>
                    <a:pt x="1331809" y="1589613"/>
                    <a:pt x="1331809" y="1589326"/>
                  </a:cubicBezTo>
                  <a:cubicBezTo>
                    <a:pt x="1331809" y="1589039"/>
                    <a:pt x="1332042" y="1588806"/>
                    <a:pt x="1332329" y="1588806"/>
                  </a:cubicBezTo>
                  <a:close/>
                  <a:moveTo>
                    <a:pt x="1068049" y="1588806"/>
                  </a:moveTo>
                  <a:cubicBezTo>
                    <a:pt x="1068911" y="1588806"/>
                    <a:pt x="1069610" y="1589505"/>
                    <a:pt x="1069610" y="1590367"/>
                  </a:cubicBezTo>
                  <a:cubicBezTo>
                    <a:pt x="1069610" y="1591229"/>
                    <a:pt x="1068911" y="1591928"/>
                    <a:pt x="1068049" y="1591928"/>
                  </a:cubicBezTo>
                  <a:cubicBezTo>
                    <a:pt x="1067187" y="1591928"/>
                    <a:pt x="1066488" y="1591229"/>
                    <a:pt x="1066488" y="1590367"/>
                  </a:cubicBezTo>
                  <a:cubicBezTo>
                    <a:pt x="1066488" y="1589505"/>
                    <a:pt x="1067187" y="1588806"/>
                    <a:pt x="1068049" y="1588806"/>
                  </a:cubicBezTo>
                  <a:close/>
                  <a:moveTo>
                    <a:pt x="132661" y="1588806"/>
                  </a:moveTo>
                  <a:cubicBezTo>
                    <a:pt x="133523" y="1588806"/>
                    <a:pt x="134222" y="1589505"/>
                    <a:pt x="134222" y="1590367"/>
                  </a:cubicBezTo>
                  <a:cubicBezTo>
                    <a:pt x="134222" y="1591229"/>
                    <a:pt x="133523" y="1591928"/>
                    <a:pt x="132661" y="1591928"/>
                  </a:cubicBezTo>
                  <a:cubicBezTo>
                    <a:pt x="131799" y="1591928"/>
                    <a:pt x="131100" y="1591229"/>
                    <a:pt x="131100" y="1590367"/>
                  </a:cubicBezTo>
                  <a:cubicBezTo>
                    <a:pt x="131100" y="1589505"/>
                    <a:pt x="131799" y="1588806"/>
                    <a:pt x="132661" y="1588806"/>
                  </a:cubicBezTo>
                  <a:close/>
                  <a:moveTo>
                    <a:pt x="2182398" y="1586725"/>
                  </a:moveTo>
                  <a:cubicBezTo>
                    <a:pt x="2187857" y="1586725"/>
                    <a:pt x="2192283" y="1591616"/>
                    <a:pt x="2192283" y="1597650"/>
                  </a:cubicBezTo>
                  <a:cubicBezTo>
                    <a:pt x="2192283" y="1603684"/>
                    <a:pt x="2187857" y="1608575"/>
                    <a:pt x="2182398" y="1608575"/>
                  </a:cubicBezTo>
                  <a:cubicBezTo>
                    <a:pt x="2176939" y="1608575"/>
                    <a:pt x="2172513" y="1603684"/>
                    <a:pt x="2172513" y="1597650"/>
                  </a:cubicBezTo>
                  <a:cubicBezTo>
                    <a:pt x="2172513" y="1591616"/>
                    <a:pt x="2176939" y="1586725"/>
                    <a:pt x="2182398" y="1586725"/>
                  </a:cubicBezTo>
                  <a:close/>
                  <a:moveTo>
                    <a:pt x="1765688" y="1583603"/>
                  </a:moveTo>
                  <a:cubicBezTo>
                    <a:pt x="1776032" y="1583603"/>
                    <a:pt x="1784417" y="1591988"/>
                    <a:pt x="1784417" y="1602332"/>
                  </a:cubicBezTo>
                  <a:cubicBezTo>
                    <a:pt x="1784417" y="1612676"/>
                    <a:pt x="1776032" y="1621061"/>
                    <a:pt x="1765688" y="1621061"/>
                  </a:cubicBezTo>
                  <a:cubicBezTo>
                    <a:pt x="1755344" y="1621061"/>
                    <a:pt x="1746959" y="1612676"/>
                    <a:pt x="1746959" y="1602332"/>
                  </a:cubicBezTo>
                  <a:cubicBezTo>
                    <a:pt x="1746959" y="1591988"/>
                    <a:pt x="1755344" y="1583603"/>
                    <a:pt x="1765688" y="1583603"/>
                  </a:cubicBezTo>
                  <a:close/>
                  <a:moveTo>
                    <a:pt x="541047" y="1581522"/>
                  </a:moveTo>
                  <a:cubicBezTo>
                    <a:pt x="548517" y="1581522"/>
                    <a:pt x="554573" y="1588277"/>
                    <a:pt x="554573" y="1596609"/>
                  </a:cubicBezTo>
                  <a:cubicBezTo>
                    <a:pt x="554573" y="1604941"/>
                    <a:pt x="548517" y="1611696"/>
                    <a:pt x="541047" y="1611696"/>
                  </a:cubicBezTo>
                  <a:cubicBezTo>
                    <a:pt x="533577" y="1611696"/>
                    <a:pt x="527521" y="1604941"/>
                    <a:pt x="527521" y="1596609"/>
                  </a:cubicBezTo>
                  <a:cubicBezTo>
                    <a:pt x="527521" y="1588277"/>
                    <a:pt x="533577" y="1581522"/>
                    <a:pt x="541047" y="1581522"/>
                  </a:cubicBezTo>
                  <a:close/>
                  <a:moveTo>
                    <a:pt x="2268237" y="1576320"/>
                  </a:moveTo>
                  <a:cubicBezTo>
                    <a:pt x="2271685" y="1576320"/>
                    <a:pt x="2274480" y="1579115"/>
                    <a:pt x="2274480" y="1582563"/>
                  </a:cubicBezTo>
                  <a:cubicBezTo>
                    <a:pt x="2274480" y="1586011"/>
                    <a:pt x="2271685" y="1588806"/>
                    <a:pt x="2268237" y="1588806"/>
                  </a:cubicBezTo>
                  <a:cubicBezTo>
                    <a:pt x="2264789" y="1588806"/>
                    <a:pt x="2261994" y="1586011"/>
                    <a:pt x="2261994" y="1582563"/>
                  </a:cubicBezTo>
                  <a:cubicBezTo>
                    <a:pt x="2261994" y="1579115"/>
                    <a:pt x="2264789" y="1576320"/>
                    <a:pt x="2268237" y="1576320"/>
                  </a:cubicBezTo>
                  <a:close/>
                  <a:moveTo>
                    <a:pt x="451047" y="1574239"/>
                  </a:moveTo>
                  <a:cubicBezTo>
                    <a:pt x="456506" y="1574239"/>
                    <a:pt x="460932" y="1578665"/>
                    <a:pt x="460932" y="1584124"/>
                  </a:cubicBezTo>
                  <a:cubicBezTo>
                    <a:pt x="460932" y="1589583"/>
                    <a:pt x="456506" y="1594009"/>
                    <a:pt x="451047" y="1594009"/>
                  </a:cubicBezTo>
                  <a:cubicBezTo>
                    <a:pt x="445588" y="1594009"/>
                    <a:pt x="441162" y="1589583"/>
                    <a:pt x="441162" y="1584124"/>
                  </a:cubicBezTo>
                  <a:cubicBezTo>
                    <a:pt x="441162" y="1578665"/>
                    <a:pt x="445588" y="1574239"/>
                    <a:pt x="451047" y="1574239"/>
                  </a:cubicBezTo>
                  <a:close/>
                  <a:moveTo>
                    <a:pt x="1858290" y="1572158"/>
                  </a:moveTo>
                  <a:cubicBezTo>
                    <a:pt x="1869208" y="1572158"/>
                    <a:pt x="1878059" y="1581009"/>
                    <a:pt x="1878059" y="1591927"/>
                  </a:cubicBezTo>
                  <a:cubicBezTo>
                    <a:pt x="1878059" y="1602845"/>
                    <a:pt x="1869208" y="1611696"/>
                    <a:pt x="1858290" y="1611696"/>
                  </a:cubicBezTo>
                  <a:cubicBezTo>
                    <a:pt x="1847372" y="1611696"/>
                    <a:pt x="1838521" y="1602845"/>
                    <a:pt x="1838521" y="1591927"/>
                  </a:cubicBezTo>
                  <a:cubicBezTo>
                    <a:pt x="1838521" y="1581009"/>
                    <a:pt x="1847372" y="1572158"/>
                    <a:pt x="1858290" y="1572158"/>
                  </a:cubicBezTo>
                  <a:close/>
                  <a:moveTo>
                    <a:pt x="893248" y="1566956"/>
                  </a:moveTo>
                  <a:cubicBezTo>
                    <a:pt x="894684" y="1566956"/>
                    <a:pt x="895849" y="1568121"/>
                    <a:pt x="895849" y="1569557"/>
                  </a:cubicBezTo>
                  <a:cubicBezTo>
                    <a:pt x="895849" y="1570993"/>
                    <a:pt x="894684" y="1572158"/>
                    <a:pt x="893248" y="1572158"/>
                  </a:cubicBezTo>
                  <a:cubicBezTo>
                    <a:pt x="891812" y="1572158"/>
                    <a:pt x="890647" y="1570993"/>
                    <a:pt x="890647" y="1569557"/>
                  </a:cubicBezTo>
                  <a:cubicBezTo>
                    <a:pt x="890647" y="1568121"/>
                    <a:pt x="891812" y="1566956"/>
                    <a:pt x="893248" y="1566956"/>
                  </a:cubicBezTo>
                  <a:close/>
                  <a:moveTo>
                    <a:pt x="2350956" y="1563834"/>
                  </a:moveTo>
                  <a:cubicBezTo>
                    <a:pt x="2352393" y="1563834"/>
                    <a:pt x="2353558" y="1564999"/>
                    <a:pt x="2353558" y="1566436"/>
                  </a:cubicBezTo>
                  <a:cubicBezTo>
                    <a:pt x="2353558" y="1567873"/>
                    <a:pt x="2352393" y="1569038"/>
                    <a:pt x="2350956" y="1569038"/>
                  </a:cubicBezTo>
                  <a:cubicBezTo>
                    <a:pt x="2349519" y="1569038"/>
                    <a:pt x="2348354" y="1567873"/>
                    <a:pt x="2348354" y="1566436"/>
                  </a:cubicBezTo>
                  <a:cubicBezTo>
                    <a:pt x="2348354" y="1564999"/>
                    <a:pt x="2349519" y="1563834"/>
                    <a:pt x="2350956" y="1563834"/>
                  </a:cubicBezTo>
                  <a:close/>
                  <a:moveTo>
                    <a:pt x="1506089" y="1563834"/>
                  </a:moveTo>
                  <a:cubicBezTo>
                    <a:pt x="1508101" y="1563834"/>
                    <a:pt x="1509731" y="1565698"/>
                    <a:pt x="1509731" y="1567996"/>
                  </a:cubicBezTo>
                  <a:cubicBezTo>
                    <a:pt x="1509731" y="1570294"/>
                    <a:pt x="1508101" y="1572158"/>
                    <a:pt x="1506089" y="1572158"/>
                  </a:cubicBezTo>
                  <a:cubicBezTo>
                    <a:pt x="1504078" y="1572158"/>
                    <a:pt x="1502447" y="1570294"/>
                    <a:pt x="1502447" y="1567996"/>
                  </a:cubicBezTo>
                  <a:cubicBezTo>
                    <a:pt x="1502447" y="1565698"/>
                    <a:pt x="1504078" y="1563834"/>
                    <a:pt x="1506089" y="1563834"/>
                  </a:cubicBezTo>
                  <a:close/>
                  <a:moveTo>
                    <a:pt x="1948292" y="1561754"/>
                  </a:moveTo>
                  <a:cubicBezTo>
                    <a:pt x="1957199" y="1561754"/>
                    <a:pt x="1964420" y="1569440"/>
                    <a:pt x="1964420" y="1578922"/>
                  </a:cubicBezTo>
                  <a:cubicBezTo>
                    <a:pt x="1964420" y="1588404"/>
                    <a:pt x="1957199" y="1596090"/>
                    <a:pt x="1948292" y="1596090"/>
                  </a:cubicBezTo>
                  <a:cubicBezTo>
                    <a:pt x="1939385" y="1596090"/>
                    <a:pt x="1932164" y="1588404"/>
                    <a:pt x="1932164" y="1578922"/>
                  </a:cubicBezTo>
                  <a:cubicBezTo>
                    <a:pt x="1932164" y="1569440"/>
                    <a:pt x="1939385" y="1561754"/>
                    <a:pt x="1948292" y="1561754"/>
                  </a:cubicBezTo>
                  <a:close/>
                  <a:moveTo>
                    <a:pt x="364168" y="1561754"/>
                  </a:moveTo>
                  <a:cubicBezTo>
                    <a:pt x="368191" y="1561754"/>
                    <a:pt x="371452" y="1565714"/>
                    <a:pt x="371452" y="1570598"/>
                  </a:cubicBezTo>
                  <a:cubicBezTo>
                    <a:pt x="371452" y="1575482"/>
                    <a:pt x="368191" y="1579442"/>
                    <a:pt x="364168" y="1579442"/>
                  </a:cubicBezTo>
                  <a:cubicBezTo>
                    <a:pt x="360145" y="1579442"/>
                    <a:pt x="356884" y="1575482"/>
                    <a:pt x="356884" y="1570598"/>
                  </a:cubicBezTo>
                  <a:cubicBezTo>
                    <a:pt x="356884" y="1565714"/>
                    <a:pt x="360145" y="1561754"/>
                    <a:pt x="364168" y="1561754"/>
                  </a:cubicBezTo>
                  <a:close/>
                  <a:moveTo>
                    <a:pt x="1007700" y="1561753"/>
                  </a:moveTo>
                  <a:cubicBezTo>
                    <a:pt x="1007987" y="1561753"/>
                    <a:pt x="1008220" y="1561986"/>
                    <a:pt x="1008220" y="1562273"/>
                  </a:cubicBezTo>
                  <a:cubicBezTo>
                    <a:pt x="1008220" y="1562560"/>
                    <a:pt x="1007987" y="1562793"/>
                    <a:pt x="1007700" y="1562793"/>
                  </a:cubicBezTo>
                  <a:cubicBezTo>
                    <a:pt x="1007413" y="1562793"/>
                    <a:pt x="1007180" y="1562560"/>
                    <a:pt x="1007180" y="1562273"/>
                  </a:cubicBezTo>
                  <a:cubicBezTo>
                    <a:pt x="1007180" y="1561986"/>
                    <a:pt x="1007413" y="1561753"/>
                    <a:pt x="1007700" y="1561753"/>
                  </a:cubicBezTo>
                  <a:close/>
                  <a:moveTo>
                    <a:pt x="1609616" y="1556551"/>
                  </a:moveTo>
                  <a:cubicBezTo>
                    <a:pt x="1614213" y="1556551"/>
                    <a:pt x="1617940" y="1560511"/>
                    <a:pt x="1617940" y="1565395"/>
                  </a:cubicBezTo>
                  <a:cubicBezTo>
                    <a:pt x="1617940" y="1570279"/>
                    <a:pt x="1614213" y="1574239"/>
                    <a:pt x="1609616" y="1574239"/>
                  </a:cubicBezTo>
                  <a:cubicBezTo>
                    <a:pt x="1605019" y="1574239"/>
                    <a:pt x="1601292" y="1570279"/>
                    <a:pt x="1601292" y="1565395"/>
                  </a:cubicBezTo>
                  <a:cubicBezTo>
                    <a:pt x="1601292" y="1560511"/>
                    <a:pt x="1605019" y="1556551"/>
                    <a:pt x="1609616" y="1556551"/>
                  </a:cubicBezTo>
                  <a:close/>
                  <a:moveTo>
                    <a:pt x="789721" y="1554470"/>
                  </a:moveTo>
                  <a:cubicBezTo>
                    <a:pt x="796617" y="1554470"/>
                    <a:pt x="802207" y="1560060"/>
                    <a:pt x="802207" y="1566956"/>
                  </a:cubicBezTo>
                  <a:cubicBezTo>
                    <a:pt x="802207" y="1573852"/>
                    <a:pt x="796617" y="1579442"/>
                    <a:pt x="789721" y="1579442"/>
                  </a:cubicBezTo>
                  <a:cubicBezTo>
                    <a:pt x="782825" y="1579442"/>
                    <a:pt x="777235" y="1573852"/>
                    <a:pt x="777235" y="1566956"/>
                  </a:cubicBezTo>
                  <a:cubicBezTo>
                    <a:pt x="777235" y="1560060"/>
                    <a:pt x="782825" y="1554470"/>
                    <a:pt x="789721" y="1554470"/>
                  </a:cubicBezTo>
                  <a:close/>
                  <a:moveTo>
                    <a:pt x="277807" y="1552390"/>
                  </a:moveTo>
                  <a:cubicBezTo>
                    <a:pt x="280680" y="1552390"/>
                    <a:pt x="283010" y="1554486"/>
                    <a:pt x="283010" y="1557072"/>
                  </a:cubicBezTo>
                  <a:cubicBezTo>
                    <a:pt x="283010" y="1559657"/>
                    <a:pt x="280680" y="1561754"/>
                    <a:pt x="277807" y="1561754"/>
                  </a:cubicBezTo>
                  <a:cubicBezTo>
                    <a:pt x="274935" y="1561754"/>
                    <a:pt x="272605" y="1559657"/>
                    <a:pt x="272605" y="1557072"/>
                  </a:cubicBezTo>
                  <a:cubicBezTo>
                    <a:pt x="272605" y="1554486"/>
                    <a:pt x="274935" y="1552390"/>
                    <a:pt x="277807" y="1552390"/>
                  </a:cubicBezTo>
                  <a:close/>
                  <a:moveTo>
                    <a:pt x="2036732" y="1549268"/>
                  </a:moveTo>
                  <a:cubicBezTo>
                    <a:pt x="2045064" y="1549268"/>
                    <a:pt x="2051819" y="1556023"/>
                    <a:pt x="2051819" y="1564355"/>
                  </a:cubicBezTo>
                  <a:cubicBezTo>
                    <a:pt x="2051819" y="1572687"/>
                    <a:pt x="2045064" y="1579442"/>
                    <a:pt x="2036732" y="1579442"/>
                  </a:cubicBezTo>
                  <a:cubicBezTo>
                    <a:pt x="2028400" y="1579442"/>
                    <a:pt x="2021645" y="1572687"/>
                    <a:pt x="2021645" y="1564355"/>
                  </a:cubicBezTo>
                  <a:cubicBezTo>
                    <a:pt x="2021645" y="1556023"/>
                    <a:pt x="2028400" y="1549268"/>
                    <a:pt x="2036732" y="1549268"/>
                  </a:cubicBezTo>
                  <a:close/>
                  <a:moveTo>
                    <a:pt x="691916" y="1544065"/>
                  </a:moveTo>
                  <a:cubicBezTo>
                    <a:pt x="700536" y="1544065"/>
                    <a:pt x="707523" y="1550820"/>
                    <a:pt x="707523" y="1559152"/>
                  </a:cubicBezTo>
                  <a:cubicBezTo>
                    <a:pt x="707523" y="1567484"/>
                    <a:pt x="700536" y="1574239"/>
                    <a:pt x="691916" y="1574239"/>
                  </a:cubicBezTo>
                  <a:cubicBezTo>
                    <a:pt x="683296" y="1574239"/>
                    <a:pt x="676309" y="1567484"/>
                    <a:pt x="676309" y="1559152"/>
                  </a:cubicBezTo>
                  <a:cubicBezTo>
                    <a:pt x="676309" y="1550820"/>
                    <a:pt x="683296" y="1544065"/>
                    <a:pt x="691916" y="1544065"/>
                  </a:cubicBezTo>
                  <a:close/>
                  <a:moveTo>
                    <a:pt x="194570" y="1539904"/>
                  </a:moveTo>
                  <a:cubicBezTo>
                    <a:pt x="195145" y="1539904"/>
                    <a:pt x="195611" y="1540370"/>
                    <a:pt x="195611" y="1540945"/>
                  </a:cubicBezTo>
                  <a:cubicBezTo>
                    <a:pt x="195611" y="1541520"/>
                    <a:pt x="195145" y="1541986"/>
                    <a:pt x="194570" y="1541986"/>
                  </a:cubicBezTo>
                  <a:cubicBezTo>
                    <a:pt x="193995" y="1541986"/>
                    <a:pt x="193529" y="1541520"/>
                    <a:pt x="193529" y="1540945"/>
                  </a:cubicBezTo>
                  <a:cubicBezTo>
                    <a:pt x="193529" y="1540370"/>
                    <a:pt x="193995" y="1539904"/>
                    <a:pt x="194570" y="1539904"/>
                  </a:cubicBezTo>
                  <a:close/>
                  <a:moveTo>
                    <a:pt x="1707420" y="1539903"/>
                  </a:moveTo>
                  <a:cubicBezTo>
                    <a:pt x="1717189" y="1539903"/>
                    <a:pt x="1725108" y="1547589"/>
                    <a:pt x="1725108" y="1557071"/>
                  </a:cubicBezTo>
                  <a:cubicBezTo>
                    <a:pt x="1725108" y="1566553"/>
                    <a:pt x="1717189" y="1574239"/>
                    <a:pt x="1707420" y="1574239"/>
                  </a:cubicBezTo>
                  <a:cubicBezTo>
                    <a:pt x="1697651" y="1574239"/>
                    <a:pt x="1689732" y="1566553"/>
                    <a:pt x="1689732" y="1557071"/>
                  </a:cubicBezTo>
                  <a:cubicBezTo>
                    <a:pt x="1689732" y="1547589"/>
                    <a:pt x="1697651" y="1539903"/>
                    <a:pt x="1707420" y="1539903"/>
                  </a:cubicBezTo>
                  <a:close/>
                  <a:moveTo>
                    <a:pt x="2120490" y="1534702"/>
                  </a:moveTo>
                  <a:cubicBezTo>
                    <a:pt x="2128535" y="1534702"/>
                    <a:pt x="2135057" y="1541224"/>
                    <a:pt x="2135057" y="1549269"/>
                  </a:cubicBezTo>
                  <a:cubicBezTo>
                    <a:pt x="2135057" y="1557314"/>
                    <a:pt x="2128535" y="1563836"/>
                    <a:pt x="2120490" y="1563836"/>
                  </a:cubicBezTo>
                  <a:cubicBezTo>
                    <a:pt x="2112445" y="1563836"/>
                    <a:pt x="2105923" y="1557314"/>
                    <a:pt x="2105923" y="1549269"/>
                  </a:cubicBezTo>
                  <a:cubicBezTo>
                    <a:pt x="2105923" y="1541224"/>
                    <a:pt x="2112445" y="1534702"/>
                    <a:pt x="2120490" y="1534702"/>
                  </a:cubicBezTo>
                  <a:close/>
                  <a:moveTo>
                    <a:pt x="600355" y="1529498"/>
                  </a:moveTo>
                  <a:cubicBezTo>
                    <a:pt x="610699" y="1529498"/>
                    <a:pt x="619084" y="1537883"/>
                    <a:pt x="619084" y="1548227"/>
                  </a:cubicBezTo>
                  <a:cubicBezTo>
                    <a:pt x="619084" y="1558571"/>
                    <a:pt x="610699" y="1566956"/>
                    <a:pt x="600355" y="1566956"/>
                  </a:cubicBezTo>
                  <a:cubicBezTo>
                    <a:pt x="590011" y="1566956"/>
                    <a:pt x="581626" y="1558571"/>
                    <a:pt x="581626" y="1548227"/>
                  </a:cubicBezTo>
                  <a:cubicBezTo>
                    <a:pt x="581626" y="1537883"/>
                    <a:pt x="590011" y="1529498"/>
                    <a:pt x="600355" y="1529498"/>
                  </a:cubicBezTo>
                  <a:close/>
                  <a:moveTo>
                    <a:pt x="112892" y="1524296"/>
                  </a:moveTo>
                  <a:cubicBezTo>
                    <a:pt x="113754" y="1524296"/>
                    <a:pt x="114453" y="1524995"/>
                    <a:pt x="114453" y="1525857"/>
                  </a:cubicBezTo>
                  <a:cubicBezTo>
                    <a:pt x="114453" y="1526719"/>
                    <a:pt x="113754" y="1527418"/>
                    <a:pt x="112892" y="1527418"/>
                  </a:cubicBezTo>
                  <a:cubicBezTo>
                    <a:pt x="112030" y="1527418"/>
                    <a:pt x="111331" y="1526719"/>
                    <a:pt x="111331" y="1525857"/>
                  </a:cubicBezTo>
                  <a:cubicBezTo>
                    <a:pt x="111331" y="1524995"/>
                    <a:pt x="112030" y="1524296"/>
                    <a:pt x="112892" y="1524296"/>
                  </a:cubicBezTo>
                  <a:close/>
                  <a:moveTo>
                    <a:pt x="1798983" y="1522215"/>
                  </a:moveTo>
                  <a:cubicBezTo>
                    <a:pt x="1811050" y="1522215"/>
                    <a:pt x="1820833" y="1532230"/>
                    <a:pt x="1820833" y="1544585"/>
                  </a:cubicBezTo>
                  <a:cubicBezTo>
                    <a:pt x="1820833" y="1556940"/>
                    <a:pt x="1811050" y="1566955"/>
                    <a:pt x="1798983" y="1566955"/>
                  </a:cubicBezTo>
                  <a:cubicBezTo>
                    <a:pt x="1786916" y="1566955"/>
                    <a:pt x="1777133" y="1556940"/>
                    <a:pt x="1777133" y="1544585"/>
                  </a:cubicBezTo>
                  <a:cubicBezTo>
                    <a:pt x="1777133" y="1532230"/>
                    <a:pt x="1786916" y="1522215"/>
                    <a:pt x="1798983" y="1522215"/>
                  </a:cubicBezTo>
                  <a:close/>
                  <a:moveTo>
                    <a:pt x="953596" y="1522215"/>
                  </a:moveTo>
                  <a:cubicBezTo>
                    <a:pt x="953883" y="1522215"/>
                    <a:pt x="954116" y="1522448"/>
                    <a:pt x="954116" y="1522735"/>
                  </a:cubicBezTo>
                  <a:cubicBezTo>
                    <a:pt x="954116" y="1523022"/>
                    <a:pt x="953883" y="1523255"/>
                    <a:pt x="953596" y="1523255"/>
                  </a:cubicBezTo>
                  <a:cubicBezTo>
                    <a:pt x="953309" y="1523255"/>
                    <a:pt x="953076" y="1523022"/>
                    <a:pt x="953076" y="1522735"/>
                  </a:cubicBezTo>
                  <a:cubicBezTo>
                    <a:pt x="953076" y="1522448"/>
                    <a:pt x="953309" y="1522215"/>
                    <a:pt x="953596" y="1522215"/>
                  </a:cubicBezTo>
                  <a:close/>
                  <a:moveTo>
                    <a:pt x="2203727" y="1520135"/>
                  </a:moveTo>
                  <a:cubicBezTo>
                    <a:pt x="2211197" y="1520135"/>
                    <a:pt x="2217253" y="1526191"/>
                    <a:pt x="2217253" y="1533661"/>
                  </a:cubicBezTo>
                  <a:cubicBezTo>
                    <a:pt x="2217253" y="1541131"/>
                    <a:pt x="2211197" y="1547187"/>
                    <a:pt x="2203727" y="1547187"/>
                  </a:cubicBezTo>
                  <a:cubicBezTo>
                    <a:pt x="2196257" y="1547187"/>
                    <a:pt x="2190201" y="1541131"/>
                    <a:pt x="2190201" y="1533661"/>
                  </a:cubicBezTo>
                  <a:cubicBezTo>
                    <a:pt x="2190201" y="1526191"/>
                    <a:pt x="2196257" y="1520135"/>
                    <a:pt x="2203727" y="1520135"/>
                  </a:cubicBezTo>
                  <a:close/>
                  <a:moveTo>
                    <a:pt x="1445741" y="1520134"/>
                  </a:moveTo>
                  <a:cubicBezTo>
                    <a:pt x="1446028" y="1520134"/>
                    <a:pt x="1446261" y="1520367"/>
                    <a:pt x="1446261" y="1520654"/>
                  </a:cubicBezTo>
                  <a:cubicBezTo>
                    <a:pt x="1446261" y="1520941"/>
                    <a:pt x="1446028" y="1521174"/>
                    <a:pt x="1445741" y="1521174"/>
                  </a:cubicBezTo>
                  <a:cubicBezTo>
                    <a:pt x="1445454" y="1521174"/>
                    <a:pt x="1445221" y="1520941"/>
                    <a:pt x="1445221" y="1520654"/>
                  </a:cubicBezTo>
                  <a:cubicBezTo>
                    <a:pt x="1445221" y="1520367"/>
                    <a:pt x="1445454" y="1520134"/>
                    <a:pt x="1445741" y="1520134"/>
                  </a:cubicBezTo>
                  <a:close/>
                  <a:moveTo>
                    <a:pt x="511394" y="1520134"/>
                  </a:moveTo>
                  <a:cubicBezTo>
                    <a:pt x="520301" y="1520134"/>
                    <a:pt x="527522" y="1527355"/>
                    <a:pt x="527522" y="1536262"/>
                  </a:cubicBezTo>
                  <a:cubicBezTo>
                    <a:pt x="527522" y="1545169"/>
                    <a:pt x="520301" y="1552390"/>
                    <a:pt x="511394" y="1552390"/>
                  </a:cubicBezTo>
                  <a:cubicBezTo>
                    <a:pt x="502487" y="1552390"/>
                    <a:pt x="495266" y="1545169"/>
                    <a:pt x="495266" y="1536262"/>
                  </a:cubicBezTo>
                  <a:cubicBezTo>
                    <a:pt x="495266" y="1527355"/>
                    <a:pt x="502487" y="1520134"/>
                    <a:pt x="511394" y="1520134"/>
                  </a:cubicBezTo>
                  <a:close/>
                  <a:moveTo>
                    <a:pt x="847468" y="1517013"/>
                  </a:moveTo>
                  <a:cubicBezTo>
                    <a:pt x="849480" y="1517013"/>
                    <a:pt x="851110" y="1518644"/>
                    <a:pt x="851110" y="1520655"/>
                  </a:cubicBezTo>
                  <a:cubicBezTo>
                    <a:pt x="851110" y="1522667"/>
                    <a:pt x="849480" y="1524297"/>
                    <a:pt x="847468" y="1524297"/>
                  </a:cubicBezTo>
                  <a:cubicBezTo>
                    <a:pt x="845457" y="1524297"/>
                    <a:pt x="843826" y="1522667"/>
                    <a:pt x="843826" y="1520655"/>
                  </a:cubicBezTo>
                  <a:cubicBezTo>
                    <a:pt x="843826" y="1518644"/>
                    <a:pt x="845457" y="1517013"/>
                    <a:pt x="847468" y="1517013"/>
                  </a:cubicBezTo>
                  <a:close/>
                  <a:moveTo>
                    <a:pt x="1550829" y="1514932"/>
                  </a:moveTo>
                  <a:cubicBezTo>
                    <a:pt x="1552841" y="1514932"/>
                    <a:pt x="1554471" y="1516563"/>
                    <a:pt x="1554471" y="1518574"/>
                  </a:cubicBezTo>
                  <a:cubicBezTo>
                    <a:pt x="1554471" y="1520586"/>
                    <a:pt x="1552841" y="1522216"/>
                    <a:pt x="1550829" y="1522216"/>
                  </a:cubicBezTo>
                  <a:cubicBezTo>
                    <a:pt x="1548818" y="1522216"/>
                    <a:pt x="1547187" y="1520586"/>
                    <a:pt x="1547187" y="1518574"/>
                  </a:cubicBezTo>
                  <a:cubicBezTo>
                    <a:pt x="1547187" y="1516563"/>
                    <a:pt x="1548818" y="1514932"/>
                    <a:pt x="1550829" y="1514932"/>
                  </a:cubicBezTo>
                  <a:close/>
                  <a:moveTo>
                    <a:pt x="2286446" y="1509730"/>
                  </a:moveTo>
                  <a:cubicBezTo>
                    <a:pt x="2290756" y="1509730"/>
                    <a:pt x="2294250" y="1513690"/>
                    <a:pt x="2294250" y="1518574"/>
                  </a:cubicBezTo>
                  <a:cubicBezTo>
                    <a:pt x="2294250" y="1523458"/>
                    <a:pt x="2290756" y="1527418"/>
                    <a:pt x="2286446" y="1527418"/>
                  </a:cubicBezTo>
                  <a:cubicBezTo>
                    <a:pt x="2282136" y="1527418"/>
                    <a:pt x="2278642" y="1523458"/>
                    <a:pt x="2278642" y="1518574"/>
                  </a:cubicBezTo>
                  <a:cubicBezTo>
                    <a:pt x="2278642" y="1513690"/>
                    <a:pt x="2282136" y="1509730"/>
                    <a:pt x="2286446" y="1509730"/>
                  </a:cubicBezTo>
                  <a:close/>
                  <a:moveTo>
                    <a:pt x="1886904" y="1509729"/>
                  </a:moveTo>
                  <a:cubicBezTo>
                    <a:pt x="1898684" y="1509729"/>
                    <a:pt x="1908234" y="1519279"/>
                    <a:pt x="1908234" y="1531059"/>
                  </a:cubicBezTo>
                  <a:cubicBezTo>
                    <a:pt x="1908234" y="1542839"/>
                    <a:pt x="1898684" y="1552389"/>
                    <a:pt x="1886904" y="1552389"/>
                  </a:cubicBezTo>
                  <a:cubicBezTo>
                    <a:pt x="1875124" y="1552389"/>
                    <a:pt x="1865574" y="1542839"/>
                    <a:pt x="1865574" y="1531059"/>
                  </a:cubicBezTo>
                  <a:cubicBezTo>
                    <a:pt x="1865574" y="1519279"/>
                    <a:pt x="1875124" y="1509729"/>
                    <a:pt x="1886904" y="1509729"/>
                  </a:cubicBezTo>
                  <a:close/>
                  <a:moveTo>
                    <a:pt x="426075" y="1509729"/>
                  </a:moveTo>
                  <a:cubicBezTo>
                    <a:pt x="432684" y="1509729"/>
                    <a:pt x="438041" y="1515319"/>
                    <a:pt x="438041" y="1522215"/>
                  </a:cubicBezTo>
                  <a:cubicBezTo>
                    <a:pt x="438041" y="1529111"/>
                    <a:pt x="432684" y="1534701"/>
                    <a:pt x="426075" y="1534701"/>
                  </a:cubicBezTo>
                  <a:cubicBezTo>
                    <a:pt x="419466" y="1534701"/>
                    <a:pt x="414109" y="1529111"/>
                    <a:pt x="414109" y="1522215"/>
                  </a:cubicBezTo>
                  <a:cubicBezTo>
                    <a:pt x="414109" y="1515319"/>
                    <a:pt x="419466" y="1509729"/>
                    <a:pt x="426075" y="1509729"/>
                  </a:cubicBezTo>
                  <a:close/>
                  <a:moveTo>
                    <a:pt x="341797" y="1502447"/>
                  </a:moveTo>
                  <a:cubicBezTo>
                    <a:pt x="344382" y="1502447"/>
                    <a:pt x="346479" y="1504777"/>
                    <a:pt x="346479" y="1507649"/>
                  </a:cubicBezTo>
                  <a:cubicBezTo>
                    <a:pt x="346479" y="1510522"/>
                    <a:pt x="344382" y="1512852"/>
                    <a:pt x="341797" y="1512852"/>
                  </a:cubicBezTo>
                  <a:cubicBezTo>
                    <a:pt x="339212" y="1512852"/>
                    <a:pt x="337115" y="1510522"/>
                    <a:pt x="337115" y="1507649"/>
                  </a:cubicBezTo>
                  <a:cubicBezTo>
                    <a:pt x="337115" y="1504777"/>
                    <a:pt x="339212" y="1502447"/>
                    <a:pt x="341797" y="1502447"/>
                  </a:cubicBezTo>
                  <a:close/>
                  <a:moveTo>
                    <a:pt x="751224" y="1502446"/>
                  </a:moveTo>
                  <a:cubicBezTo>
                    <a:pt x="755821" y="1502446"/>
                    <a:pt x="759548" y="1506872"/>
                    <a:pt x="759548" y="1512331"/>
                  </a:cubicBezTo>
                  <a:cubicBezTo>
                    <a:pt x="759548" y="1517790"/>
                    <a:pt x="755821" y="1522216"/>
                    <a:pt x="751224" y="1522216"/>
                  </a:cubicBezTo>
                  <a:cubicBezTo>
                    <a:pt x="746627" y="1522216"/>
                    <a:pt x="742900" y="1517790"/>
                    <a:pt x="742900" y="1512331"/>
                  </a:cubicBezTo>
                  <a:cubicBezTo>
                    <a:pt x="742900" y="1506872"/>
                    <a:pt x="746627" y="1502446"/>
                    <a:pt x="751224" y="1502446"/>
                  </a:cubicBezTo>
                  <a:close/>
                  <a:moveTo>
                    <a:pt x="2368123" y="1500365"/>
                  </a:moveTo>
                  <a:cubicBezTo>
                    <a:pt x="2369272" y="1500365"/>
                    <a:pt x="2370204" y="1501297"/>
                    <a:pt x="2370204" y="1502446"/>
                  </a:cubicBezTo>
                  <a:cubicBezTo>
                    <a:pt x="2370204" y="1503595"/>
                    <a:pt x="2369272" y="1504527"/>
                    <a:pt x="2368123" y="1504527"/>
                  </a:cubicBezTo>
                  <a:cubicBezTo>
                    <a:pt x="2366974" y="1504527"/>
                    <a:pt x="2366042" y="1503595"/>
                    <a:pt x="2366042" y="1502446"/>
                  </a:cubicBezTo>
                  <a:cubicBezTo>
                    <a:pt x="2366042" y="1501297"/>
                    <a:pt x="2366974" y="1500365"/>
                    <a:pt x="2368123" y="1500365"/>
                  </a:cubicBezTo>
                  <a:close/>
                  <a:moveTo>
                    <a:pt x="1973263" y="1497245"/>
                  </a:moveTo>
                  <a:cubicBezTo>
                    <a:pt x="1983320" y="1497245"/>
                    <a:pt x="1991472" y="1505630"/>
                    <a:pt x="1991472" y="1515974"/>
                  </a:cubicBezTo>
                  <a:cubicBezTo>
                    <a:pt x="1991472" y="1526318"/>
                    <a:pt x="1983320" y="1534703"/>
                    <a:pt x="1973263" y="1534703"/>
                  </a:cubicBezTo>
                  <a:cubicBezTo>
                    <a:pt x="1963206" y="1534703"/>
                    <a:pt x="1955054" y="1526318"/>
                    <a:pt x="1955054" y="1515974"/>
                  </a:cubicBezTo>
                  <a:cubicBezTo>
                    <a:pt x="1955054" y="1505630"/>
                    <a:pt x="1963206" y="1497245"/>
                    <a:pt x="1973263" y="1497245"/>
                  </a:cubicBezTo>
                  <a:close/>
                  <a:moveTo>
                    <a:pt x="1646553" y="1497244"/>
                  </a:moveTo>
                  <a:cubicBezTo>
                    <a:pt x="1652587" y="1497244"/>
                    <a:pt x="1657478" y="1502368"/>
                    <a:pt x="1657478" y="1508689"/>
                  </a:cubicBezTo>
                  <a:cubicBezTo>
                    <a:pt x="1657478" y="1515010"/>
                    <a:pt x="1652587" y="1520134"/>
                    <a:pt x="1646553" y="1520134"/>
                  </a:cubicBezTo>
                  <a:cubicBezTo>
                    <a:pt x="1640519" y="1520134"/>
                    <a:pt x="1635628" y="1515010"/>
                    <a:pt x="1635628" y="1508689"/>
                  </a:cubicBezTo>
                  <a:cubicBezTo>
                    <a:pt x="1635628" y="1502368"/>
                    <a:pt x="1640519" y="1497244"/>
                    <a:pt x="1646553" y="1497244"/>
                  </a:cubicBezTo>
                  <a:close/>
                  <a:moveTo>
                    <a:pt x="259079" y="1489961"/>
                  </a:moveTo>
                  <a:cubicBezTo>
                    <a:pt x="261377" y="1489961"/>
                    <a:pt x="263241" y="1491126"/>
                    <a:pt x="263241" y="1492562"/>
                  </a:cubicBezTo>
                  <a:cubicBezTo>
                    <a:pt x="263241" y="1493998"/>
                    <a:pt x="261377" y="1495163"/>
                    <a:pt x="259079" y="1495163"/>
                  </a:cubicBezTo>
                  <a:cubicBezTo>
                    <a:pt x="256781" y="1495163"/>
                    <a:pt x="254917" y="1493998"/>
                    <a:pt x="254917" y="1492562"/>
                  </a:cubicBezTo>
                  <a:cubicBezTo>
                    <a:pt x="254917" y="1491126"/>
                    <a:pt x="256781" y="1489961"/>
                    <a:pt x="259079" y="1489961"/>
                  </a:cubicBezTo>
                  <a:close/>
                  <a:moveTo>
                    <a:pt x="2057542" y="1484759"/>
                  </a:moveTo>
                  <a:cubicBezTo>
                    <a:pt x="2066449" y="1484759"/>
                    <a:pt x="2073670" y="1491980"/>
                    <a:pt x="2073670" y="1500887"/>
                  </a:cubicBezTo>
                  <a:cubicBezTo>
                    <a:pt x="2073670" y="1509794"/>
                    <a:pt x="2066449" y="1517015"/>
                    <a:pt x="2057542" y="1517015"/>
                  </a:cubicBezTo>
                  <a:cubicBezTo>
                    <a:pt x="2048635" y="1517015"/>
                    <a:pt x="2041414" y="1509794"/>
                    <a:pt x="2041414" y="1500887"/>
                  </a:cubicBezTo>
                  <a:cubicBezTo>
                    <a:pt x="2041414" y="1491980"/>
                    <a:pt x="2048635" y="1484759"/>
                    <a:pt x="2057542" y="1484759"/>
                  </a:cubicBezTo>
                  <a:close/>
                  <a:moveTo>
                    <a:pt x="660182" y="1484758"/>
                  </a:moveTo>
                  <a:cubicBezTo>
                    <a:pt x="669089" y="1484758"/>
                    <a:pt x="676310" y="1491979"/>
                    <a:pt x="676310" y="1500886"/>
                  </a:cubicBezTo>
                  <a:cubicBezTo>
                    <a:pt x="676310" y="1509793"/>
                    <a:pt x="669089" y="1517014"/>
                    <a:pt x="660182" y="1517014"/>
                  </a:cubicBezTo>
                  <a:cubicBezTo>
                    <a:pt x="651275" y="1517014"/>
                    <a:pt x="644054" y="1509793"/>
                    <a:pt x="644054" y="1500886"/>
                  </a:cubicBezTo>
                  <a:cubicBezTo>
                    <a:pt x="644054" y="1491979"/>
                    <a:pt x="651275" y="1484758"/>
                    <a:pt x="660182" y="1484758"/>
                  </a:cubicBezTo>
                  <a:close/>
                  <a:moveTo>
                    <a:pt x="1739675" y="1480596"/>
                  </a:moveTo>
                  <a:cubicBezTo>
                    <a:pt x="1749444" y="1480596"/>
                    <a:pt x="1757363" y="1488282"/>
                    <a:pt x="1757363" y="1497764"/>
                  </a:cubicBezTo>
                  <a:cubicBezTo>
                    <a:pt x="1757363" y="1507246"/>
                    <a:pt x="1749444" y="1514932"/>
                    <a:pt x="1739675" y="1514932"/>
                  </a:cubicBezTo>
                  <a:cubicBezTo>
                    <a:pt x="1729906" y="1514932"/>
                    <a:pt x="1721987" y="1507246"/>
                    <a:pt x="1721987" y="1497764"/>
                  </a:cubicBezTo>
                  <a:cubicBezTo>
                    <a:pt x="1721987" y="1488282"/>
                    <a:pt x="1729906" y="1480596"/>
                    <a:pt x="1739675" y="1480596"/>
                  </a:cubicBezTo>
                  <a:close/>
                  <a:moveTo>
                    <a:pt x="906774" y="1472273"/>
                  </a:moveTo>
                  <a:cubicBezTo>
                    <a:pt x="907061" y="1472273"/>
                    <a:pt x="907294" y="1472506"/>
                    <a:pt x="907294" y="1472793"/>
                  </a:cubicBezTo>
                  <a:cubicBezTo>
                    <a:pt x="907294" y="1473080"/>
                    <a:pt x="907061" y="1473313"/>
                    <a:pt x="906774" y="1473313"/>
                  </a:cubicBezTo>
                  <a:cubicBezTo>
                    <a:pt x="906487" y="1473313"/>
                    <a:pt x="906254" y="1473080"/>
                    <a:pt x="906254" y="1472793"/>
                  </a:cubicBezTo>
                  <a:cubicBezTo>
                    <a:pt x="906254" y="1472506"/>
                    <a:pt x="906487" y="1472273"/>
                    <a:pt x="906774" y="1472273"/>
                  </a:cubicBezTo>
                  <a:close/>
                  <a:moveTo>
                    <a:pt x="178442" y="1472273"/>
                  </a:moveTo>
                  <a:cubicBezTo>
                    <a:pt x="179878" y="1472273"/>
                    <a:pt x="181043" y="1473438"/>
                    <a:pt x="181043" y="1474874"/>
                  </a:cubicBezTo>
                  <a:cubicBezTo>
                    <a:pt x="181043" y="1476310"/>
                    <a:pt x="179878" y="1477475"/>
                    <a:pt x="178442" y="1477475"/>
                  </a:cubicBezTo>
                  <a:cubicBezTo>
                    <a:pt x="177006" y="1477475"/>
                    <a:pt x="175841" y="1476310"/>
                    <a:pt x="175841" y="1474874"/>
                  </a:cubicBezTo>
                  <a:cubicBezTo>
                    <a:pt x="175841" y="1473438"/>
                    <a:pt x="177006" y="1472273"/>
                    <a:pt x="178442" y="1472273"/>
                  </a:cubicBezTo>
                  <a:close/>
                  <a:moveTo>
                    <a:pt x="2140260" y="1470192"/>
                  </a:moveTo>
                  <a:cubicBezTo>
                    <a:pt x="2148305" y="1470192"/>
                    <a:pt x="2154827" y="1476947"/>
                    <a:pt x="2154827" y="1485279"/>
                  </a:cubicBezTo>
                  <a:cubicBezTo>
                    <a:pt x="2154827" y="1493611"/>
                    <a:pt x="2148305" y="1500366"/>
                    <a:pt x="2140260" y="1500366"/>
                  </a:cubicBezTo>
                  <a:cubicBezTo>
                    <a:pt x="2132215" y="1500366"/>
                    <a:pt x="2125693" y="1493611"/>
                    <a:pt x="2125693" y="1485279"/>
                  </a:cubicBezTo>
                  <a:cubicBezTo>
                    <a:pt x="2125693" y="1476947"/>
                    <a:pt x="2132215" y="1470192"/>
                    <a:pt x="2140260" y="1470192"/>
                  </a:cubicBezTo>
                  <a:close/>
                  <a:moveTo>
                    <a:pt x="572262" y="1468110"/>
                  </a:moveTo>
                  <a:cubicBezTo>
                    <a:pt x="583180" y="1468110"/>
                    <a:pt x="592031" y="1476961"/>
                    <a:pt x="592031" y="1487879"/>
                  </a:cubicBezTo>
                  <a:cubicBezTo>
                    <a:pt x="592031" y="1498797"/>
                    <a:pt x="583180" y="1507648"/>
                    <a:pt x="572262" y="1507648"/>
                  </a:cubicBezTo>
                  <a:cubicBezTo>
                    <a:pt x="561344" y="1507648"/>
                    <a:pt x="552493" y="1498797"/>
                    <a:pt x="552493" y="1487879"/>
                  </a:cubicBezTo>
                  <a:cubicBezTo>
                    <a:pt x="552493" y="1476961"/>
                    <a:pt x="561344" y="1468110"/>
                    <a:pt x="572262" y="1468110"/>
                  </a:cubicBezTo>
                  <a:close/>
                  <a:moveTo>
                    <a:pt x="1826035" y="1462908"/>
                  </a:moveTo>
                  <a:cubicBezTo>
                    <a:pt x="1836953" y="1462908"/>
                    <a:pt x="1845804" y="1471759"/>
                    <a:pt x="1845804" y="1482677"/>
                  </a:cubicBezTo>
                  <a:cubicBezTo>
                    <a:pt x="1845804" y="1493595"/>
                    <a:pt x="1836953" y="1502446"/>
                    <a:pt x="1826035" y="1502446"/>
                  </a:cubicBezTo>
                  <a:cubicBezTo>
                    <a:pt x="1815117" y="1502446"/>
                    <a:pt x="1806266" y="1493595"/>
                    <a:pt x="1806266" y="1482677"/>
                  </a:cubicBezTo>
                  <a:cubicBezTo>
                    <a:pt x="1806266" y="1471759"/>
                    <a:pt x="1815117" y="1462908"/>
                    <a:pt x="1826035" y="1462908"/>
                  </a:cubicBezTo>
                  <a:close/>
                  <a:moveTo>
                    <a:pt x="809490" y="1462908"/>
                  </a:moveTo>
                  <a:cubicBezTo>
                    <a:pt x="810639" y="1462908"/>
                    <a:pt x="811571" y="1464073"/>
                    <a:pt x="811571" y="1465509"/>
                  </a:cubicBezTo>
                  <a:cubicBezTo>
                    <a:pt x="811571" y="1466945"/>
                    <a:pt x="810639" y="1468110"/>
                    <a:pt x="809490" y="1468110"/>
                  </a:cubicBezTo>
                  <a:cubicBezTo>
                    <a:pt x="808341" y="1468110"/>
                    <a:pt x="807409" y="1466945"/>
                    <a:pt x="807409" y="1465509"/>
                  </a:cubicBezTo>
                  <a:cubicBezTo>
                    <a:pt x="807409" y="1464073"/>
                    <a:pt x="808341" y="1462908"/>
                    <a:pt x="809490" y="1462908"/>
                  </a:cubicBezTo>
                  <a:close/>
                  <a:moveTo>
                    <a:pt x="1587766" y="1460827"/>
                  </a:moveTo>
                  <a:cubicBezTo>
                    <a:pt x="1588341" y="1460827"/>
                    <a:pt x="1588807" y="1461293"/>
                    <a:pt x="1588807" y="1461868"/>
                  </a:cubicBezTo>
                  <a:cubicBezTo>
                    <a:pt x="1588807" y="1462443"/>
                    <a:pt x="1588341" y="1462909"/>
                    <a:pt x="1587766" y="1462909"/>
                  </a:cubicBezTo>
                  <a:cubicBezTo>
                    <a:pt x="1587191" y="1462909"/>
                    <a:pt x="1586725" y="1462443"/>
                    <a:pt x="1586725" y="1461868"/>
                  </a:cubicBezTo>
                  <a:cubicBezTo>
                    <a:pt x="1586725" y="1461293"/>
                    <a:pt x="1587191" y="1460827"/>
                    <a:pt x="1587766" y="1460827"/>
                  </a:cubicBezTo>
                  <a:close/>
                  <a:moveTo>
                    <a:pt x="2220895" y="1457706"/>
                  </a:moveTo>
                  <a:cubicBezTo>
                    <a:pt x="2226929" y="1457706"/>
                    <a:pt x="2231820" y="1462830"/>
                    <a:pt x="2231820" y="1469151"/>
                  </a:cubicBezTo>
                  <a:cubicBezTo>
                    <a:pt x="2231820" y="1475472"/>
                    <a:pt x="2226929" y="1480596"/>
                    <a:pt x="2220895" y="1480596"/>
                  </a:cubicBezTo>
                  <a:cubicBezTo>
                    <a:pt x="2214861" y="1480596"/>
                    <a:pt x="2209970" y="1475472"/>
                    <a:pt x="2209970" y="1469151"/>
                  </a:cubicBezTo>
                  <a:cubicBezTo>
                    <a:pt x="2209970" y="1462830"/>
                    <a:pt x="2214861" y="1457706"/>
                    <a:pt x="2220895" y="1457706"/>
                  </a:cubicBezTo>
                  <a:close/>
                  <a:moveTo>
                    <a:pt x="487983" y="1457706"/>
                  </a:moveTo>
                  <a:cubicBezTo>
                    <a:pt x="496028" y="1457706"/>
                    <a:pt x="502550" y="1464461"/>
                    <a:pt x="502550" y="1472793"/>
                  </a:cubicBezTo>
                  <a:cubicBezTo>
                    <a:pt x="502550" y="1481125"/>
                    <a:pt x="496028" y="1487880"/>
                    <a:pt x="487983" y="1487880"/>
                  </a:cubicBezTo>
                  <a:cubicBezTo>
                    <a:pt x="479938" y="1487880"/>
                    <a:pt x="473416" y="1481125"/>
                    <a:pt x="473416" y="1472793"/>
                  </a:cubicBezTo>
                  <a:cubicBezTo>
                    <a:pt x="473416" y="1464461"/>
                    <a:pt x="479938" y="1457706"/>
                    <a:pt x="487983" y="1457706"/>
                  </a:cubicBezTo>
                  <a:close/>
                  <a:moveTo>
                    <a:pt x="98325" y="1457706"/>
                  </a:moveTo>
                  <a:cubicBezTo>
                    <a:pt x="99187" y="1457706"/>
                    <a:pt x="99886" y="1458871"/>
                    <a:pt x="99886" y="1460307"/>
                  </a:cubicBezTo>
                  <a:cubicBezTo>
                    <a:pt x="99886" y="1461743"/>
                    <a:pt x="99187" y="1462908"/>
                    <a:pt x="98325" y="1462908"/>
                  </a:cubicBezTo>
                  <a:cubicBezTo>
                    <a:pt x="97463" y="1462908"/>
                    <a:pt x="96764" y="1461743"/>
                    <a:pt x="96764" y="1460307"/>
                  </a:cubicBezTo>
                  <a:cubicBezTo>
                    <a:pt x="96764" y="1458871"/>
                    <a:pt x="97463" y="1457706"/>
                    <a:pt x="98325" y="1457706"/>
                  </a:cubicBezTo>
                  <a:close/>
                  <a:moveTo>
                    <a:pt x="2299972" y="1448342"/>
                  </a:moveTo>
                  <a:cubicBezTo>
                    <a:pt x="2301984" y="1448342"/>
                    <a:pt x="2303614" y="1449973"/>
                    <a:pt x="2303614" y="1451984"/>
                  </a:cubicBezTo>
                  <a:cubicBezTo>
                    <a:pt x="2303614" y="1453996"/>
                    <a:pt x="2301984" y="1455626"/>
                    <a:pt x="2299972" y="1455626"/>
                  </a:cubicBezTo>
                  <a:cubicBezTo>
                    <a:pt x="2297961" y="1455626"/>
                    <a:pt x="2296330" y="1453996"/>
                    <a:pt x="2296330" y="1451984"/>
                  </a:cubicBezTo>
                  <a:cubicBezTo>
                    <a:pt x="2296330" y="1449973"/>
                    <a:pt x="2297961" y="1448342"/>
                    <a:pt x="2299972" y="1448342"/>
                  </a:cubicBezTo>
                  <a:close/>
                  <a:moveTo>
                    <a:pt x="405265" y="1448341"/>
                  </a:moveTo>
                  <a:cubicBezTo>
                    <a:pt x="411299" y="1448341"/>
                    <a:pt x="416190" y="1452767"/>
                    <a:pt x="416190" y="1458226"/>
                  </a:cubicBezTo>
                  <a:cubicBezTo>
                    <a:pt x="416190" y="1463685"/>
                    <a:pt x="411299" y="1468111"/>
                    <a:pt x="405265" y="1468111"/>
                  </a:cubicBezTo>
                  <a:cubicBezTo>
                    <a:pt x="399231" y="1468111"/>
                    <a:pt x="394340" y="1463685"/>
                    <a:pt x="394340" y="1458226"/>
                  </a:cubicBezTo>
                  <a:cubicBezTo>
                    <a:pt x="394340" y="1452767"/>
                    <a:pt x="399231" y="1448341"/>
                    <a:pt x="405265" y="1448341"/>
                  </a:cubicBezTo>
                  <a:close/>
                  <a:moveTo>
                    <a:pt x="1910314" y="1445220"/>
                  </a:moveTo>
                  <a:cubicBezTo>
                    <a:pt x="1922381" y="1445220"/>
                    <a:pt x="1932164" y="1455235"/>
                    <a:pt x="1932164" y="1467590"/>
                  </a:cubicBezTo>
                  <a:cubicBezTo>
                    <a:pt x="1932164" y="1479945"/>
                    <a:pt x="1922381" y="1489960"/>
                    <a:pt x="1910314" y="1489960"/>
                  </a:cubicBezTo>
                  <a:cubicBezTo>
                    <a:pt x="1898247" y="1489960"/>
                    <a:pt x="1888464" y="1479945"/>
                    <a:pt x="1888464" y="1467590"/>
                  </a:cubicBezTo>
                  <a:cubicBezTo>
                    <a:pt x="1888464" y="1455235"/>
                    <a:pt x="1898247" y="1445220"/>
                    <a:pt x="1910314" y="1445220"/>
                  </a:cubicBezTo>
                  <a:close/>
                  <a:moveTo>
                    <a:pt x="1679328" y="1443139"/>
                  </a:moveTo>
                  <a:cubicBezTo>
                    <a:pt x="1682776" y="1443139"/>
                    <a:pt x="1685571" y="1445934"/>
                    <a:pt x="1685571" y="1449382"/>
                  </a:cubicBezTo>
                  <a:cubicBezTo>
                    <a:pt x="1685571" y="1452830"/>
                    <a:pt x="1682776" y="1455625"/>
                    <a:pt x="1679328" y="1455625"/>
                  </a:cubicBezTo>
                  <a:cubicBezTo>
                    <a:pt x="1675880" y="1455625"/>
                    <a:pt x="1673085" y="1452830"/>
                    <a:pt x="1673085" y="1449382"/>
                  </a:cubicBezTo>
                  <a:cubicBezTo>
                    <a:pt x="1673085" y="1445934"/>
                    <a:pt x="1675880" y="1443139"/>
                    <a:pt x="1679328" y="1443139"/>
                  </a:cubicBezTo>
                  <a:close/>
                  <a:moveTo>
                    <a:pt x="18729" y="1443139"/>
                  </a:moveTo>
                  <a:cubicBezTo>
                    <a:pt x="19304" y="1443139"/>
                    <a:pt x="19770" y="1443605"/>
                    <a:pt x="19770" y="1444180"/>
                  </a:cubicBezTo>
                  <a:cubicBezTo>
                    <a:pt x="19770" y="1444755"/>
                    <a:pt x="19304" y="1445221"/>
                    <a:pt x="18729" y="1445221"/>
                  </a:cubicBezTo>
                  <a:cubicBezTo>
                    <a:pt x="18154" y="1445221"/>
                    <a:pt x="17688" y="1444755"/>
                    <a:pt x="17688" y="1444180"/>
                  </a:cubicBezTo>
                  <a:cubicBezTo>
                    <a:pt x="17688" y="1443605"/>
                    <a:pt x="18154" y="1443139"/>
                    <a:pt x="18729" y="1443139"/>
                  </a:cubicBezTo>
                  <a:close/>
                  <a:moveTo>
                    <a:pt x="720530" y="1437937"/>
                  </a:moveTo>
                  <a:cubicBezTo>
                    <a:pt x="728862" y="1437937"/>
                    <a:pt x="735617" y="1444692"/>
                    <a:pt x="735617" y="1453024"/>
                  </a:cubicBezTo>
                  <a:cubicBezTo>
                    <a:pt x="735617" y="1461356"/>
                    <a:pt x="728862" y="1468111"/>
                    <a:pt x="720530" y="1468111"/>
                  </a:cubicBezTo>
                  <a:cubicBezTo>
                    <a:pt x="712198" y="1468111"/>
                    <a:pt x="705443" y="1461356"/>
                    <a:pt x="705443" y="1453024"/>
                  </a:cubicBezTo>
                  <a:cubicBezTo>
                    <a:pt x="705443" y="1444692"/>
                    <a:pt x="712198" y="1437937"/>
                    <a:pt x="720530" y="1437937"/>
                  </a:cubicBezTo>
                  <a:close/>
                  <a:moveTo>
                    <a:pt x="323589" y="1435856"/>
                  </a:moveTo>
                  <a:cubicBezTo>
                    <a:pt x="327037" y="1435856"/>
                    <a:pt x="329832" y="1438651"/>
                    <a:pt x="329832" y="1442099"/>
                  </a:cubicBezTo>
                  <a:cubicBezTo>
                    <a:pt x="329832" y="1445547"/>
                    <a:pt x="327037" y="1448342"/>
                    <a:pt x="323589" y="1448342"/>
                  </a:cubicBezTo>
                  <a:cubicBezTo>
                    <a:pt x="320141" y="1448342"/>
                    <a:pt x="317346" y="1445547"/>
                    <a:pt x="317346" y="1442099"/>
                  </a:cubicBezTo>
                  <a:cubicBezTo>
                    <a:pt x="317346" y="1438651"/>
                    <a:pt x="320141" y="1435856"/>
                    <a:pt x="323589" y="1435856"/>
                  </a:cubicBezTo>
                  <a:close/>
                  <a:moveTo>
                    <a:pt x="1993553" y="1432735"/>
                  </a:moveTo>
                  <a:cubicBezTo>
                    <a:pt x="2003897" y="1432735"/>
                    <a:pt x="2012282" y="1441120"/>
                    <a:pt x="2012282" y="1451464"/>
                  </a:cubicBezTo>
                  <a:cubicBezTo>
                    <a:pt x="2012282" y="1461808"/>
                    <a:pt x="2003897" y="1470193"/>
                    <a:pt x="1993553" y="1470193"/>
                  </a:cubicBezTo>
                  <a:cubicBezTo>
                    <a:pt x="1983209" y="1470193"/>
                    <a:pt x="1974824" y="1461808"/>
                    <a:pt x="1974824" y="1451464"/>
                  </a:cubicBezTo>
                  <a:cubicBezTo>
                    <a:pt x="1974824" y="1441120"/>
                    <a:pt x="1983209" y="1432735"/>
                    <a:pt x="1993553" y="1432735"/>
                  </a:cubicBezTo>
                  <a:close/>
                  <a:moveTo>
                    <a:pt x="242951" y="1421290"/>
                  </a:moveTo>
                  <a:cubicBezTo>
                    <a:pt x="245536" y="1421290"/>
                    <a:pt x="247633" y="1423386"/>
                    <a:pt x="247633" y="1425972"/>
                  </a:cubicBezTo>
                  <a:cubicBezTo>
                    <a:pt x="247633" y="1428557"/>
                    <a:pt x="245536" y="1430654"/>
                    <a:pt x="242951" y="1430654"/>
                  </a:cubicBezTo>
                  <a:cubicBezTo>
                    <a:pt x="240366" y="1430654"/>
                    <a:pt x="238269" y="1428557"/>
                    <a:pt x="238269" y="1425972"/>
                  </a:cubicBezTo>
                  <a:cubicBezTo>
                    <a:pt x="238269" y="1423386"/>
                    <a:pt x="240366" y="1421290"/>
                    <a:pt x="242951" y="1421290"/>
                  </a:cubicBezTo>
                  <a:close/>
                  <a:moveTo>
                    <a:pt x="1764647" y="1421289"/>
                  </a:moveTo>
                  <a:cubicBezTo>
                    <a:pt x="1771543" y="1421289"/>
                    <a:pt x="1777133" y="1427345"/>
                    <a:pt x="1777133" y="1434815"/>
                  </a:cubicBezTo>
                  <a:cubicBezTo>
                    <a:pt x="1777133" y="1442285"/>
                    <a:pt x="1771543" y="1448341"/>
                    <a:pt x="1764647" y="1448341"/>
                  </a:cubicBezTo>
                  <a:cubicBezTo>
                    <a:pt x="1757751" y="1448341"/>
                    <a:pt x="1752161" y="1442285"/>
                    <a:pt x="1752161" y="1434815"/>
                  </a:cubicBezTo>
                  <a:cubicBezTo>
                    <a:pt x="1752161" y="1427345"/>
                    <a:pt x="1757751" y="1421289"/>
                    <a:pt x="1764647" y="1421289"/>
                  </a:cubicBezTo>
                  <a:close/>
                  <a:moveTo>
                    <a:pt x="2075230" y="1418168"/>
                  </a:moveTo>
                  <a:cubicBezTo>
                    <a:pt x="2084137" y="1418168"/>
                    <a:pt x="2091358" y="1425854"/>
                    <a:pt x="2091358" y="1435336"/>
                  </a:cubicBezTo>
                  <a:cubicBezTo>
                    <a:pt x="2091358" y="1444818"/>
                    <a:pt x="2084137" y="1452504"/>
                    <a:pt x="2075230" y="1452504"/>
                  </a:cubicBezTo>
                  <a:cubicBezTo>
                    <a:pt x="2066323" y="1452504"/>
                    <a:pt x="2059102" y="1444818"/>
                    <a:pt x="2059102" y="1435336"/>
                  </a:cubicBezTo>
                  <a:cubicBezTo>
                    <a:pt x="2059102" y="1425854"/>
                    <a:pt x="2066323" y="1418168"/>
                    <a:pt x="2075230" y="1418168"/>
                  </a:cubicBezTo>
                  <a:close/>
                  <a:moveTo>
                    <a:pt x="633650" y="1418168"/>
                  </a:moveTo>
                  <a:cubicBezTo>
                    <a:pt x="644568" y="1418168"/>
                    <a:pt x="653419" y="1427019"/>
                    <a:pt x="653419" y="1437937"/>
                  </a:cubicBezTo>
                  <a:cubicBezTo>
                    <a:pt x="653419" y="1448855"/>
                    <a:pt x="644568" y="1457706"/>
                    <a:pt x="633650" y="1457706"/>
                  </a:cubicBezTo>
                  <a:cubicBezTo>
                    <a:pt x="622732" y="1457706"/>
                    <a:pt x="613881" y="1448855"/>
                    <a:pt x="613881" y="1437937"/>
                  </a:cubicBezTo>
                  <a:cubicBezTo>
                    <a:pt x="613881" y="1427019"/>
                    <a:pt x="622732" y="1418168"/>
                    <a:pt x="633650" y="1418168"/>
                  </a:cubicBezTo>
                  <a:close/>
                  <a:moveTo>
                    <a:pt x="1530019" y="1416087"/>
                  </a:moveTo>
                  <a:cubicBezTo>
                    <a:pt x="1530306" y="1416087"/>
                    <a:pt x="1530539" y="1416320"/>
                    <a:pt x="1530539" y="1416607"/>
                  </a:cubicBezTo>
                  <a:cubicBezTo>
                    <a:pt x="1530539" y="1416894"/>
                    <a:pt x="1530306" y="1417127"/>
                    <a:pt x="1530019" y="1417127"/>
                  </a:cubicBezTo>
                  <a:cubicBezTo>
                    <a:pt x="1529732" y="1417127"/>
                    <a:pt x="1529499" y="1416894"/>
                    <a:pt x="1529499" y="1416607"/>
                  </a:cubicBezTo>
                  <a:cubicBezTo>
                    <a:pt x="1529499" y="1416320"/>
                    <a:pt x="1529732" y="1416087"/>
                    <a:pt x="1530019" y="1416087"/>
                  </a:cubicBezTo>
                  <a:close/>
                  <a:moveTo>
                    <a:pt x="868797" y="1416087"/>
                  </a:moveTo>
                  <a:cubicBezTo>
                    <a:pt x="869946" y="1416087"/>
                    <a:pt x="870878" y="1417252"/>
                    <a:pt x="870878" y="1418688"/>
                  </a:cubicBezTo>
                  <a:cubicBezTo>
                    <a:pt x="870878" y="1420124"/>
                    <a:pt x="869946" y="1421289"/>
                    <a:pt x="868797" y="1421289"/>
                  </a:cubicBezTo>
                  <a:cubicBezTo>
                    <a:pt x="867648" y="1421289"/>
                    <a:pt x="866716" y="1420124"/>
                    <a:pt x="866716" y="1418688"/>
                  </a:cubicBezTo>
                  <a:cubicBezTo>
                    <a:pt x="866716" y="1417252"/>
                    <a:pt x="867648" y="1416087"/>
                    <a:pt x="868797" y="1416087"/>
                  </a:cubicBezTo>
                  <a:close/>
                  <a:moveTo>
                    <a:pt x="550933" y="1405682"/>
                  </a:moveTo>
                  <a:cubicBezTo>
                    <a:pt x="560990" y="1405682"/>
                    <a:pt x="569142" y="1414067"/>
                    <a:pt x="569142" y="1424411"/>
                  </a:cubicBezTo>
                  <a:cubicBezTo>
                    <a:pt x="569142" y="1434755"/>
                    <a:pt x="560990" y="1443140"/>
                    <a:pt x="550933" y="1443140"/>
                  </a:cubicBezTo>
                  <a:cubicBezTo>
                    <a:pt x="540876" y="1443140"/>
                    <a:pt x="532724" y="1434755"/>
                    <a:pt x="532724" y="1424411"/>
                  </a:cubicBezTo>
                  <a:cubicBezTo>
                    <a:pt x="532724" y="1414067"/>
                    <a:pt x="540876" y="1405682"/>
                    <a:pt x="550933" y="1405682"/>
                  </a:cubicBezTo>
                  <a:close/>
                  <a:moveTo>
                    <a:pt x="164916" y="1405682"/>
                  </a:moveTo>
                  <a:cubicBezTo>
                    <a:pt x="166928" y="1405682"/>
                    <a:pt x="168558" y="1407313"/>
                    <a:pt x="168558" y="1409324"/>
                  </a:cubicBezTo>
                  <a:cubicBezTo>
                    <a:pt x="168558" y="1411336"/>
                    <a:pt x="166928" y="1412966"/>
                    <a:pt x="164916" y="1412966"/>
                  </a:cubicBezTo>
                  <a:cubicBezTo>
                    <a:pt x="162905" y="1412966"/>
                    <a:pt x="161274" y="1411336"/>
                    <a:pt x="161274" y="1409324"/>
                  </a:cubicBezTo>
                  <a:cubicBezTo>
                    <a:pt x="161274" y="1407313"/>
                    <a:pt x="162905" y="1405682"/>
                    <a:pt x="164916" y="1405682"/>
                  </a:cubicBezTo>
                  <a:close/>
                  <a:moveTo>
                    <a:pt x="2154306" y="1403602"/>
                  </a:moveTo>
                  <a:cubicBezTo>
                    <a:pt x="2163213" y="1403602"/>
                    <a:pt x="2170434" y="1410823"/>
                    <a:pt x="2170434" y="1419730"/>
                  </a:cubicBezTo>
                  <a:cubicBezTo>
                    <a:pt x="2170434" y="1428637"/>
                    <a:pt x="2163213" y="1435858"/>
                    <a:pt x="2154306" y="1435858"/>
                  </a:cubicBezTo>
                  <a:cubicBezTo>
                    <a:pt x="2145399" y="1435858"/>
                    <a:pt x="2138178" y="1428637"/>
                    <a:pt x="2138178" y="1419730"/>
                  </a:cubicBezTo>
                  <a:cubicBezTo>
                    <a:pt x="2138178" y="1410823"/>
                    <a:pt x="2145399" y="1403602"/>
                    <a:pt x="2154306" y="1403602"/>
                  </a:cubicBezTo>
                  <a:close/>
                  <a:moveTo>
                    <a:pt x="1848405" y="1396318"/>
                  </a:moveTo>
                  <a:cubicBezTo>
                    <a:pt x="1860760" y="1396318"/>
                    <a:pt x="1870775" y="1406333"/>
                    <a:pt x="1870775" y="1418688"/>
                  </a:cubicBezTo>
                  <a:cubicBezTo>
                    <a:pt x="1870775" y="1431043"/>
                    <a:pt x="1860760" y="1441058"/>
                    <a:pt x="1848405" y="1441058"/>
                  </a:cubicBezTo>
                  <a:cubicBezTo>
                    <a:pt x="1836050" y="1441058"/>
                    <a:pt x="1826035" y="1431043"/>
                    <a:pt x="1826035" y="1418688"/>
                  </a:cubicBezTo>
                  <a:cubicBezTo>
                    <a:pt x="1826035" y="1406333"/>
                    <a:pt x="1836050" y="1396318"/>
                    <a:pt x="1848405" y="1396318"/>
                  </a:cubicBezTo>
                  <a:close/>
                  <a:moveTo>
                    <a:pt x="780877" y="1396318"/>
                  </a:moveTo>
                  <a:cubicBezTo>
                    <a:pt x="785761" y="1396318"/>
                    <a:pt x="789721" y="1400045"/>
                    <a:pt x="789721" y="1404642"/>
                  </a:cubicBezTo>
                  <a:cubicBezTo>
                    <a:pt x="789721" y="1409239"/>
                    <a:pt x="785761" y="1412966"/>
                    <a:pt x="780877" y="1412966"/>
                  </a:cubicBezTo>
                  <a:cubicBezTo>
                    <a:pt x="775993" y="1412966"/>
                    <a:pt x="772033" y="1409239"/>
                    <a:pt x="772033" y="1404642"/>
                  </a:cubicBezTo>
                  <a:cubicBezTo>
                    <a:pt x="772033" y="1400045"/>
                    <a:pt x="775993" y="1396318"/>
                    <a:pt x="780877" y="1396318"/>
                  </a:cubicBezTo>
                  <a:close/>
                  <a:moveTo>
                    <a:pt x="86880" y="1391116"/>
                  </a:moveTo>
                  <a:cubicBezTo>
                    <a:pt x="88316" y="1391116"/>
                    <a:pt x="89481" y="1392281"/>
                    <a:pt x="89481" y="1393717"/>
                  </a:cubicBezTo>
                  <a:cubicBezTo>
                    <a:pt x="89481" y="1395153"/>
                    <a:pt x="88316" y="1396318"/>
                    <a:pt x="86880" y="1396318"/>
                  </a:cubicBezTo>
                  <a:cubicBezTo>
                    <a:pt x="85444" y="1396318"/>
                    <a:pt x="84279" y="1395153"/>
                    <a:pt x="84279" y="1393717"/>
                  </a:cubicBezTo>
                  <a:cubicBezTo>
                    <a:pt x="84279" y="1392281"/>
                    <a:pt x="85444" y="1391116"/>
                    <a:pt x="86880" y="1391116"/>
                  </a:cubicBezTo>
                  <a:close/>
                  <a:moveTo>
                    <a:pt x="469255" y="1391115"/>
                  </a:moveTo>
                  <a:cubicBezTo>
                    <a:pt x="479599" y="1391115"/>
                    <a:pt x="487984" y="1398801"/>
                    <a:pt x="487984" y="1408283"/>
                  </a:cubicBezTo>
                  <a:cubicBezTo>
                    <a:pt x="487984" y="1417765"/>
                    <a:pt x="479599" y="1425451"/>
                    <a:pt x="469255" y="1425451"/>
                  </a:cubicBezTo>
                  <a:cubicBezTo>
                    <a:pt x="458911" y="1425451"/>
                    <a:pt x="450526" y="1417765"/>
                    <a:pt x="450526" y="1408283"/>
                  </a:cubicBezTo>
                  <a:cubicBezTo>
                    <a:pt x="450526" y="1398801"/>
                    <a:pt x="458911" y="1391115"/>
                    <a:pt x="469255" y="1391115"/>
                  </a:cubicBezTo>
                  <a:close/>
                  <a:moveTo>
                    <a:pt x="2232860" y="1389035"/>
                  </a:moveTo>
                  <a:cubicBezTo>
                    <a:pt x="2240330" y="1389035"/>
                    <a:pt x="2246386" y="1395091"/>
                    <a:pt x="2246386" y="1402561"/>
                  </a:cubicBezTo>
                  <a:cubicBezTo>
                    <a:pt x="2246386" y="1410031"/>
                    <a:pt x="2240330" y="1416087"/>
                    <a:pt x="2232860" y="1416087"/>
                  </a:cubicBezTo>
                  <a:cubicBezTo>
                    <a:pt x="2225390" y="1416087"/>
                    <a:pt x="2219334" y="1410031"/>
                    <a:pt x="2219334" y="1402561"/>
                  </a:cubicBezTo>
                  <a:cubicBezTo>
                    <a:pt x="2219334" y="1395091"/>
                    <a:pt x="2225390" y="1389035"/>
                    <a:pt x="2232860" y="1389035"/>
                  </a:cubicBezTo>
                  <a:close/>
                  <a:moveTo>
                    <a:pt x="2310897" y="1380711"/>
                  </a:moveTo>
                  <a:cubicBezTo>
                    <a:pt x="2313771" y="1380711"/>
                    <a:pt x="2316100" y="1383040"/>
                    <a:pt x="2316100" y="1385914"/>
                  </a:cubicBezTo>
                  <a:cubicBezTo>
                    <a:pt x="2316100" y="1388788"/>
                    <a:pt x="2313771" y="1391117"/>
                    <a:pt x="2310897" y="1391117"/>
                  </a:cubicBezTo>
                  <a:cubicBezTo>
                    <a:pt x="2308023" y="1391117"/>
                    <a:pt x="2305694" y="1388788"/>
                    <a:pt x="2305694" y="1385914"/>
                  </a:cubicBezTo>
                  <a:cubicBezTo>
                    <a:pt x="2305694" y="1383040"/>
                    <a:pt x="2308023" y="1380711"/>
                    <a:pt x="2310897" y="1380711"/>
                  </a:cubicBezTo>
                  <a:close/>
                  <a:moveTo>
                    <a:pt x="1929043" y="1380711"/>
                  </a:moveTo>
                  <a:cubicBezTo>
                    <a:pt x="1940536" y="1380711"/>
                    <a:pt x="1949853" y="1390726"/>
                    <a:pt x="1949853" y="1403081"/>
                  </a:cubicBezTo>
                  <a:cubicBezTo>
                    <a:pt x="1949853" y="1415436"/>
                    <a:pt x="1940536" y="1425451"/>
                    <a:pt x="1929043" y="1425451"/>
                  </a:cubicBezTo>
                  <a:cubicBezTo>
                    <a:pt x="1917550" y="1425451"/>
                    <a:pt x="1908233" y="1415436"/>
                    <a:pt x="1908233" y="1403081"/>
                  </a:cubicBezTo>
                  <a:cubicBezTo>
                    <a:pt x="1908233" y="1390726"/>
                    <a:pt x="1917550" y="1380711"/>
                    <a:pt x="1929043" y="1380711"/>
                  </a:cubicBezTo>
                  <a:close/>
                  <a:moveTo>
                    <a:pt x="390178" y="1378630"/>
                  </a:moveTo>
                  <a:cubicBezTo>
                    <a:pt x="397648" y="1378630"/>
                    <a:pt x="403704" y="1384686"/>
                    <a:pt x="403704" y="1392156"/>
                  </a:cubicBezTo>
                  <a:cubicBezTo>
                    <a:pt x="403704" y="1399626"/>
                    <a:pt x="397648" y="1405682"/>
                    <a:pt x="390178" y="1405682"/>
                  </a:cubicBezTo>
                  <a:cubicBezTo>
                    <a:pt x="382708" y="1405682"/>
                    <a:pt x="376652" y="1399626"/>
                    <a:pt x="376652" y="1392156"/>
                  </a:cubicBezTo>
                  <a:cubicBezTo>
                    <a:pt x="376652" y="1384686"/>
                    <a:pt x="382708" y="1378630"/>
                    <a:pt x="390178" y="1378630"/>
                  </a:cubicBezTo>
                  <a:close/>
                  <a:moveTo>
                    <a:pt x="1701177" y="1376549"/>
                  </a:moveTo>
                  <a:cubicBezTo>
                    <a:pt x="1707498" y="1376549"/>
                    <a:pt x="1712622" y="1380975"/>
                    <a:pt x="1712622" y="1386434"/>
                  </a:cubicBezTo>
                  <a:cubicBezTo>
                    <a:pt x="1712622" y="1391893"/>
                    <a:pt x="1707498" y="1396319"/>
                    <a:pt x="1701177" y="1396319"/>
                  </a:cubicBezTo>
                  <a:cubicBezTo>
                    <a:pt x="1694856" y="1396319"/>
                    <a:pt x="1689732" y="1391893"/>
                    <a:pt x="1689732" y="1386434"/>
                  </a:cubicBezTo>
                  <a:cubicBezTo>
                    <a:pt x="1689732" y="1380975"/>
                    <a:pt x="1694856" y="1376549"/>
                    <a:pt x="1701177" y="1376549"/>
                  </a:cubicBezTo>
                  <a:close/>
                  <a:moveTo>
                    <a:pt x="9365" y="1376549"/>
                  </a:moveTo>
                  <a:cubicBezTo>
                    <a:pt x="9940" y="1376549"/>
                    <a:pt x="10406" y="1377015"/>
                    <a:pt x="10406" y="1377590"/>
                  </a:cubicBezTo>
                  <a:cubicBezTo>
                    <a:pt x="10406" y="1378165"/>
                    <a:pt x="9940" y="1378631"/>
                    <a:pt x="9365" y="1378631"/>
                  </a:cubicBezTo>
                  <a:cubicBezTo>
                    <a:pt x="8790" y="1378631"/>
                    <a:pt x="8324" y="1378165"/>
                    <a:pt x="8324" y="1377590"/>
                  </a:cubicBezTo>
                  <a:cubicBezTo>
                    <a:pt x="8324" y="1377015"/>
                    <a:pt x="8790" y="1376549"/>
                    <a:pt x="9365" y="1376549"/>
                  </a:cubicBezTo>
                  <a:close/>
                  <a:moveTo>
                    <a:pt x="696599" y="1373427"/>
                  </a:moveTo>
                  <a:cubicBezTo>
                    <a:pt x="705506" y="1373427"/>
                    <a:pt x="712727" y="1380648"/>
                    <a:pt x="712727" y="1389555"/>
                  </a:cubicBezTo>
                  <a:cubicBezTo>
                    <a:pt x="712727" y="1398462"/>
                    <a:pt x="705506" y="1405683"/>
                    <a:pt x="696599" y="1405683"/>
                  </a:cubicBezTo>
                  <a:cubicBezTo>
                    <a:pt x="687692" y="1405683"/>
                    <a:pt x="680471" y="1398462"/>
                    <a:pt x="680471" y="1389555"/>
                  </a:cubicBezTo>
                  <a:cubicBezTo>
                    <a:pt x="680471" y="1380648"/>
                    <a:pt x="687692" y="1373427"/>
                    <a:pt x="696599" y="1373427"/>
                  </a:cubicBezTo>
                  <a:close/>
                  <a:moveTo>
                    <a:pt x="2008119" y="1369266"/>
                  </a:moveTo>
                  <a:cubicBezTo>
                    <a:pt x="2018463" y="1369266"/>
                    <a:pt x="2026848" y="1377418"/>
                    <a:pt x="2026848" y="1387475"/>
                  </a:cubicBezTo>
                  <a:cubicBezTo>
                    <a:pt x="2026848" y="1397532"/>
                    <a:pt x="2018463" y="1405684"/>
                    <a:pt x="2008119" y="1405684"/>
                  </a:cubicBezTo>
                  <a:cubicBezTo>
                    <a:pt x="1997775" y="1405684"/>
                    <a:pt x="1989390" y="1397532"/>
                    <a:pt x="1989390" y="1387475"/>
                  </a:cubicBezTo>
                  <a:cubicBezTo>
                    <a:pt x="1989390" y="1377418"/>
                    <a:pt x="1997775" y="1369266"/>
                    <a:pt x="2008119" y="1369266"/>
                  </a:cubicBezTo>
                  <a:close/>
                  <a:moveTo>
                    <a:pt x="311103" y="1369266"/>
                  </a:moveTo>
                  <a:cubicBezTo>
                    <a:pt x="315700" y="1369266"/>
                    <a:pt x="319427" y="1372993"/>
                    <a:pt x="319427" y="1377590"/>
                  </a:cubicBezTo>
                  <a:cubicBezTo>
                    <a:pt x="319427" y="1382187"/>
                    <a:pt x="315700" y="1385914"/>
                    <a:pt x="311103" y="1385914"/>
                  </a:cubicBezTo>
                  <a:cubicBezTo>
                    <a:pt x="306506" y="1385914"/>
                    <a:pt x="302779" y="1382187"/>
                    <a:pt x="302779" y="1377590"/>
                  </a:cubicBezTo>
                  <a:cubicBezTo>
                    <a:pt x="302779" y="1372993"/>
                    <a:pt x="306506" y="1369266"/>
                    <a:pt x="311103" y="1369266"/>
                  </a:cubicBezTo>
                  <a:close/>
                  <a:moveTo>
                    <a:pt x="2388933" y="1366144"/>
                  </a:moveTo>
                  <a:cubicBezTo>
                    <a:pt x="2389508" y="1366144"/>
                    <a:pt x="2389974" y="1367309"/>
                    <a:pt x="2389974" y="1368746"/>
                  </a:cubicBezTo>
                  <a:cubicBezTo>
                    <a:pt x="2389974" y="1370183"/>
                    <a:pt x="2389508" y="1371348"/>
                    <a:pt x="2388933" y="1371348"/>
                  </a:cubicBezTo>
                  <a:cubicBezTo>
                    <a:pt x="2388358" y="1371348"/>
                    <a:pt x="2387892" y="1370183"/>
                    <a:pt x="2387892" y="1368746"/>
                  </a:cubicBezTo>
                  <a:cubicBezTo>
                    <a:pt x="2387892" y="1367309"/>
                    <a:pt x="2388358" y="1366144"/>
                    <a:pt x="2388933" y="1366144"/>
                  </a:cubicBezTo>
                  <a:close/>
                  <a:moveTo>
                    <a:pt x="232027" y="1353659"/>
                  </a:moveTo>
                  <a:cubicBezTo>
                    <a:pt x="235475" y="1353659"/>
                    <a:pt x="238270" y="1356454"/>
                    <a:pt x="238270" y="1359902"/>
                  </a:cubicBezTo>
                  <a:cubicBezTo>
                    <a:pt x="238270" y="1363350"/>
                    <a:pt x="235475" y="1366145"/>
                    <a:pt x="232027" y="1366145"/>
                  </a:cubicBezTo>
                  <a:cubicBezTo>
                    <a:pt x="228579" y="1366145"/>
                    <a:pt x="225784" y="1363350"/>
                    <a:pt x="225784" y="1359902"/>
                  </a:cubicBezTo>
                  <a:cubicBezTo>
                    <a:pt x="225784" y="1356454"/>
                    <a:pt x="228579" y="1353659"/>
                    <a:pt x="232027" y="1353659"/>
                  </a:cubicBezTo>
                  <a:close/>
                  <a:moveTo>
                    <a:pt x="1554991" y="1353658"/>
                  </a:moveTo>
                  <a:cubicBezTo>
                    <a:pt x="1555278" y="1353658"/>
                    <a:pt x="1555511" y="1353891"/>
                    <a:pt x="1555511" y="1354178"/>
                  </a:cubicBezTo>
                  <a:cubicBezTo>
                    <a:pt x="1555511" y="1354465"/>
                    <a:pt x="1555278" y="1354698"/>
                    <a:pt x="1554991" y="1354698"/>
                  </a:cubicBezTo>
                  <a:cubicBezTo>
                    <a:pt x="1554704" y="1354698"/>
                    <a:pt x="1554471" y="1354465"/>
                    <a:pt x="1554471" y="1354178"/>
                  </a:cubicBezTo>
                  <a:cubicBezTo>
                    <a:pt x="1554471" y="1353891"/>
                    <a:pt x="1554704" y="1353658"/>
                    <a:pt x="1554991" y="1353658"/>
                  </a:cubicBezTo>
                  <a:close/>
                  <a:moveTo>
                    <a:pt x="842786" y="1353658"/>
                  </a:moveTo>
                  <a:cubicBezTo>
                    <a:pt x="843361" y="1353658"/>
                    <a:pt x="843827" y="1354823"/>
                    <a:pt x="843827" y="1356259"/>
                  </a:cubicBezTo>
                  <a:cubicBezTo>
                    <a:pt x="843827" y="1357695"/>
                    <a:pt x="843361" y="1358860"/>
                    <a:pt x="842786" y="1358860"/>
                  </a:cubicBezTo>
                  <a:cubicBezTo>
                    <a:pt x="842211" y="1358860"/>
                    <a:pt x="841745" y="1357695"/>
                    <a:pt x="841745" y="1356259"/>
                  </a:cubicBezTo>
                  <a:cubicBezTo>
                    <a:pt x="841745" y="1354823"/>
                    <a:pt x="842211" y="1353658"/>
                    <a:pt x="842786" y="1353658"/>
                  </a:cubicBezTo>
                  <a:close/>
                  <a:moveTo>
                    <a:pt x="615442" y="1353658"/>
                  </a:moveTo>
                  <a:cubicBezTo>
                    <a:pt x="627222" y="1353658"/>
                    <a:pt x="636772" y="1362509"/>
                    <a:pt x="636772" y="1373427"/>
                  </a:cubicBezTo>
                  <a:cubicBezTo>
                    <a:pt x="636772" y="1384345"/>
                    <a:pt x="627222" y="1393196"/>
                    <a:pt x="615442" y="1393196"/>
                  </a:cubicBezTo>
                  <a:cubicBezTo>
                    <a:pt x="603662" y="1393196"/>
                    <a:pt x="594112" y="1384345"/>
                    <a:pt x="594112" y="1373427"/>
                  </a:cubicBezTo>
                  <a:cubicBezTo>
                    <a:pt x="594112" y="1362509"/>
                    <a:pt x="603662" y="1353658"/>
                    <a:pt x="615442" y="1353658"/>
                  </a:cubicBezTo>
                  <a:close/>
                  <a:moveTo>
                    <a:pt x="2087195" y="1351578"/>
                  </a:moveTo>
                  <a:cubicBezTo>
                    <a:pt x="2097539" y="1351578"/>
                    <a:pt x="2105924" y="1359963"/>
                    <a:pt x="2105924" y="1370307"/>
                  </a:cubicBezTo>
                  <a:cubicBezTo>
                    <a:pt x="2105924" y="1380651"/>
                    <a:pt x="2097539" y="1389036"/>
                    <a:pt x="2087195" y="1389036"/>
                  </a:cubicBezTo>
                  <a:cubicBezTo>
                    <a:pt x="2076851" y="1389036"/>
                    <a:pt x="2068466" y="1380651"/>
                    <a:pt x="2068466" y="1370307"/>
                  </a:cubicBezTo>
                  <a:cubicBezTo>
                    <a:pt x="2068466" y="1359963"/>
                    <a:pt x="2076851" y="1351578"/>
                    <a:pt x="2087195" y="1351578"/>
                  </a:cubicBezTo>
                  <a:close/>
                  <a:moveTo>
                    <a:pt x="1782856" y="1351577"/>
                  </a:moveTo>
                  <a:cubicBezTo>
                    <a:pt x="1792913" y="1351577"/>
                    <a:pt x="1801065" y="1359962"/>
                    <a:pt x="1801065" y="1370306"/>
                  </a:cubicBezTo>
                  <a:cubicBezTo>
                    <a:pt x="1801065" y="1380650"/>
                    <a:pt x="1792913" y="1389035"/>
                    <a:pt x="1782856" y="1389035"/>
                  </a:cubicBezTo>
                  <a:cubicBezTo>
                    <a:pt x="1772799" y="1389035"/>
                    <a:pt x="1764647" y="1380650"/>
                    <a:pt x="1764647" y="1370306"/>
                  </a:cubicBezTo>
                  <a:cubicBezTo>
                    <a:pt x="1764647" y="1359962"/>
                    <a:pt x="1772799" y="1351577"/>
                    <a:pt x="1782856" y="1351577"/>
                  </a:cubicBezTo>
                  <a:close/>
                  <a:moveTo>
                    <a:pt x="535845" y="1339092"/>
                  </a:moveTo>
                  <a:cubicBezTo>
                    <a:pt x="547338" y="1339092"/>
                    <a:pt x="556655" y="1347943"/>
                    <a:pt x="556655" y="1358861"/>
                  </a:cubicBezTo>
                  <a:cubicBezTo>
                    <a:pt x="556655" y="1369779"/>
                    <a:pt x="547338" y="1378630"/>
                    <a:pt x="535845" y="1378630"/>
                  </a:cubicBezTo>
                  <a:cubicBezTo>
                    <a:pt x="524352" y="1378630"/>
                    <a:pt x="515035" y="1369779"/>
                    <a:pt x="515035" y="1358861"/>
                  </a:cubicBezTo>
                  <a:cubicBezTo>
                    <a:pt x="515035" y="1347943"/>
                    <a:pt x="524352" y="1339092"/>
                    <a:pt x="535845" y="1339092"/>
                  </a:cubicBezTo>
                  <a:close/>
                  <a:moveTo>
                    <a:pt x="155552" y="1339092"/>
                  </a:moveTo>
                  <a:cubicBezTo>
                    <a:pt x="157564" y="1339092"/>
                    <a:pt x="159194" y="1340723"/>
                    <a:pt x="159194" y="1342734"/>
                  </a:cubicBezTo>
                  <a:cubicBezTo>
                    <a:pt x="159194" y="1344746"/>
                    <a:pt x="157564" y="1346376"/>
                    <a:pt x="155552" y="1346376"/>
                  </a:cubicBezTo>
                  <a:cubicBezTo>
                    <a:pt x="153541" y="1346376"/>
                    <a:pt x="151910" y="1344746"/>
                    <a:pt x="151910" y="1342734"/>
                  </a:cubicBezTo>
                  <a:cubicBezTo>
                    <a:pt x="151910" y="1340723"/>
                    <a:pt x="153541" y="1339092"/>
                    <a:pt x="155552" y="1339092"/>
                  </a:cubicBezTo>
                  <a:close/>
                  <a:moveTo>
                    <a:pt x="2165230" y="1337011"/>
                  </a:moveTo>
                  <a:cubicBezTo>
                    <a:pt x="2174999" y="1337011"/>
                    <a:pt x="2182918" y="1344232"/>
                    <a:pt x="2182918" y="1353139"/>
                  </a:cubicBezTo>
                  <a:cubicBezTo>
                    <a:pt x="2182918" y="1362046"/>
                    <a:pt x="2174999" y="1369267"/>
                    <a:pt x="2165230" y="1369267"/>
                  </a:cubicBezTo>
                  <a:cubicBezTo>
                    <a:pt x="2155461" y="1369267"/>
                    <a:pt x="2147542" y="1362046"/>
                    <a:pt x="2147542" y="1353139"/>
                  </a:cubicBezTo>
                  <a:cubicBezTo>
                    <a:pt x="2147542" y="1344232"/>
                    <a:pt x="2155461" y="1337011"/>
                    <a:pt x="2165230" y="1337011"/>
                  </a:cubicBezTo>
                  <a:close/>
                  <a:moveTo>
                    <a:pt x="1637189" y="1333889"/>
                  </a:moveTo>
                  <a:cubicBezTo>
                    <a:pt x="1639201" y="1333889"/>
                    <a:pt x="1640831" y="1335520"/>
                    <a:pt x="1640831" y="1337531"/>
                  </a:cubicBezTo>
                  <a:cubicBezTo>
                    <a:pt x="1640831" y="1339543"/>
                    <a:pt x="1639201" y="1341173"/>
                    <a:pt x="1637189" y="1341173"/>
                  </a:cubicBezTo>
                  <a:cubicBezTo>
                    <a:pt x="1635178" y="1341173"/>
                    <a:pt x="1633547" y="1339543"/>
                    <a:pt x="1633547" y="1337531"/>
                  </a:cubicBezTo>
                  <a:cubicBezTo>
                    <a:pt x="1633547" y="1335520"/>
                    <a:pt x="1635178" y="1333889"/>
                    <a:pt x="1637189" y="1333889"/>
                  </a:cubicBezTo>
                  <a:close/>
                  <a:moveTo>
                    <a:pt x="761108" y="1333889"/>
                  </a:moveTo>
                  <a:cubicBezTo>
                    <a:pt x="765992" y="1333889"/>
                    <a:pt x="769952" y="1337383"/>
                    <a:pt x="769952" y="1341693"/>
                  </a:cubicBezTo>
                  <a:cubicBezTo>
                    <a:pt x="769952" y="1346003"/>
                    <a:pt x="765992" y="1349497"/>
                    <a:pt x="761108" y="1349497"/>
                  </a:cubicBezTo>
                  <a:cubicBezTo>
                    <a:pt x="756224" y="1349497"/>
                    <a:pt x="752264" y="1346003"/>
                    <a:pt x="752264" y="1341693"/>
                  </a:cubicBezTo>
                  <a:cubicBezTo>
                    <a:pt x="752264" y="1337383"/>
                    <a:pt x="756224" y="1333889"/>
                    <a:pt x="761108" y="1333889"/>
                  </a:cubicBezTo>
                  <a:close/>
                  <a:moveTo>
                    <a:pt x="1861932" y="1331808"/>
                  </a:moveTo>
                  <a:cubicBezTo>
                    <a:pt x="1874862" y="1331808"/>
                    <a:pt x="1885343" y="1341823"/>
                    <a:pt x="1885343" y="1354178"/>
                  </a:cubicBezTo>
                  <a:cubicBezTo>
                    <a:pt x="1885343" y="1366533"/>
                    <a:pt x="1874862" y="1376548"/>
                    <a:pt x="1861932" y="1376548"/>
                  </a:cubicBezTo>
                  <a:cubicBezTo>
                    <a:pt x="1849002" y="1376548"/>
                    <a:pt x="1838521" y="1366533"/>
                    <a:pt x="1838521" y="1354178"/>
                  </a:cubicBezTo>
                  <a:cubicBezTo>
                    <a:pt x="1838521" y="1341823"/>
                    <a:pt x="1849002" y="1331808"/>
                    <a:pt x="1861932" y="1331808"/>
                  </a:cubicBezTo>
                  <a:close/>
                  <a:moveTo>
                    <a:pt x="458330" y="1324525"/>
                  </a:moveTo>
                  <a:cubicBezTo>
                    <a:pt x="467812" y="1324525"/>
                    <a:pt x="475498" y="1332211"/>
                    <a:pt x="475498" y="1341693"/>
                  </a:cubicBezTo>
                  <a:cubicBezTo>
                    <a:pt x="475498" y="1351175"/>
                    <a:pt x="467812" y="1358861"/>
                    <a:pt x="458330" y="1358861"/>
                  </a:cubicBezTo>
                  <a:cubicBezTo>
                    <a:pt x="448848" y="1358861"/>
                    <a:pt x="441162" y="1351175"/>
                    <a:pt x="441162" y="1341693"/>
                  </a:cubicBezTo>
                  <a:cubicBezTo>
                    <a:pt x="441162" y="1332211"/>
                    <a:pt x="448848" y="1324525"/>
                    <a:pt x="458330" y="1324525"/>
                  </a:cubicBezTo>
                  <a:close/>
                  <a:moveTo>
                    <a:pt x="79596" y="1324525"/>
                  </a:moveTo>
                  <a:cubicBezTo>
                    <a:pt x="81032" y="1324525"/>
                    <a:pt x="82197" y="1325457"/>
                    <a:pt x="82197" y="1326606"/>
                  </a:cubicBezTo>
                  <a:cubicBezTo>
                    <a:pt x="82197" y="1327755"/>
                    <a:pt x="81032" y="1328687"/>
                    <a:pt x="79596" y="1328687"/>
                  </a:cubicBezTo>
                  <a:cubicBezTo>
                    <a:pt x="78160" y="1328687"/>
                    <a:pt x="76995" y="1327755"/>
                    <a:pt x="76995" y="1326606"/>
                  </a:cubicBezTo>
                  <a:cubicBezTo>
                    <a:pt x="76995" y="1325457"/>
                    <a:pt x="78160" y="1324525"/>
                    <a:pt x="79596" y="1324525"/>
                  </a:cubicBezTo>
                  <a:close/>
                  <a:moveTo>
                    <a:pt x="2242225" y="1321404"/>
                  </a:moveTo>
                  <a:cubicBezTo>
                    <a:pt x="2249121" y="1321404"/>
                    <a:pt x="2254711" y="1327693"/>
                    <a:pt x="2254711" y="1335451"/>
                  </a:cubicBezTo>
                  <a:cubicBezTo>
                    <a:pt x="2254711" y="1343209"/>
                    <a:pt x="2249121" y="1349498"/>
                    <a:pt x="2242225" y="1349498"/>
                  </a:cubicBezTo>
                  <a:cubicBezTo>
                    <a:pt x="2235329" y="1349498"/>
                    <a:pt x="2229739" y="1343209"/>
                    <a:pt x="2229739" y="1335451"/>
                  </a:cubicBezTo>
                  <a:cubicBezTo>
                    <a:pt x="2229739" y="1327693"/>
                    <a:pt x="2235329" y="1321404"/>
                    <a:pt x="2242225" y="1321404"/>
                  </a:cubicBezTo>
                  <a:close/>
                  <a:moveTo>
                    <a:pt x="1939967" y="1314120"/>
                  </a:moveTo>
                  <a:cubicBezTo>
                    <a:pt x="1952322" y="1314120"/>
                    <a:pt x="1962337" y="1324135"/>
                    <a:pt x="1962337" y="1336490"/>
                  </a:cubicBezTo>
                  <a:cubicBezTo>
                    <a:pt x="1962337" y="1348845"/>
                    <a:pt x="1952322" y="1358860"/>
                    <a:pt x="1939967" y="1358860"/>
                  </a:cubicBezTo>
                  <a:cubicBezTo>
                    <a:pt x="1927612" y="1358860"/>
                    <a:pt x="1917597" y="1348845"/>
                    <a:pt x="1917597" y="1336490"/>
                  </a:cubicBezTo>
                  <a:cubicBezTo>
                    <a:pt x="1917597" y="1324135"/>
                    <a:pt x="1927612" y="1314120"/>
                    <a:pt x="1939967" y="1314120"/>
                  </a:cubicBezTo>
                  <a:close/>
                  <a:moveTo>
                    <a:pt x="2317139" y="1312039"/>
                  </a:moveTo>
                  <a:cubicBezTo>
                    <a:pt x="2320587" y="1312039"/>
                    <a:pt x="2323382" y="1314834"/>
                    <a:pt x="2323382" y="1318282"/>
                  </a:cubicBezTo>
                  <a:cubicBezTo>
                    <a:pt x="2323382" y="1321730"/>
                    <a:pt x="2320587" y="1324525"/>
                    <a:pt x="2317139" y="1324525"/>
                  </a:cubicBezTo>
                  <a:cubicBezTo>
                    <a:pt x="2313691" y="1324525"/>
                    <a:pt x="2310896" y="1321730"/>
                    <a:pt x="2310896" y="1318282"/>
                  </a:cubicBezTo>
                  <a:cubicBezTo>
                    <a:pt x="2310896" y="1314834"/>
                    <a:pt x="2313691" y="1312039"/>
                    <a:pt x="2317139" y="1312039"/>
                  </a:cubicBezTo>
                  <a:close/>
                  <a:moveTo>
                    <a:pt x="1716264" y="1312039"/>
                  </a:moveTo>
                  <a:cubicBezTo>
                    <a:pt x="1721148" y="1312039"/>
                    <a:pt x="1725108" y="1315766"/>
                    <a:pt x="1725108" y="1320363"/>
                  </a:cubicBezTo>
                  <a:cubicBezTo>
                    <a:pt x="1725108" y="1324960"/>
                    <a:pt x="1721148" y="1328687"/>
                    <a:pt x="1716264" y="1328687"/>
                  </a:cubicBezTo>
                  <a:cubicBezTo>
                    <a:pt x="1711380" y="1328687"/>
                    <a:pt x="1707420" y="1324960"/>
                    <a:pt x="1707420" y="1320363"/>
                  </a:cubicBezTo>
                  <a:cubicBezTo>
                    <a:pt x="1707420" y="1315766"/>
                    <a:pt x="1711380" y="1312039"/>
                    <a:pt x="1716264" y="1312039"/>
                  </a:cubicBezTo>
                  <a:close/>
                  <a:moveTo>
                    <a:pt x="680991" y="1308918"/>
                  </a:moveTo>
                  <a:cubicBezTo>
                    <a:pt x="689323" y="1308918"/>
                    <a:pt x="696078" y="1315673"/>
                    <a:pt x="696078" y="1324005"/>
                  </a:cubicBezTo>
                  <a:cubicBezTo>
                    <a:pt x="696078" y="1332337"/>
                    <a:pt x="689323" y="1339092"/>
                    <a:pt x="680991" y="1339092"/>
                  </a:cubicBezTo>
                  <a:cubicBezTo>
                    <a:pt x="672659" y="1339092"/>
                    <a:pt x="665904" y="1332337"/>
                    <a:pt x="665904" y="1324005"/>
                  </a:cubicBezTo>
                  <a:cubicBezTo>
                    <a:pt x="665904" y="1315673"/>
                    <a:pt x="672659" y="1308918"/>
                    <a:pt x="680991" y="1308918"/>
                  </a:cubicBezTo>
                  <a:close/>
                  <a:moveTo>
                    <a:pt x="380294" y="1308918"/>
                  </a:moveTo>
                  <a:cubicBezTo>
                    <a:pt x="389201" y="1308918"/>
                    <a:pt x="396422" y="1316139"/>
                    <a:pt x="396422" y="1325046"/>
                  </a:cubicBezTo>
                  <a:cubicBezTo>
                    <a:pt x="396422" y="1333953"/>
                    <a:pt x="389201" y="1341174"/>
                    <a:pt x="380294" y="1341174"/>
                  </a:cubicBezTo>
                  <a:cubicBezTo>
                    <a:pt x="371387" y="1341174"/>
                    <a:pt x="364166" y="1333953"/>
                    <a:pt x="364166" y="1325046"/>
                  </a:cubicBezTo>
                  <a:cubicBezTo>
                    <a:pt x="364166" y="1316139"/>
                    <a:pt x="371387" y="1308918"/>
                    <a:pt x="380294" y="1308918"/>
                  </a:cubicBezTo>
                  <a:close/>
                  <a:moveTo>
                    <a:pt x="906774" y="1306837"/>
                  </a:moveTo>
                  <a:cubicBezTo>
                    <a:pt x="907061" y="1306837"/>
                    <a:pt x="907294" y="1307070"/>
                    <a:pt x="907294" y="1307357"/>
                  </a:cubicBezTo>
                  <a:cubicBezTo>
                    <a:pt x="907294" y="1307644"/>
                    <a:pt x="907061" y="1307877"/>
                    <a:pt x="906774" y="1307877"/>
                  </a:cubicBezTo>
                  <a:cubicBezTo>
                    <a:pt x="906487" y="1307877"/>
                    <a:pt x="906254" y="1307644"/>
                    <a:pt x="906254" y="1307357"/>
                  </a:cubicBezTo>
                  <a:cubicBezTo>
                    <a:pt x="906254" y="1307070"/>
                    <a:pt x="906487" y="1306837"/>
                    <a:pt x="906774" y="1306837"/>
                  </a:cubicBezTo>
                  <a:close/>
                  <a:moveTo>
                    <a:pt x="2394135" y="1299554"/>
                  </a:moveTo>
                  <a:cubicBezTo>
                    <a:pt x="2394710" y="1299554"/>
                    <a:pt x="2395176" y="1300719"/>
                    <a:pt x="2395176" y="1302156"/>
                  </a:cubicBezTo>
                  <a:cubicBezTo>
                    <a:pt x="2395176" y="1303593"/>
                    <a:pt x="2394710" y="1304758"/>
                    <a:pt x="2394135" y="1304758"/>
                  </a:cubicBezTo>
                  <a:cubicBezTo>
                    <a:pt x="2393560" y="1304758"/>
                    <a:pt x="2393094" y="1303593"/>
                    <a:pt x="2393094" y="1302156"/>
                  </a:cubicBezTo>
                  <a:cubicBezTo>
                    <a:pt x="2393094" y="1300719"/>
                    <a:pt x="2393560" y="1299554"/>
                    <a:pt x="2394135" y="1299554"/>
                  </a:cubicBezTo>
                  <a:close/>
                  <a:moveTo>
                    <a:pt x="2018004" y="1299554"/>
                  </a:moveTo>
                  <a:cubicBezTo>
                    <a:pt x="2029784" y="1299554"/>
                    <a:pt x="2039334" y="1308405"/>
                    <a:pt x="2039334" y="1319323"/>
                  </a:cubicBezTo>
                  <a:cubicBezTo>
                    <a:pt x="2039334" y="1330241"/>
                    <a:pt x="2029784" y="1339092"/>
                    <a:pt x="2018004" y="1339092"/>
                  </a:cubicBezTo>
                  <a:cubicBezTo>
                    <a:pt x="2006224" y="1339092"/>
                    <a:pt x="1996674" y="1330241"/>
                    <a:pt x="1996674" y="1319323"/>
                  </a:cubicBezTo>
                  <a:cubicBezTo>
                    <a:pt x="1996674" y="1308405"/>
                    <a:pt x="2006224" y="1299554"/>
                    <a:pt x="2018004" y="1299554"/>
                  </a:cubicBezTo>
                  <a:close/>
                  <a:moveTo>
                    <a:pt x="303299" y="1299554"/>
                  </a:moveTo>
                  <a:cubicBezTo>
                    <a:pt x="309333" y="1299554"/>
                    <a:pt x="314224" y="1304445"/>
                    <a:pt x="314224" y="1310479"/>
                  </a:cubicBezTo>
                  <a:cubicBezTo>
                    <a:pt x="314224" y="1316513"/>
                    <a:pt x="309333" y="1321404"/>
                    <a:pt x="303299" y="1321404"/>
                  </a:cubicBezTo>
                  <a:cubicBezTo>
                    <a:pt x="297265" y="1321404"/>
                    <a:pt x="292374" y="1316513"/>
                    <a:pt x="292374" y="1310479"/>
                  </a:cubicBezTo>
                  <a:cubicBezTo>
                    <a:pt x="292374" y="1304445"/>
                    <a:pt x="297265" y="1299554"/>
                    <a:pt x="303299" y="1299554"/>
                  </a:cubicBezTo>
                  <a:close/>
                  <a:moveTo>
                    <a:pt x="828219" y="1289149"/>
                  </a:moveTo>
                  <a:cubicBezTo>
                    <a:pt x="828794" y="1289149"/>
                    <a:pt x="829260" y="1289848"/>
                    <a:pt x="829260" y="1290710"/>
                  </a:cubicBezTo>
                  <a:cubicBezTo>
                    <a:pt x="829260" y="1291572"/>
                    <a:pt x="828794" y="1292271"/>
                    <a:pt x="828219" y="1292271"/>
                  </a:cubicBezTo>
                  <a:cubicBezTo>
                    <a:pt x="827644" y="1292271"/>
                    <a:pt x="827178" y="1291572"/>
                    <a:pt x="827178" y="1290710"/>
                  </a:cubicBezTo>
                  <a:cubicBezTo>
                    <a:pt x="827178" y="1289848"/>
                    <a:pt x="827644" y="1289149"/>
                    <a:pt x="828219" y="1289149"/>
                  </a:cubicBezTo>
                  <a:close/>
                  <a:moveTo>
                    <a:pt x="604516" y="1289149"/>
                  </a:moveTo>
                  <a:cubicBezTo>
                    <a:pt x="615434" y="1289149"/>
                    <a:pt x="624285" y="1297534"/>
                    <a:pt x="624285" y="1307878"/>
                  </a:cubicBezTo>
                  <a:cubicBezTo>
                    <a:pt x="624285" y="1318222"/>
                    <a:pt x="615434" y="1326607"/>
                    <a:pt x="604516" y="1326607"/>
                  </a:cubicBezTo>
                  <a:cubicBezTo>
                    <a:pt x="593598" y="1326607"/>
                    <a:pt x="584747" y="1318222"/>
                    <a:pt x="584747" y="1307878"/>
                  </a:cubicBezTo>
                  <a:cubicBezTo>
                    <a:pt x="584747" y="1297534"/>
                    <a:pt x="593598" y="1289149"/>
                    <a:pt x="604516" y="1289149"/>
                  </a:cubicBezTo>
                  <a:close/>
                  <a:moveTo>
                    <a:pt x="1794300" y="1287068"/>
                  </a:moveTo>
                  <a:cubicBezTo>
                    <a:pt x="1803782" y="1287068"/>
                    <a:pt x="1811468" y="1294754"/>
                    <a:pt x="1811468" y="1304236"/>
                  </a:cubicBezTo>
                  <a:cubicBezTo>
                    <a:pt x="1811468" y="1313718"/>
                    <a:pt x="1803782" y="1321404"/>
                    <a:pt x="1794300" y="1321404"/>
                  </a:cubicBezTo>
                  <a:cubicBezTo>
                    <a:pt x="1784818" y="1321404"/>
                    <a:pt x="1777132" y="1313718"/>
                    <a:pt x="1777132" y="1304236"/>
                  </a:cubicBezTo>
                  <a:cubicBezTo>
                    <a:pt x="1777132" y="1294754"/>
                    <a:pt x="1784818" y="1287068"/>
                    <a:pt x="1794300" y="1287068"/>
                  </a:cubicBezTo>
                  <a:close/>
                  <a:moveTo>
                    <a:pt x="1569557" y="1287068"/>
                  </a:moveTo>
                  <a:cubicBezTo>
                    <a:pt x="1569844" y="1287068"/>
                    <a:pt x="1570077" y="1287301"/>
                    <a:pt x="1570077" y="1287588"/>
                  </a:cubicBezTo>
                  <a:cubicBezTo>
                    <a:pt x="1570077" y="1287875"/>
                    <a:pt x="1569844" y="1288108"/>
                    <a:pt x="1569557" y="1288108"/>
                  </a:cubicBezTo>
                  <a:cubicBezTo>
                    <a:pt x="1569270" y="1288108"/>
                    <a:pt x="1569037" y="1287875"/>
                    <a:pt x="1569037" y="1287588"/>
                  </a:cubicBezTo>
                  <a:cubicBezTo>
                    <a:pt x="1569037" y="1287301"/>
                    <a:pt x="1569270" y="1287068"/>
                    <a:pt x="1569557" y="1287068"/>
                  </a:cubicBezTo>
                  <a:close/>
                  <a:moveTo>
                    <a:pt x="2094479" y="1284988"/>
                  </a:moveTo>
                  <a:cubicBezTo>
                    <a:pt x="2104823" y="1284988"/>
                    <a:pt x="2113208" y="1293140"/>
                    <a:pt x="2113208" y="1303197"/>
                  </a:cubicBezTo>
                  <a:cubicBezTo>
                    <a:pt x="2113208" y="1313254"/>
                    <a:pt x="2104823" y="1321406"/>
                    <a:pt x="2094479" y="1321406"/>
                  </a:cubicBezTo>
                  <a:cubicBezTo>
                    <a:pt x="2084135" y="1321406"/>
                    <a:pt x="2075750" y="1313254"/>
                    <a:pt x="2075750" y="1303197"/>
                  </a:cubicBezTo>
                  <a:cubicBezTo>
                    <a:pt x="2075750" y="1293140"/>
                    <a:pt x="2084135" y="1284988"/>
                    <a:pt x="2094479" y="1284988"/>
                  </a:cubicBezTo>
                  <a:close/>
                  <a:moveTo>
                    <a:pt x="226824" y="1284988"/>
                  </a:moveTo>
                  <a:cubicBezTo>
                    <a:pt x="231421" y="1284988"/>
                    <a:pt x="235148" y="1288715"/>
                    <a:pt x="235148" y="1293312"/>
                  </a:cubicBezTo>
                  <a:cubicBezTo>
                    <a:pt x="235148" y="1297909"/>
                    <a:pt x="231421" y="1301636"/>
                    <a:pt x="226824" y="1301636"/>
                  </a:cubicBezTo>
                  <a:cubicBezTo>
                    <a:pt x="222227" y="1301636"/>
                    <a:pt x="218500" y="1297909"/>
                    <a:pt x="218500" y="1293312"/>
                  </a:cubicBezTo>
                  <a:cubicBezTo>
                    <a:pt x="218500" y="1288715"/>
                    <a:pt x="222227" y="1284988"/>
                    <a:pt x="226824" y="1284988"/>
                  </a:cubicBezTo>
                  <a:close/>
                  <a:moveTo>
                    <a:pt x="1645512" y="1269380"/>
                  </a:moveTo>
                  <a:cubicBezTo>
                    <a:pt x="1646948" y="1269380"/>
                    <a:pt x="1648113" y="1270079"/>
                    <a:pt x="1648113" y="1270941"/>
                  </a:cubicBezTo>
                  <a:cubicBezTo>
                    <a:pt x="1648113" y="1271803"/>
                    <a:pt x="1646948" y="1272502"/>
                    <a:pt x="1645512" y="1272502"/>
                  </a:cubicBezTo>
                  <a:cubicBezTo>
                    <a:pt x="1644076" y="1272502"/>
                    <a:pt x="1642911" y="1271803"/>
                    <a:pt x="1642911" y="1270941"/>
                  </a:cubicBezTo>
                  <a:cubicBezTo>
                    <a:pt x="1642911" y="1270079"/>
                    <a:pt x="1644076" y="1269380"/>
                    <a:pt x="1645512" y="1269380"/>
                  </a:cubicBezTo>
                  <a:close/>
                  <a:moveTo>
                    <a:pt x="526481" y="1269380"/>
                  </a:moveTo>
                  <a:cubicBezTo>
                    <a:pt x="537974" y="1269380"/>
                    <a:pt x="547291" y="1279395"/>
                    <a:pt x="547291" y="1291750"/>
                  </a:cubicBezTo>
                  <a:cubicBezTo>
                    <a:pt x="547291" y="1304105"/>
                    <a:pt x="537974" y="1314120"/>
                    <a:pt x="526481" y="1314120"/>
                  </a:cubicBezTo>
                  <a:cubicBezTo>
                    <a:pt x="514988" y="1314120"/>
                    <a:pt x="505671" y="1304105"/>
                    <a:pt x="505671" y="1291750"/>
                  </a:cubicBezTo>
                  <a:cubicBezTo>
                    <a:pt x="505671" y="1279395"/>
                    <a:pt x="514988" y="1269380"/>
                    <a:pt x="526481" y="1269380"/>
                  </a:cubicBezTo>
                  <a:close/>
                  <a:moveTo>
                    <a:pt x="151389" y="1269380"/>
                  </a:moveTo>
                  <a:cubicBezTo>
                    <a:pt x="153974" y="1269380"/>
                    <a:pt x="156071" y="1272175"/>
                    <a:pt x="156071" y="1275623"/>
                  </a:cubicBezTo>
                  <a:cubicBezTo>
                    <a:pt x="156071" y="1279070"/>
                    <a:pt x="153974" y="1281866"/>
                    <a:pt x="151389" y="1281866"/>
                  </a:cubicBezTo>
                  <a:cubicBezTo>
                    <a:pt x="148804" y="1281866"/>
                    <a:pt x="146707" y="1279070"/>
                    <a:pt x="146707" y="1275623"/>
                  </a:cubicBezTo>
                  <a:cubicBezTo>
                    <a:pt x="146707" y="1272175"/>
                    <a:pt x="148804" y="1269380"/>
                    <a:pt x="151389" y="1269380"/>
                  </a:cubicBezTo>
                  <a:close/>
                  <a:moveTo>
                    <a:pt x="2169913" y="1267299"/>
                  </a:moveTo>
                  <a:cubicBezTo>
                    <a:pt x="2179395" y="1267299"/>
                    <a:pt x="2187081" y="1275684"/>
                    <a:pt x="2187081" y="1286028"/>
                  </a:cubicBezTo>
                  <a:cubicBezTo>
                    <a:pt x="2187081" y="1296372"/>
                    <a:pt x="2179395" y="1304757"/>
                    <a:pt x="2169913" y="1304757"/>
                  </a:cubicBezTo>
                  <a:cubicBezTo>
                    <a:pt x="2160431" y="1304757"/>
                    <a:pt x="2152745" y="1296372"/>
                    <a:pt x="2152745" y="1286028"/>
                  </a:cubicBezTo>
                  <a:cubicBezTo>
                    <a:pt x="2152745" y="1275684"/>
                    <a:pt x="2160431" y="1267299"/>
                    <a:pt x="2169913" y="1267299"/>
                  </a:cubicBezTo>
                  <a:close/>
                  <a:moveTo>
                    <a:pt x="750184" y="1267299"/>
                  </a:moveTo>
                  <a:cubicBezTo>
                    <a:pt x="754207" y="1267299"/>
                    <a:pt x="757468" y="1270560"/>
                    <a:pt x="757468" y="1274583"/>
                  </a:cubicBezTo>
                  <a:cubicBezTo>
                    <a:pt x="757468" y="1278606"/>
                    <a:pt x="754207" y="1281867"/>
                    <a:pt x="750184" y="1281867"/>
                  </a:cubicBezTo>
                  <a:cubicBezTo>
                    <a:pt x="746161" y="1281867"/>
                    <a:pt x="742900" y="1278606"/>
                    <a:pt x="742900" y="1274583"/>
                  </a:cubicBezTo>
                  <a:cubicBezTo>
                    <a:pt x="742900" y="1270560"/>
                    <a:pt x="746161" y="1267299"/>
                    <a:pt x="750184" y="1267299"/>
                  </a:cubicBezTo>
                  <a:close/>
                  <a:moveTo>
                    <a:pt x="1870776" y="1265218"/>
                  </a:moveTo>
                  <a:cubicBezTo>
                    <a:pt x="1882843" y="1265218"/>
                    <a:pt x="1892626" y="1275001"/>
                    <a:pt x="1892626" y="1287068"/>
                  </a:cubicBezTo>
                  <a:cubicBezTo>
                    <a:pt x="1892626" y="1299135"/>
                    <a:pt x="1882843" y="1308918"/>
                    <a:pt x="1870776" y="1308918"/>
                  </a:cubicBezTo>
                  <a:cubicBezTo>
                    <a:pt x="1858709" y="1308918"/>
                    <a:pt x="1848926" y="1299135"/>
                    <a:pt x="1848926" y="1287068"/>
                  </a:cubicBezTo>
                  <a:cubicBezTo>
                    <a:pt x="1848926" y="1275001"/>
                    <a:pt x="1858709" y="1265218"/>
                    <a:pt x="1870776" y="1265218"/>
                  </a:cubicBezTo>
                  <a:close/>
                  <a:moveTo>
                    <a:pt x="75955" y="1257935"/>
                  </a:moveTo>
                  <a:cubicBezTo>
                    <a:pt x="78253" y="1257935"/>
                    <a:pt x="80117" y="1259566"/>
                    <a:pt x="80117" y="1261577"/>
                  </a:cubicBezTo>
                  <a:cubicBezTo>
                    <a:pt x="80117" y="1263589"/>
                    <a:pt x="78253" y="1265219"/>
                    <a:pt x="75955" y="1265219"/>
                  </a:cubicBezTo>
                  <a:cubicBezTo>
                    <a:pt x="73657" y="1265219"/>
                    <a:pt x="71793" y="1263589"/>
                    <a:pt x="71793" y="1261577"/>
                  </a:cubicBezTo>
                  <a:cubicBezTo>
                    <a:pt x="71793" y="1259566"/>
                    <a:pt x="73657" y="1257935"/>
                    <a:pt x="75955" y="1257935"/>
                  </a:cubicBezTo>
                  <a:close/>
                  <a:moveTo>
                    <a:pt x="2245346" y="1254813"/>
                  </a:moveTo>
                  <a:cubicBezTo>
                    <a:pt x="2252816" y="1254813"/>
                    <a:pt x="2258872" y="1260869"/>
                    <a:pt x="2258872" y="1268339"/>
                  </a:cubicBezTo>
                  <a:cubicBezTo>
                    <a:pt x="2258872" y="1275809"/>
                    <a:pt x="2252816" y="1281865"/>
                    <a:pt x="2245346" y="1281865"/>
                  </a:cubicBezTo>
                  <a:cubicBezTo>
                    <a:pt x="2237876" y="1281865"/>
                    <a:pt x="2231820" y="1275809"/>
                    <a:pt x="2231820" y="1268339"/>
                  </a:cubicBezTo>
                  <a:cubicBezTo>
                    <a:pt x="2231820" y="1260869"/>
                    <a:pt x="2237876" y="1254813"/>
                    <a:pt x="2245346" y="1254813"/>
                  </a:cubicBezTo>
                  <a:close/>
                  <a:moveTo>
                    <a:pt x="450526" y="1254813"/>
                  </a:moveTo>
                  <a:cubicBezTo>
                    <a:pt x="461444" y="1254813"/>
                    <a:pt x="470295" y="1263664"/>
                    <a:pt x="470295" y="1274582"/>
                  </a:cubicBezTo>
                  <a:cubicBezTo>
                    <a:pt x="470295" y="1285500"/>
                    <a:pt x="461444" y="1294351"/>
                    <a:pt x="450526" y="1294351"/>
                  </a:cubicBezTo>
                  <a:cubicBezTo>
                    <a:pt x="439608" y="1294351"/>
                    <a:pt x="430757" y="1285500"/>
                    <a:pt x="430757" y="1274582"/>
                  </a:cubicBezTo>
                  <a:cubicBezTo>
                    <a:pt x="430757" y="1263664"/>
                    <a:pt x="439608" y="1254813"/>
                    <a:pt x="450526" y="1254813"/>
                  </a:cubicBezTo>
                  <a:close/>
                  <a:moveTo>
                    <a:pt x="1946211" y="1247530"/>
                  </a:moveTo>
                  <a:cubicBezTo>
                    <a:pt x="1959141" y="1247530"/>
                    <a:pt x="1969622" y="1257545"/>
                    <a:pt x="1969622" y="1269900"/>
                  </a:cubicBezTo>
                  <a:cubicBezTo>
                    <a:pt x="1969622" y="1282255"/>
                    <a:pt x="1959141" y="1292270"/>
                    <a:pt x="1946211" y="1292270"/>
                  </a:cubicBezTo>
                  <a:cubicBezTo>
                    <a:pt x="1933281" y="1292270"/>
                    <a:pt x="1922800" y="1282255"/>
                    <a:pt x="1922800" y="1269900"/>
                  </a:cubicBezTo>
                  <a:cubicBezTo>
                    <a:pt x="1922800" y="1257545"/>
                    <a:pt x="1933281" y="1247530"/>
                    <a:pt x="1946211" y="1247530"/>
                  </a:cubicBezTo>
                  <a:close/>
                  <a:moveTo>
                    <a:pt x="1721988" y="1247530"/>
                  </a:moveTo>
                  <a:cubicBezTo>
                    <a:pt x="1726011" y="1247530"/>
                    <a:pt x="1729272" y="1250791"/>
                    <a:pt x="1729272" y="1254814"/>
                  </a:cubicBezTo>
                  <a:cubicBezTo>
                    <a:pt x="1729272" y="1258837"/>
                    <a:pt x="1726011" y="1262098"/>
                    <a:pt x="1721988" y="1262098"/>
                  </a:cubicBezTo>
                  <a:cubicBezTo>
                    <a:pt x="1717965" y="1262098"/>
                    <a:pt x="1714704" y="1258837"/>
                    <a:pt x="1714704" y="1254814"/>
                  </a:cubicBezTo>
                  <a:cubicBezTo>
                    <a:pt x="1714704" y="1250791"/>
                    <a:pt x="1717965" y="1247530"/>
                    <a:pt x="1721988" y="1247530"/>
                  </a:cubicBezTo>
                  <a:close/>
                  <a:moveTo>
                    <a:pt x="2320781" y="1245449"/>
                  </a:moveTo>
                  <a:cubicBezTo>
                    <a:pt x="2323366" y="1245449"/>
                    <a:pt x="2325463" y="1248244"/>
                    <a:pt x="2325463" y="1251692"/>
                  </a:cubicBezTo>
                  <a:cubicBezTo>
                    <a:pt x="2325463" y="1255139"/>
                    <a:pt x="2323366" y="1257935"/>
                    <a:pt x="2320781" y="1257935"/>
                  </a:cubicBezTo>
                  <a:cubicBezTo>
                    <a:pt x="2318196" y="1257935"/>
                    <a:pt x="2316099" y="1255139"/>
                    <a:pt x="2316099" y="1251692"/>
                  </a:cubicBezTo>
                  <a:cubicBezTo>
                    <a:pt x="2316099" y="1248244"/>
                    <a:pt x="2318196" y="1245449"/>
                    <a:pt x="2320781" y="1245449"/>
                  </a:cubicBezTo>
                  <a:close/>
                  <a:moveTo>
                    <a:pt x="674228" y="1245449"/>
                  </a:moveTo>
                  <a:cubicBezTo>
                    <a:pt x="681698" y="1245449"/>
                    <a:pt x="687754" y="1251505"/>
                    <a:pt x="687754" y="1258975"/>
                  </a:cubicBezTo>
                  <a:cubicBezTo>
                    <a:pt x="687754" y="1266445"/>
                    <a:pt x="681698" y="1272501"/>
                    <a:pt x="674228" y="1272501"/>
                  </a:cubicBezTo>
                  <a:cubicBezTo>
                    <a:pt x="666758" y="1272501"/>
                    <a:pt x="660702" y="1266445"/>
                    <a:pt x="660702" y="1258975"/>
                  </a:cubicBezTo>
                  <a:cubicBezTo>
                    <a:pt x="660702" y="1251505"/>
                    <a:pt x="666758" y="1245449"/>
                    <a:pt x="674228" y="1245449"/>
                  </a:cubicBezTo>
                  <a:close/>
                  <a:moveTo>
                    <a:pt x="375092" y="1242327"/>
                  </a:moveTo>
                  <a:cubicBezTo>
                    <a:pt x="383999" y="1242327"/>
                    <a:pt x="391220" y="1249548"/>
                    <a:pt x="391220" y="1258455"/>
                  </a:cubicBezTo>
                  <a:cubicBezTo>
                    <a:pt x="391220" y="1267362"/>
                    <a:pt x="383999" y="1274583"/>
                    <a:pt x="375092" y="1274583"/>
                  </a:cubicBezTo>
                  <a:cubicBezTo>
                    <a:pt x="366185" y="1274583"/>
                    <a:pt x="358964" y="1267362"/>
                    <a:pt x="358964" y="1258455"/>
                  </a:cubicBezTo>
                  <a:cubicBezTo>
                    <a:pt x="358964" y="1249548"/>
                    <a:pt x="366185" y="1242327"/>
                    <a:pt x="375092" y="1242327"/>
                  </a:cubicBezTo>
                  <a:close/>
                  <a:moveTo>
                    <a:pt x="1561" y="1242327"/>
                  </a:moveTo>
                  <a:cubicBezTo>
                    <a:pt x="2423" y="1242327"/>
                    <a:pt x="3122" y="1243026"/>
                    <a:pt x="3122" y="1243888"/>
                  </a:cubicBezTo>
                  <a:cubicBezTo>
                    <a:pt x="3122" y="1244750"/>
                    <a:pt x="2423" y="1245449"/>
                    <a:pt x="1561" y="1245449"/>
                  </a:cubicBezTo>
                  <a:cubicBezTo>
                    <a:pt x="699" y="1245449"/>
                    <a:pt x="0" y="1244750"/>
                    <a:pt x="0" y="1243888"/>
                  </a:cubicBezTo>
                  <a:cubicBezTo>
                    <a:pt x="0" y="1243026"/>
                    <a:pt x="699" y="1242327"/>
                    <a:pt x="1561" y="1242327"/>
                  </a:cubicBezTo>
                  <a:close/>
                  <a:moveTo>
                    <a:pt x="2396216" y="1232963"/>
                  </a:moveTo>
                  <a:cubicBezTo>
                    <a:pt x="2396791" y="1232963"/>
                    <a:pt x="2397257" y="1233429"/>
                    <a:pt x="2397257" y="1234004"/>
                  </a:cubicBezTo>
                  <a:cubicBezTo>
                    <a:pt x="2397257" y="1234579"/>
                    <a:pt x="2396791" y="1235045"/>
                    <a:pt x="2396216" y="1235045"/>
                  </a:cubicBezTo>
                  <a:cubicBezTo>
                    <a:pt x="2395641" y="1235045"/>
                    <a:pt x="2395175" y="1234579"/>
                    <a:pt x="2395175" y="1234004"/>
                  </a:cubicBezTo>
                  <a:cubicBezTo>
                    <a:pt x="2395175" y="1233429"/>
                    <a:pt x="2395641" y="1232963"/>
                    <a:pt x="2396216" y="1232963"/>
                  </a:cubicBezTo>
                  <a:close/>
                  <a:moveTo>
                    <a:pt x="2021645" y="1232963"/>
                  </a:moveTo>
                  <a:cubicBezTo>
                    <a:pt x="2032563" y="1232963"/>
                    <a:pt x="2041414" y="1242280"/>
                    <a:pt x="2041414" y="1253773"/>
                  </a:cubicBezTo>
                  <a:cubicBezTo>
                    <a:pt x="2041414" y="1265266"/>
                    <a:pt x="2032563" y="1274583"/>
                    <a:pt x="2021645" y="1274583"/>
                  </a:cubicBezTo>
                  <a:cubicBezTo>
                    <a:pt x="2010727" y="1274583"/>
                    <a:pt x="2001876" y="1265266"/>
                    <a:pt x="2001876" y="1253773"/>
                  </a:cubicBezTo>
                  <a:cubicBezTo>
                    <a:pt x="2001876" y="1242280"/>
                    <a:pt x="2010727" y="1232963"/>
                    <a:pt x="2021645" y="1232963"/>
                  </a:cubicBezTo>
                  <a:close/>
                  <a:moveTo>
                    <a:pt x="299658" y="1229842"/>
                  </a:moveTo>
                  <a:cubicBezTo>
                    <a:pt x="306554" y="1229842"/>
                    <a:pt x="312144" y="1235432"/>
                    <a:pt x="312144" y="1242328"/>
                  </a:cubicBezTo>
                  <a:cubicBezTo>
                    <a:pt x="312144" y="1249224"/>
                    <a:pt x="306554" y="1254814"/>
                    <a:pt x="299658" y="1254814"/>
                  </a:cubicBezTo>
                  <a:cubicBezTo>
                    <a:pt x="292762" y="1254814"/>
                    <a:pt x="287172" y="1249224"/>
                    <a:pt x="287172" y="1242328"/>
                  </a:cubicBezTo>
                  <a:cubicBezTo>
                    <a:pt x="287172" y="1235432"/>
                    <a:pt x="292762" y="1229842"/>
                    <a:pt x="299658" y="1229842"/>
                  </a:cubicBezTo>
                  <a:close/>
                  <a:moveTo>
                    <a:pt x="825618" y="1222558"/>
                  </a:moveTo>
                  <a:cubicBezTo>
                    <a:pt x="826480" y="1222558"/>
                    <a:pt x="827179" y="1223257"/>
                    <a:pt x="827179" y="1224119"/>
                  </a:cubicBezTo>
                  <a:cubicBezTo>
                    <a:pt x="827179" y="1224981"/>
                    <a:pt x="826480" y="1225680"/>
                    <a:pt x="825618" y="1225680"/>
                  </a:cubicBezTo>
                  <a:cubicBezTo>
                    <a:pt x="824756" y="1225680"/>
                    <a:pt x="824057" y="1224981"/>
                    <a:pt x="824057" y="1224119"/>
                  </a:cubicBezTo>
                  <a:cubicBezTo>
                    <a:pt x="824057" y="1223257"/>
                    <a:pt x="824756" y="1222558"/>
                    <a:pt x="825618" y="1222558"/>
                  </a:cubicBezTo>
                  <a:close/>
                  <a:moveTo>
                    <a:pt x="599314" y="1222558"/>
                  </a:moveTo>
                  <a:cubicBezTo>
                    <a:pt x="610232" y="1222558"/>
                    <a:pt x="619083" y="1230943"/>
                    <a:pt x="619083" y="1241287"/>
                  </a:cubicBezTo>
                  <a:cubicBezTo>
                    <a:pt x="619083" y="1251631"/>
                    <a:pt x="610232" y="1260016"/>
                    <a:pt x="599314" y="1260016"/>
                  </a:cubicBezTo>
                  <a:cubicBezTo>
                    <a:pt x="588396" y="1260016"/>
                    <a:pt x="579545" y="1251631"/>
                    <a:pt x="579545" y="1241287"/>
                  </a:cubicBezTo>
                  <a:cubicBezTo>
                    <a:pt x="579545" y="1230943"/>
                    <a:pt x="588396" y="1222558"/>
                    <a:pt x="599314" y="1222558"/>
                  </a:cubicBezTo>
                  <a:close/>
                  <a:moveTo>
                    <a:pt x="1797422" y="1220477"/>
                  </a:moveTo>
                  <a:cubicBezTo>
                    <a:pt x="1806329" y="1220477"/>
                    <a:pt x="1813550" y="1227698"/>
                    <a:pt x="1813550" y="1236605"/>
                  </a:cubicBezTo>
                  <a:cubicBezTo>
                    <a:pt x="1813550" y="1245512"/>
                    <a:pt x="1806329" y="1252733"/>
                    <a:pt x="1797422" y="1252733"/>
                  </a:cubicBezTo>
                  <a:cubicBezTo>
                    <a:pt x="1788515" y="1252733"/>
                    <a:pt x="1781294" y="1245512"/>
                    <a:pt x="1781294" y="1236605"/>
                  </a:cubicBezTo>
                  <a:cubicBezTo>
                    <a:pt x="1781294" y="1227698"/>
                    <a:pt x="1788515" y="1220477"/>
                    <a:pt x="1797422" y="1220477"/>
                  </a:cubicBezTo>
                  <a:close/>
                  <a:moveTo>
                    <a:pt x="2095519" y="1215276"/>
                  </a:moveTo>
                  <a:cubicBezTo>
                    <a:pt x="2106437" y="1215276"/>
                    <a:pt x="2115288" y="1224127"/>
                    <a:pt x="2115288" y="1235045"/>
                  </a:cubicBezTo>
                  <a:cubicBezTo>
                    <a:pt x="2115288" y="1245963"/>
                    <a:pt x="2106437" y="1254814"/>
                    <a:pt x="2095519" y="1254814"/>
                  </a:cubicBezTo>
                  <a:cubicBezTo>
                    <a:pt x="2084601" y="1254814"/>
                    <a:pt x="2075750" y="1245963"/>
                    <a:pt x="2075750" y="1235045"/>
                  </a:cubicBezTo>
                  <a:cubicBezTo>
                    <a:pt x="2075750" y="1224127"/>
                    <a:pt x="2084601" y="1215276"/>
                    <a:pt x="2095519" y="1215276"/>
                  </a:cubicBezTo>
                  <a:close/>
                  <a:moveTo>
                    <a:pt x="225264" y="1215276"/>
                  </a:moveTo>
                  <a:cubicBezTo>
                    <a:pt x="230723" y="1215276"/>
                    <a:pt x="235149" y="1219702"/>
                    <a:pt x="235149" y="1225161"/>
                  </a:cubicBezTo>
                  <a:cubicBezTo>
                    <a:pt x="235149" y="1230620"/>
                    <a:pt x="230723" y="1235046"/>
                    <a:pt x="225264" y="1235046"/>
                  </a:cubicBezTo>
                  <a:cubicBezTo>
                    <a:pt x="219805" y="1235046"/>
                    <a:pt x="215379" y="1230620"/>
                    <a:pt x="215379" y="1225161"/>
                  </a:cubicBezTo>
                  <a:cubicBezTo>
                    <a:pt x="215379" y="1219702"/>
                    <a:pt x="219805" y="1215276"/>
                    <a:pt x="225264" y="1215276"/>
                  </a:cubicBezTo>
                  <a:close/>
                  <a:moveTo>
                    <a:pt x="149829" y="1202790"/>
                  </a:moveTo>
                  <a:cubicBezTo>
                    <a:pt x="153277" y="1202790"/>
                    <a:pt x="156072" y="1205585"/>
                    <a:pt x="156072" y="1209033"/>
                  </a:cubicBezTo>
                  <a:cubicBezTo>
                    <a:pt x="156072" y="1212481"/>
                    <a:pt x="153277" y="1215276"/>
                    <a:pt x="149829" y="1215276"/>
                  </a:cubicBezTo>
                  <a:cubicBezTo>
                    <a:pt x="146381" y="1215276"/>
                    <a:pt x="143586" y="1212481"/>
                    <a:pt x="143586" y="1209033"/>
                  </a:cubicBezTo>
                  <a:cubicBezTo>
                    <a:pt x="143586" y="1205585"/>
                    <a:pt x="146381" y="1202790"/>
                    <a:pt x="149829" y="1202790"/>
                  </a:cubicBezTo>
                  <a:close/>
                  <a:moveTo>
                    <a:pt x="1647073" y="1202789"/>
                  </a:moveTo>
                  <a:cubicBezTo>
                    <a:pt x="1647648" y="1202789"/>
                    <a:pt x="1648114" y="1203488"/>
                    <a:pt x="1648114" y="1204350"/>
                  </a:cubicBezTo>
                  <a:cubicBezTo>
                    <a:pt x="1648114" y="1205212"/>
                    <a:pt x="1647648" y="1205911"/>
                    <a:pt x="1647073" y="1205911"/>
                  </a:cubicBezTo>
                  <a:cubicBezTo>
                    <a:pt x="1646498" y="1205911"/>
                    <a:pt x="1646032" y="1205212"/>
                    <a:pt x="1646032" y="1204350"/>
                  </a:cubicBezTo>
                  <a:cubicBezTo>
                    <a:pt x="1646032" y="1203488"/>
                    <a:pt x="1646498" y="1202789"/>
                    <a:pt x="1647073" y="1202789"/>
                  </a:cubicBezTo>
                  <a:close/>
                  <a:moveTo>
                    <a:pt x="524920" y="1202789"/>
                  </a:moveTo>
                  <a:cubicBezTo>
                    <a:pt x="537275" y="1202789"/>
                    <a:pt x="547290" y="1212339"/>
                    <a:pt x="547290" y="1224119"/>
                  </a:cubicBezTo>
                  <a:cubicBezTo>
                    <a:pt x="547290" y="1235899"/>
                    <a:pt x="537275" y="1245449"/>
                    <a:pt x="524920" y="1245449"/>
                  </a:cubicBezTo>
                  <a:cubicBezTo>
                    <a:pt x="512565" y="1245449"/>
                    <a:pt x="502550" y="1235899"/>
                    <a:pt x="502550" y="1224119"/>
                  </a:cubicBezTo>
                  <a:cubicBezTo>
                    <a:pt x="502550" y="1212339"/>
                    <a:pt x="512565" y="1202789"/>
                    <a:pt x="524920" y="1202789"/>
                  </a:cubicBezTo>
                  <a:close/>
                  <a:moveTo>
                    <a:pt x="2171474" y="1200709"/>
                  </a:moveTo>
                  <a:cubicBezTo>
                    <a:pt x="2181818" y="1200709"/>
                    <a:pt x="2190203" y="1208861"/>
                    <a:pt x="2190203" y="1218918"/>
                  </a:cubicBezTo>
                  <a:cubicBezTo>
                    <a:pt x="2190203" y="1228975"/>
                    <a:pt x="2181818" y="1237127"/>
                    <a:pt x="2171474" y="1237127"/>
                  </a:cubicBezTo>
                  <a:cubicBezTo>
                    <a:pt x="2161130" y="1237127"/>
                    <a:pt x="2152745" y="1228975"/>
                    <a:pt x="2152745" y="1218918"/>
                  </a:cubicBezTo>
                  <a:cubicBezTo>
                    <a:pt x="2152745" y="1208861"/>
                    <a:pt x="2161130" y="1200709"/>
                    <a:pt x="2171474" y="1200709"/>
                  </a:cubicBezTo>
                  <a:close/>
                  <a:moveTo>
                    <a:pt x="750184" y="1200708"/>
                  </a:moveTo>
                  <a:cubicBezTo>
                    <a:pt x="753058" y="1200708"/>
                    <a:pt x="755387" y="1203503"/>
                    <a:pt x="755387" y="1206951"/>
                  </a:cubicBezTo>
                  <a:cubicBezTo>
                    <a:pt x="755387" y="1210399"/>
                    <a:pt x="753058" y="1213194"/>
                    <a:pt x="750184" y="1213194"/>
                  </a:cubicBezTo>
                  <a:cubicBezTo>
                    <a:pt x="747310" y="1213194"/>
                    <a:pt x="744981" y="1210399"/>
                    <a:pt x="744981" y="1206951"/>
                  </a:cubicBezTo>
                  <a:cubicBezTo>
                    <a:pt x="744981" y="1203503"/>
                    <a:pt x="747310" y="1200708"/>
                    <a:pt x="750184" y="1200708"/>
                  </a:cubicBezTo>
                  <a:close/>
                  <a:moveTo>
                    <a:pt x="1872337" y="1197587"/>
                  </a:moveTo>
                  <a:cubicBezTo>
                    <a:pt x="1885267" y="1197587"/>
                    <a:pt x="1895748" y="1207602"/>
                    <a:pt x="1895748" y="1219957"/>
                  </a:cubicBezTo>
                  <a:cubicBezTo>
                    <a:pt x="1895748" y="1232312"/>
                    <a:pt x="1885267" y="1242327"/>
                    <a:pt x="1872337" y="1242327"/>
                  </a:cubicBezTo>
                  <a:cubicBezTo>
                    <a:pt x="1859407" y="1242327"/>
                    <a:pt x="1848926" y="1232312"/>
                    <a:pt x="1848926" y="1219957"/>
                  </a:cubicBezTo>
                  <a:cubicBezTo>
                    <a:pt x="1848926" y="1207602"/>
                    <a:pt x="1859407" y="1197587"/>
                    <a:pt x="1872337" y="1197587"/>
                  </a:cubicBezTo>
                  <a:close/>
                  <a:moveTo>
                    <a:pt x="2245346" y="1188223"/>
                  </a:moveTo>
                  <a:cubicBezTo>
                    <a:pt x="2252816" y="1188223"/>
                    <a:pt x="2258872" y="1194279"/>
                    <a:pt x="2258872" y="1201749"/>
                  </a:cubicBezTo>
                  <a:cubicBezTo>
                    <a:pt x="2258872" y="1209219"/>
                    <a:pt x="2252816" y="1215275"/>
                    <a:pt x="2245346" y="1215275"/>
                  </a:cubicBezTo>
                  <a:cubicBezTo>
                    <a:pt x="2237876" y="1215275"/>
                    <a:pt x="2231820" y="1209219"/>
                    <a:pt x="2231820" y="1201749"/>
                  </a:cubicBezTo>
                  <a:cubicBezTo>
                    <a:pt x="2231820" y="1194279"/>
                    <a:pt x="2237876" y="1188223"/>
                    <a:pt x="2245346" y="1188223"/>
                  </a:cubicBezTo>
                  <a:close/>
                  <a:moveTo>
                    <a:pt x="450526" y="1188223"/>
                  </a:moveTo>
                  <a:cubicBezTo>
                    <a:pt x="461444" y="1188223"/>
                    <a:pt x="470295" y="1197074"/>
                    <a:pt x="470295" y="1207992"/>
                  </a:cubicBezTo>
                  <a:cubicBezTo>
                    <a:pt x="470295" y="1218910"/>
                    <a:pt x="461444" y="1227761"/>
                    <a:pt x="450526" y="1227761"/>
                  </a:cubicBezTo>
                  <a:cubicBezTo>
                    <a:pt x="439608" y="1227761"/>
                    <a:pt x="430757" y="1218910"/>
                    <a:pt x="430757" y="1207992"/>
                  </a:cubicBezTo>
                  <a:cubicBezTo>
                    <a:pt x="430757" y="1197074"/>
                    <a:pt x="439608" y="1188223"/>
                    <a:pt x="450526" y="1188223"/>
                  </a:cubicBezTo>
                  <a:close/>
                  <a:moveTo>
                    <a:pt x="75955" y="1188223"/>
                  </a:moveTo>
                  <a:cubicBezTo>
                    <a:pt x="78253" y="1188223"/>
                    <a:pt x="80117" y="1189854"/>
                    <a:pt x="80117" y="1191865"/>
                  </a:cubicBezTo>
                  <a:cubicBezTo>
                    <a:pt x="80117" y="1193877"/>
                    <a:pt x="78253" y="1195507"/>
                    <a:pt x="75955" y="1195507"/>
                  </a:cubicBezTo>
                  <a:cubicBezTo>
                    <a:pt x="73657" y="1195507"/>
                    <a:pt x="71793" y="1193877"/>
                    <a:pt x="71793" y="1191865"/>
                  </a:cubicBezTo>
                  <a:cubicBezTo>
                    <a:pt x="71793" y="1189854"/>
                    <a:pt x="73657" y="1188223"/>
                    <a:pt x="75955" y="1188223"/>
                  </a:cubicBezTo>
                  <a:close/>
                  <a:moveTo>
                    <a:pt x="1719907" y="1180939"/>
                  </a:moveTo>
                  <a:cubicBezTo>
                    <a:pt x="1723930" y="1180939"/>
                    <a:pt x="1727191" y="1183734"/>
                    <a:pt x="1727191" y="1187182"/>
                  </a:cubicBezTo>
                  <a:cubicBezTo>
                    <a:pt x="1727191" y="1190630"/>
                    <a:pt x="1723930" y="1193425"/>
                    <a:pt x="1719907" y="1193425"/>
                  </a:cubicBezTo>
                  <a:cubicBezTo>
                    <a:pt x="1715884" y="1193425"/>
                    <a:pt x="1712623" y="1190630"/>
                    <a:pt x="1712623" y="1187182"/>
                  </a:cubicBezTo>
                  <a:cubicBezTo>
                    <a:pt x="1712623" y="1183734"/>
                    <a:pt x="1715884" y="1180939"/>
                    <a:pt x="1719907" y="1180939"/>
                  </a:cubicBezTo>
                  <a:close/>
                  <a:moveTo>
                    <a:pt x="2319741" y="1177818"/>
                  </a:moveTo>
                  <a:cubicBezTo>
                    <a:pt x="2322902" y="1177818"/>
                    <a:pt x="2325464" y="1180613"/>
                    <a:pt x="2325464" y="1184061"/>
                  </a:cubicBezTo>
                  <a:cubicBezTo>
                    <a:pt x="2325464" y="1187509"/>
                    <a:pt x="2322902" y="1190304"/>
                    <a:pt x="2319741" y="1190304"/>
                  </a:cubicBezTo>
                  <a:cubicBezTo>
                    <a:pt x="2316580" y="1190304"/>
                    <a:pt x="2314018" y="1187509"/>
                    <a:pt x="2314018" y="1184061"/>
                  </a:cubicBezTo>
                  <a:cubicBezTo>
                    <a:pt x="2314018" y="1180613"/>
                    <a:pt x="2316580" y="1177818"/>
                    <a:pt x="2319741" y="1177818"/>
                  </a:cubicBezTo>
                  <a:close/>
                  <a:moveTo>
                    <a:pt x="1946211" y="1177818"/>
                  </a:moveTo>
                  <a:cubicBezTo>
                    <a:pt x="1959141" y="1177818"/>
                    <a:pt x="1969622" y="1188998"/>
                    <a:pt x="1969622" y="1202790"/>
                  </a:cubicBezTo>
                  <a:cubicBezTo>
                    <a:pt x="1969622" y="1216582"/>
                    <a:pt x="1959141" y="1227762"/>
                    <a:pt x="1946211" y="1227762"/>
                  </a:cubicBezTo>
                  <a:cubicBezTo>
                    <a:pt x="1933281" y="1227762"/>
                    <a:pt x="1922800" y="1216582"/>
                    <a:pt x="1922800" y="1202790"/>
                  </a:cubicBezTo>
                  <a:cubicBezTo>
                    <a:pt x="1922800" y="1188998"/>
                    <a:pt x="1933281" y="1177818"/>
                    <a:pt x="1946211" y="1177818"/>
                  </a:cubicBezTo>
                  <a:close/>
                  <a:moveTo>
                    <a:pt x="677350" y="1177818"/>
                  </a:moveTo>
                  <a:cubicBezTo>
                    <a:pt x="684820" y="1177818"/>
                    <a:pt x="690876" y="1183408"/>
                    <a:pt x="690876" y="1190304"/>
                  </a:cubicBezTo>
                  <a:cubicBezTo>
                    <a:pt x="690876" y="1197200"/>
                    <a:pt x="684820" y="1202790"/>
                    <a:pt x="677350" y="1202790"/>
                  </a:cubicBezTo>
                  <a:cubicBezTo>
                    <a:pt x="669880" y="1202790"/>
                    <a:pt x="663824" y="1197200"/>
                    <a:pt x="663824" y="1190304"/>
                  </a:cubicBezTo>
                  <a:cubicBezTo>
                    <a:pt x="663824" y="1183408"/>
                    <a:pt x="669880" y="1177818"/>
                    <a:pt x="677350" y="1177818"/>
                  </a:cubicBezTo>
                  <a:close/>
                  <a:moveTo>
                    <a:pt x="376652" y="1175737"/>
                  </a:moveTo>
                  <a:cubicBezTo>
                    <a:pt x="386421" y="1175737"/>
                    <a:pt x="394340" y="1182958"/>
                    <a:pt x="394340" y="1191865"/>
                  </a:cubicBezTo>
                  <a:cubicBezTo>
                    <a:pt x="394340" y="1200772"/>
                    <a:pt x="386421" y="1207993"/>
                    <a:pt x="376652" y="1207993"/>
                  </a:cubicBezTo>
                  <a:cubicBezTo>
                    <a:pt x="366883" y="1207993"/>
                    <a:pt x="358964" y="1200772"/>
                    <a:pt x="358964" y="1191865"/>
                  </a:cubicBezTo>
                  <a:cubicBezTo>
                    <a:pt x="358964" y="1182958"/>
                    <a:pt x="366883" y="1175737"/>
                    <a:pt x="376652" y="1175737"/>
                  </a:cubicBezTo>
                  <a:close/>
                  <a:moveTo>
                    <a:pt x="1561" y="1175737"/>
                  </a:moveTo>
                  <a:cubicBezTo>
                    <a:pt x="2423" y="1175737"/>
                    <a:pt x="3122" y="1176203"/>
                    <a:pt x="3122" y="1176778"/>
                  </a:cubicBezTo>
                  <a:cubicBezTo>
                    <a:pt x="3122" y="1177353"/>
                    <a:pt x="2423" y="1177819"/>
                    <a:pt x="1561" y="1177819"/>
                  </a:cubicBezTo>
                  <a:cubicBezTo>
                    <a:pt x="699" y="1177819"/>
                    <a:pt x="0" y="1177353"/>
                    <a:pt x="0" y="1176778"/>
                  </a:cubicBezTo>
                  <a:cubicBezTo>
                    <a:pt x="0" y="1176203"/>
                    <a:pt x="699" y="1175737"/>
                    <a:pt x="1561" y="1175737"/>
                  </a:cubicBezTo>
                  <a:close/>
                  <a:moveTo>
                    <a:pt x="2394135" y="1166373"/>
                  </a:moveTo>
                  <a:cubicBezTo>
                    <a:pt x="2394710" y="1166373"/>
                    <a:pt x="2395176" y="1166839"/>
                    <a:pt x="2395176" y="1167414"/>
                  </a:cubicBezTo>
                  <a:cubicBezTo>
                    <a:pt x="2395176" y="1167989"/>
                    <a:pt x="2394710" y="1168455"/>
                    <a:pt x="2394135" y="1168455"/>
                  </a:cubicBezTo>
                  <a:cubicBezTo>
                    <a:pt x="2393560" y="1168455"/>
                    <a:pt x="2393094" y="1167989"/>
                    <a:pt x="2393094" y="1167414"/>
                  </a:cubicBezTo>
                  <a:cubicBezTo>
                    <a:pt x="2393094" y="1166839"/>
                    <a:pt x="2393560" y="1166373"/>
                    <a:pt x="2394135" y="1166373"/>
                  </a:cubicBezTo>
                  <a:close/>
                  <a:moveTo>
                    <a:pt x="2020605" y="1166373"/>
                  </a:moveTo>
                  <a:cubicBezTo>
                    <a:pt x="2032098" y="1166373"/>
                    <a:pt x="2041415" y="1175690"/>
                    <a:pt x="2041415" y="1187183"/>
                  </a:cubicBezTo>
                  <a:cubicBezTo>
                    <a:pt x="2041415" y="1198676"/>
                    <a:pt x="2032098" y="1207993"/>
                    <a:pt x="2020605" y="1207993"/>
                  </a:cubicBezTo>
                  <a:cubicBezTo>
                    <a:pt x="2009112" y="1207993"/>
                    <a:pt x="1999795" y="1198676"/>
                    <a:pt x="1999795" y="1187183"/>
                  </a:cubicBezTo>
                  <a:cubicBezTo>
                    <a:pt x="1999795" y="1175690"/>
                    <a:pt x="2009112" y="1166373"/>
                    <a:pt x="2020605" y="1166373"/>
                  </a:cubicBezTo>
                  <a:close/>
                  <a:moveTo>
                    <a:pt x="302259" y="1163252"/>
                  </a:moveTo>
                  <a:cubicBezTo>
                    <a:pt x="308868" y="1163252"/>
                    <a:pt x="314225" y="1168842"/>
                    <a:pt x="314225" y="1175738"/>
                  </a:cubicBezTo>
                  <a:cubicBezTo>
                    <a:pt x="314225" y="1182634"/>
                    <a:pt x="308868" y="1188224"/>
                    <a:pt x="302259" y="1188224"/>
                  </a:cubicBezTo>
                  <a:cubicBezTo>
                    <a:pt x="295650" y="1188224"/>
                    <a:pt x="290293" y="1182634"/>
                    <a:pt x="290293" y="1175738"/>
                  </a:cubicBezTo>
                  <a:cubicBezTo>
                    <a:pt x="290293" y="1168842"/>
                    <a:pt x="295650" y="1163252"/>
                    <a:pt x="302259" y="1163252"/>
                  </a:cubicBezTo>
                  <a:close/>
                  <a:moveTo>
                    <a:pt x="832901" y="1155968"/>
                  </a:moveTo>
                  <a:cubicBezTo>
                    <a:pt x="833763" y="1155968"/>
                    <a:pt x="834462" y="1156434"/>
                    <a:pt x="834462" y="1157009"/>
                  </a:cubicBezTo>
                  <a:cubicBezTo>
                    <a:pt x="834462" y="1157584"/>
                    <a:pt x="833763" y="1158050"/>
                    <a:pt x="832901" y="1158050"/>
                  </a:cubicBezTo>
                  <a:cubicBezTo>
                    <a:pt x="832039" y="1158050"/>
                    <a:pt x="831340" y="1157584"/>
                    <a:pt x="831340" y="1157009"/>
                  </a:cubicBezTo>
                  <a:cubicBezTo>
                    <a:pt x="831340" y="1156434"/>
                    <a:pt x="832039" y="1155968"/>
                    <a:pt x="832901" y="1155968"/>
                  </a:cubicBezTo>
                  <a:close/>
                  <a:moveTo>
                    <a:pt x="602956" y="1155968"/>
                  </a:moveTo>
                  <a:cubicBezTo>
                    <a:pt x="613013" y="1155968"/>
                    <a:pt x="621165" y="1164353"/>
                    <a:pt x="621165" y="1174697"/>
                  </a:cubicBezTo>
                  <a:cubicBezTo>
                    <a:pt x="621165" y="1185041"/>
                    <a:pt x="613013" y="1193426"/>
                    <a:pt x="602956" y="1193426"/>
                  </a:cubicBezTo>
                  <a:cubicBezTo>
                    <a:pt x="592899" y="1193426"/>
                    <a:pt x="584747" y="1185041"/>
                    <a:pt x="584747" y="1174697"/>
                  </a:cubicBezTo>
                  <a:cubicBezTo>
                    <a:pt x="584747" y="1164353"/>
                    <a:pt x="592899" y="1155968"/>
                    <a:pt x="602956" y="1155968"/>
                  </a:cubicBezTo>
                  <a:close/>
                  <a:moveTo>
                    <a:pt x="1794300" y="1153887"/>
                  </a:moveTo>
                  <a:cubicBezTo>
                    <a:pt x="1803782" y="1153887"/>
                    <a:pt x="1811468" y="1161108"/>
                    <a:pt x="1811468" y="1170015"/>
                  </a:cubicBezTo>
                  <a:cubicBezTo>
                    <a:pt x="1811468" y="1178922"/>
                    <a:pt x="1803782" y="1186143"/>
                    <a:pt x="1794300" y="1186143"/>
                  </a:cubicBezTo>
                  <a:cubicBezTo>
                    <a:pt x="1784818" y="1186143"/>
                    <a:pt x="1777132" y="1178922"/>
                    <a:pt x="1777132" y="1170015"/>
                  </a:cubicBezTo>
                  <a:cubicBezTo>
                    <a:pt x="1777132" y="1161108"/>
                    <a:pt x="1784818" y="1153887"/>
                    <a:pt x="1794300" y="1153887"/>
                  </a:cubicBezTo>
                  <a:close/>
                  <a:moveTo>
                    <a:pt x="1564355" y="1153887"/>
                  </a:moveTo>
                  <a:cubicBezTo>
                    <a:pt x="1564642" y="1153887"/>
                    <a:pt x="1564875" y="1154120"/>
                    <a:pt x="1564875" y="1154407"/>
                  </a:cubicBezTo>
                  <a:cubicBezTo>
                    <a:pt x="1564875" y="1154694"/>
                    <a:pt x="1564642" y="1154927"/>
                    <a:pt x="1564355" y="1154927"/>
                  </a:cubicBezTo>
                  <a:cubicBezTo>
                    <a:pt x="1564068" y="1154927"/>
                    <a:pt x="1563835" y="1154694"/>
                    <a:pt x="1563835" y="1154407"/>
                  </a:cubicBezTo>
                  <a:cubicBezTo>
                    <a:pt x="1563835" y="1154120"/>
                    <a:pt x="1564068" y="1153887"/>
                    <a:pt x="1564355" y="1153887"/>
                  </a:cubicBezTo>
                  <a:close/>
                  <a:moveTo>
                    <a:pt x="2093438" y="1148685"/>
                  </a:moveTo>
                  <a:cubicBezTo>
                    <a:pt x="2104356" y="1148685"/>
                    <a:pt x="2113207" y="1157536"/>
                    <a:pt x="2113207" y="1168454"/>
                  </a:cubicBezTo>
                  <a:cubicBezTo>
                    <a:pt x="2113207" y="1179372"/>
                    <a:pt x="2104356" y="1188223"/>
                    <a:pt x="2093438" y="1188223"/>
                  </a:cubicBezTo>
                  <a:cubicBezTo>
                    <a:pt x="2082520" y="1188223"/>
                    <a:pt x="2073669" y="1179372"/>
                    <a:pt x="2073669" y="1168454"/>
                  </a:cubicBezTo>
                  <a:cubicBezTo>
                    <a:pt x="2073669" y="1157536"/>
                    <a:pt x="2082520" y="1148685"/>
                    <a:pt x="2093438" y="1148685"/>
                  </a:cubicBezTo>
                  <a:close/>
                  <a:moveTo>
                    <a:pt x="228385" y="1148685"/>
                  </a:moveTo>
                  <a:cubicBezTo>
                    <a:pt x="233844" y="1148685"/>
                    <a:pt x="238270" y="1153111"/>
                    <a:pt x="238270" y="1158570"/>
                  </a:cubicBezTo>
                  <a:cubicBezTo>
                    <a:pt x="238270" y="1164029"/>
                    <a:pt x="233844" y="1168455"/>
                    <a:pt x="228385" y="1168455"/>
                  </a:cubicBezTo>
                  <a:cubicBezTo>
                    <a:pt x="222926" y="1168455"/>
                    <a:pt x="218500" y="1164029"/>
                    <a:pt x="218500" y="1158570"/>
                  </a:cubicBezTo>
                  <a:cubicBezTo>
                    <a:pt x="218500" y="1153111"/>
                    <a:pt x="222926" y="1148685"/>
                    <a:pt x="228385" y="1148685"/>
                  </a:cubicBezTo>
                  <a:close/>
                  <a:moveTo>
                    <a:pt x="1635628" y="1136199"/>
                  </a:moveTo>
                  <a:cubicBezTo>
                    <a:pt x="1636777" y="1136199"/>
                    <a:pt x="1637709" y="1136665"/>
                    <a:pt x="1637709" y="1137240"/>
                  </a:cubicBezTo>
                  <a:cubicBezTo>
                    <a:pt x="1637709" y="1137815"/>
                    <a:pt x="1636777" y="1138281"/>
                    <a:pt x="1635628" y="1138281"/>
                  </a:cubicBezTo>
                  <a:cubicBezTo>
                    <a:pt x="1634479" y="1138281"/>
                    <a:pt x="1633547" y="1137815"/>
                    <a:pt x="1633547" y="1137240"/>
                  </a:cubicBezTo>
                  <a:cubicBezTo>
                    <a:pt x="1633547" y="1136665"/>
                    <a:pt x="1634479" y="1136199"/>
                    <a:pt x="1635628" y="1136199"/>
                  </a:cubicBezTo>
                  <a:close/>
                  <a:moveTo>
                    <a:pt x="760067" y="1136199"/>
                  </a:moveTo>
                  <a:cubicBezTo>
                    <a:pt x="762652" y="1136199"/>
                    <a:pt x="764749" y="1138296"/>
                    <a:pt x="764749" y="1140881"/>
                  </a:cubicBezTo>
                  <a:cubicBezTo>
                    <a:pt x="764749" y="1143466"/>
                    <a:pt x="762652" y="1145563"/>
                    <a:pt x="760067" y="1145563"/>
                  </a:cubicBezTo>
                  <a:cubicBezTo>
                    <a:pt x="757482" y="1145563"/>
                    <a:pt x="755385" y="1143466"/>
                    <a:pt x="755385" y="1140881"/>
                  </a:cubicBezTo>
                  <a:cubicBezTo>
                    <a:pt x="755385" y="1138296"/>
                    <a:pt x="757482" y="1136199"/>
                    <a:pt x="760067" y="1136199"/>
                  </a:cubicBezTo>
                  <a:close/>
                  <a:moveTo>
                    <a:pt x="530122" y="1136199"/>
                  </a:moveTo>
                  <a:cubicBezTo>
                    <a:pt x="542477" y="1136199"/>
                    <a:pt x="552492" y="1145516"/>
                    <a:pt x="552492" y="1157009"/>
                  </a:cubicBezTo>
                  <a:cubicBezTo>
                    <a:pt x="552492" y="1168502"/>
                    <a:pt x="542477" y="1177819"/>
                    <a:pt x="530122" y="1177819"/>
                  </a:cubicBezTo>
                  <a:cubicBezTo>
                    <a:pt x="517767" y="1177819"/>
                    <a:pt x="507752" y="1168502"/>
                    <a:pt x="507752" y="1157009"/>
                  </a:cubicBezTo>
                  <a:cubicBezTo>
                    <a:pt x="507752" y="1145516"/>
                    <a:pt x="517767" y="1136199"/>
                    <a:pt x="530122" y="1136199"/>
                  </a:cubicBezTo>
                  <a:close/>
                  <a:moveTo>
                    <a:pt x="155031" y="1136199"/>
                  </a:moveTo>
                  <a:cubicBezTo>
                    <a:pt x="158479" y="1136199"/>
                    <a:pt x="161274" y="1138994"/>
                    <a:pt x="161274" y="1142442"/>
                  </a:cubicBezTo>
                  <a:cubicBezTo>
                    <a:pt x="161274" y="1145890"/>
                    <a:pt x="158479" y="1148685"/>
                    <a:pt x="155031" y="1148685"/>
                  </a:cubicBezTo>
                  <a:cubicBezTo>
                    <a:pt x="151583" y="1148685"/>
                    <a:pt x="148788" y="1145890"/>
                    <a:pt x="148788" y="1142442"/>
                  </a:cubicBezTo>
                  <a:cubicBezTo>
                    <a:pt x="148788" y="1138994"/>
                    <a:pt x="151583" y="1136199"/>
                    <a:pt x="155031" y="1136199"/>
                  </a:cubicBezTo>
                  <a:close/>
                  <a:moveTo>
                    <a:pt x="2167311" y="1134119"/>
                  </a:moveTo>
                  <a:cubicBezTo>
                    <a:pt x="2178229" y="1134119"/>
                    <a:pt x="2187080" y="1142271"/>
                    <a:pt x="2187080" y="1152328"/>
                  </a:cubicBezTo>
                  <a:cubicBezTo>
                    <a:pt x="2187080" y="1162385"/>
                    <a:pt x="2178229" y="1170537"/>
                    <a:pt x="2167311" y="1170537"/>
                  </a:cubicBezTo>
                  <a:cubicBezTo>
                    <a:pt x="2156393" y="1170537"/>
                    <a:pt x="2147542" y="1162385"/>
                    <a:pt x="2147542" y="1152328"/>
                  </a:cubicBezTo>
                  <a:cubicBezTo>
                    <a:pt x="2147542" y="1142271"/>
                    <a:pt x="2156393" y="1134119"/>
                    <a:pt x="2167311" y="1134119"/>
                  </a:cubicBezTo>
                  <a:close/>
                  <a:moveTo>
                    <a:pt x="1867135" y="1128916"/>
                  </a:moveTo>
                  <a:cubicBezTo>
                    <a:pt x="1880065" y="1128916"/>
                    <a:pt x="1890546" y="1139397"/>
                    <a:pt x="1890546" y="1152327"/>
                  </a:cubicBezTo>
                  <a:cubicBezTo>
                    <a:pt x="1890546" y="1165257"/>
                    <a:pt x="1880065" y="1175738"/>
                    <a:pt x="1867135" y="1175738"/>
                  </a:cubicBezTo>
                  <a:cubicBezTo>
                    <a:pt x="1854205" y="1175738"/>
                    <a:pt x="1843724" y="1165257"/>
                    <a:pt x="1843724" y="1152327"/>
                  </a:cubicBezTo>
                  <a:cubicBezTo>
                    <a:pt x="1843724" y="1139397"/>
                    <a:pt x="1854205" y="1128916"/>
                    <a:pt x="1867135" y="1128916"/>
                  </a:cubicBezTo>
                  <a:close/>
                  <a:moveTo>
                    <a:pt x="2240665" y="1121632"/>
                  </a:moveTo>
                  <a:cubicBezTo>
                    <a:pt x="2248423" y="1121632"/>
                    <a:pt x="2254712" y="1127688"/>
                    <a:pt x="2254712" y="1135158"/>
                  </a:cubicBezTo>
                  <a:cubicBezTo>
                    <a:pt x="2254712" y="1142628"/>
                    <a:pt x="2248423" y="1148684"/>
                    <a:pt x="2240665" y="1148684"/>
                  </a:cubicBezTo>
                  <a:cubicBezTo>
                    <a:pt x="2232907" y="1148684"/>
                    <a:pt x="2226618" y="1142628"/>
                    <a:pt x="2226618" y="1135158"/>
                  </a:cubicBezTo>
                  <a:cubicBezTo>
                    <a:pt x="2226618" y="1127688"/>
                    <a:pt x="2232907" y="1121632"/>
                    <a:pt x="2240665" y="1121632"/>
                  </a:cubicBezTo>
                  <a:close/>
                  <a:moveTo>
                    <a:pt x="455728" y="1121632"/>
                  </a:moveTo>
                  <a:cubicBezTo>
                    <a:pt x="466646" y="1121632"/>
                    <a:pt x="475497" y="1130483"/>
                    <a:pt x="475497" y="1141401"/>
                  </a:cubicBezTo>
                  <a:cubicBezTo>
                    <a:pt x="475497" y="1152319"/>
                    <a:pt x="466646" y="1161170"/>
                    <a:pt x="455728" y="1161170"/>
                  </a:cubicBezTo>
                  <a:cubicBezTo>
                    <a:pt x="444810" y="1161170"/>
                    <a:pt x="435959" y="1152319"/>
                    <a:pt x="435959" y="1141401"/>
                  </a:cubicBezTo>
                  <a:cubicBezTo>
                    <a:pt x="435959" y="1130483"/>
                    <a:pt x="444810" y="1121632"/>
                    <a:pt x="455728" y="1121632"/>
                  </a:cubicBezTo>
                  <a:close/>
                  <a:moveTo>
                    <a:pt x="80637" y="1121632"/>
                  </a:moveTo>
                  <a:cubicBezTo>
                    <a:pt x="82649" y="1121632"/>
                    <a:pt x="84279" y="1123263"/>
                    <a:pt x="84279" y="1125274"/>
                  </a:cubicBezTo>
                  <a:cubicBezTo>
                    <a:pt x="84279" y="1127286"/>
                    <a:pt x="82649" y="1128916"/>
                    <a:pt x="80637" y="1128916"/>
                  </a:cubicBezTo>
                  <a:cubicBezTo>
                    <a:pt x="78626" y="1128916"/>
                    <a:pt x="76995" y="1127286"/>
                    <a:pt x="76995" y="1125274"/>
                  </a:cubicBezTo>
                  <a:cubicBezTo>
                    <a:pt x="76995" y="1123263"/>
                    <a:pt x="78626" y="1121632"/>
                    <a:pt x="80637" y="1121632"/>
                  </a:cubicBezTo>
                  <a:close/>
                  <a:moveTo>
                    <a:pt x="1708981" y="1114349"/>
                  </a:moveTo>
                  <a:cubicBezTo>
                    <a:pt x="1713865" y="1114349"/>
                    <a:pt x="1717825" y="1117610"/>
                    <a:pt x="1717825" y="1121633"/>
                  </a:cubicBezTo>
                  <a:cubicBezTo>
                    <a:pt x="1717825" y="1125656"/>
                    <a:pt x="1713865" y="1128917"/>
                    <a:pt x="1708981" y="1128917"/>
                  </a:cubicBezTo>
                  <a:cubicBezTo>
                    <a:pt x="1704097" y="1128917"/>
                    <a:pt x="1700137" y="1125656"/>
                    <a:pt x="1700137" y="1121633"/>
                  </a:cubicBezTo>
                  <a:cubicBezTo>
                    <a:pt x="1700137" y="1117610"/>
                    <a:pt x="1704097" y="1114349"/>
                    <a:pt x="1708981" y="1114349"/>
                  </a:cubicBezTo>
                  <a:close/>
                  <a:moveTo>
                    <a:pt x="2315058" y="1111228"/>
                  </a:moveTo>
                  <a:cubicBezTo>
                    <a:pt x="2318506" y="1111228"/>
                    <a:pt x="2321301" y="1114023"/>
                    <a:pt x="2321301" y="1117471"/>
                  </a:cubicBezTo>
                  <a:cubicBezTo>
                    <a:pt x="2321301" y="1120919"/>
                    <a:pt x="2318506" y="1123714"/>
                    <a:pt x="2315058" y="1123714"/>
                  </a:cubicBezTo>
                  <a:cubicBezTo>
                    <a:pt x="2311610" y="1123714"/>
                    <a:pt x="2308815" y="1120919"/>
                    <a:pt x="2308815" y="1117471"/>
                  </a:cubicBezTo>
                  <a:cubicBezTo>
                    <a:pt x="2308815" y="1114023"/>
                    <a:pt x="2311610" y="1111228"/>
                    <a:pt x="2315058" y="1111228"/>
                  </a:cubicBezTo>
                  <a:close/>
                  <a:moveTo>
                    <a:pt x="686714" y="1111228"/>
                  </a:moveTo>
                  <a:cubicBezTo>
                    <a:pt x="694184" y="1111228"/>
                    <a:pt x="700240" y="1117284"/>
                    <a:pt x="700240" y="1124754"/>
                  </a:cubicBezTo>
                  <a:cubicBezTo>
                    <a:pt x="700240" y="1132224"/>
                    <a:pt x="694184" y="1138280"/>
                    <a:pt x="686714" y="1138280"/>
                  </a:cubicBezTo>
                  <a:cubicBezTo>
                    <a:pt x="679244" y="1138280"/>
                    <a:pt x="673188" y="1132224"/>
                    <a:pt x="673188" y="1124754"/>
                  </a:cubicBezTo>
                  <a:cubicBezTo>
                    <a:pt x="673188" y="1117284"/>
                    <a:pt x="679244" y="1111228"/>
                    <a:pt x="686714" y="1111228"/>
                  </a:cubicBezTo>
                  <a:close/>
                  <a:moveTo>
                    <a:pt x="1939967" y="1111227"/>
                  </a:moveTo>
                  <a:cubicBezTo>
                    <a:pt x="1953471" y="1111227"/>
                    <a:pt x="1964418" y="1122407"/>
                    <a:pt x="1964418" y="1136199"/>
                  </a:cubicBezTo>
                  <a:cubicBezTo>
                    <a:pt x="1964418" y="1149991"/>
                    <a:pt x="1953471" y="1161171"/>
                    <a:pt x="1939967" y="1161171"/>
                  </a:cubicBezTo>
                  <a:cubicBezTo>
                    <a:pt x="1926463" y="1161171"/>
                    <a:pt x="1915516" y="1149991"/>
                    <a:pt x="1915516" y="1136199"/>
                  </a:cubicBezTo>
                  <a:cubicBezTo>
                    <a:pt x="1915516" y="1122407"/>
                    <a:pt x="1926463" y="1111227"/>
                    <a:pt x="1939967" y="1111227"/>
                  </a:cubicBezTo>
                  <a:close/>
                  <a:moveTo>
                    <a:pt x="382375" y="1109147"/>
                  </a:moveTo>
                  <a:cubicBezTo>
                    <a:pt x="391282" y="1109147"/>
                    <a:pt x="398503" y="1116368"/>
                    <a:pt x="398503" y="1125275"/>
                  </a:cubicBezTo>
                  <a:cubicBezTo>
                    <a:pt x="398503" y="1134182"/>
                    <a:pt x="391282" y="1141403"/>
                    <a:pt x="382375" y="1141403"/>
                  </a:cubicBezTo>
                  <a:cubicBezTo>
                    <a:pt x="373468" y="1141403"/>
                    <a:pt x="366247" y="1134182"/>
                    <a:pt x="366247" y="1125275"/>
                  </a:cubicBezTo>
                  <a:cubicBezTo>
                    <a:pt x="366247" y="1116368"/>
                    <a:pt x="373468" y="1109147"/>
                    <a:pt x="382375" y="1109147"/>
                  </a:cubicBezTo>
                  <a:close/>
                  <a:moveTo>
                    <a:pt x="7805" y="1109146"/>
                  </a:moveTo>
                  <a:cubicBezTo>
                    <a:pt x="9242" y="1109146"/>
                    <a:pt x="10407" y="1109612"/>
                    <a:pt x="10407" y="1110187"/>
                  </a:cubicBezTo>
                  <a:cubicBezTo>
                    <a:pt x="10407" y="1110762"/>
                    <a:pt x="9242" y="1111228"/>
                    <a:pt x="7805" y="1111228"/>
                  </a:cubicBezTo>
                  <a:cubicBezTo>
                    <a:pt x="6368" y="1111228"/>
                    <a:pt x="5203" y="1110762"/>
                    <a:pt x="5203" y="1110187"/>
                  </a:cubicBezTo>
                  <a:cubicBezTo>
                    <a:pt x="5203" y="1109612"/>
                    <a:pt x="6368" y="1109146"/>
                    <a:pt x="7805" y="1109146"/>
                  </a:cubicBezTo>
                  <a:close/>
                  <a:moveTo>
                    <a:pt x="2387892" y="1098742"/>
                  </a:moveTo>
                  <a:cubicBezTo>
                    <a:pt x="2389041" y="1098742"/>
                    <a:pt x="2389973" y="1099441"/>
                    <a:pt x="2389973" y="1100303"/>
                  </a:cubicBezTo>
                  <a:cubicBezTo>
                    <a:pt x="2389973" y="1101165"/>
                    <a:pt x="2389041" y="1101864"/>
                    <a:pt x="2387892" y="1101864"/>
                  </a:cubicBezTo>
                  <a:cubicBezTo>
                    <a:pt x="2386743" y="1101864"/>
                    <a:pt x="2385811" y="1101165"/>
                    <a:pt x="2385811" y="1100303"/>
                  </a:cubicBezTo>
                  <a:cubicBezTo>
                    <a:pt x="2385811" y="1099441"/>
                    <a:pt x="2386743" y="1098742"/>
                    <a:pt x="2387892" y="1098742"/>
                  </a:cubicBezTo>
                  <a:close/>
                  <a:moveTo>
                    <a:pt x="2012801" y="1096661"/>
                  </a:moveTo>
                  <a:cubicBezTo>
                    <a:pt x="2024581" y="1096661"/>
                    <a:pt x="2034131" y="1106676"/>
                    <a:pt x="2034131" y="1119031"/>
                  </a:cubicBezTo>
                  <a:cubicBezTo>
                    <a:pt x="2034131" y="1131386"/>
                    <a:pt x="2024581" y="1141401"/>
                    <a:pt x="2012801" y="1141401"/>
                  </a:cubicBezTo>
                  <a:cubicBezTo>
                    <a:pt x="2001021" y="1141401"/>
                    <a:pt x="1991471" y="1131386"/>
                    <a:pt x="1991471" y="1119031"/>
                  </a:cubicBezTo>
                  <a:cubicBezTo>
                    <a:pt x="1991471" y="1106676"/>
                    <a:pt x="2001021" y="1096661"/>
                    <a:pt x="2012801" y="1096661"/>
                  </a:cubicBezTo>
                  <a:close/>
                  <a:moveTo>
                    <a:pt x="310063" y="1096661"/>
                  </a:moveTo>
                  <a:cubicBezTo>
                    <a:pt x="316959" y="1096661"/>
                    <a:pt x="322549" y="1102251"/>
                    <a:pt x="322549" y="1109147"/>
                  </a:cubicBezTo>
                  <a:cubicBezTo>
                    <a:pt x="322549" y="1116043"/>
                    <a:pt x="316959" y="1121633"/>
                    <a:pt x="310063" y="1121633"/>
                  </a:cubicBezTo>
                  <a:cubicBezTo>
                    <a:pt x="303167" y="1121633"/>
                    <a:pt x="297577" y="1116043"/>
                    <a:pt x="297577" y="1109147"/>
                  </a:cubicBezTo>
                  <a:cubicBezTo>
                    <a:pt x="297577" y="1102251"/>
                    <a:pt x="303167" y="1096661"/>
                    <a:pt x="310063" y="1096661"/>
                  </a:cubicBezTo>
                  <a:close/>
                  <a:moveTo>
                    <a:pt x="613881" y="1089378"/>
                  </a:moveTo>
                  <a:cubicBezTo>
                    <a:pt x="624799" y="1089378"/>
                    <a:pt x="633650" y="1098229"/>
                    <a:pt x="633650" y="1109147"/>
                  </a:cubicBezTo>
                  <a:cubicBezTo>
                    <a:pt x="633650" y="1120065"/>
                    <a:pt x="624799" y="1128916"/>
                    <a:pt x="613881" y="1128916"/>
                  </a:cubicBezTo>
                  <a:cubicBezTo>
                    <a:pt x="602963" y="1128916"/>
                    <a:pt x="594112" y="1120065"/>
                    <a:pt x="594112" y="1109147"/>
                  </a:cubicBezTo>
                  <a:cubicBezTo>
                    <a:pt x="594112" y="1098229"/>
                    <a:pt x="602963" y="1089378"/>
                    <a:pt x="613881" y="1089378"/>
                  </a:cubicBezTo>
                  <a:close/>
                  <a:moveTo>
                    <a:pt x="1781815" y="1086256"/>
                  </a:moveTo>
                  <a:cubicBezTo>
                    <a:pt x="1791297" y="1086256"/>
                    <a:pt x="1798983" y="1094175"/>
                    <a:pt x="1798983" y="1103944"/>
                  </a:cubicBezTo>
                  <a:cubicBezTo>
                    <a:pt x="1798983" y="1113713"/>
                    <a:pt x="1791297" y="1121632"/>
                    <a:pt x="1781815" y="1121632"/>
                  </a:cubicBezTo>
                  <a:cubicBezTo>
                    <a:pt x="1772333" y="1121632"/>
                    <a:pt x="1764647" y="1113713"/>
                    <a:pt x="1764647" y="1103944"/>
                  </a:cubicBezTo>
                  <a:cubicBezTo>
                    <a:pt x="1764647" y="1094175"/>
                    <a:pt x="1772333" y="1086256"/>
                    <a:pt x="1781815" y="1086256"/>
                  </a:cubicBezTo>
                  <a:close/>
                  <a:moveTo>
                    <a:pt x="2087195" y="1082095"/>
                  </a:moveTo>
                  <a:cubicBezTo>
                    <a:pt x="2098688" y="1082095"/>
                    <a:pt x="2108005" y="1091412"/>
                    <a:pt x="2108005" y="1102905"/>
                  </a:cubicBezTo>
                  <a:cubicBezTo>
                    <a:pt x="2108005" y="1114398"/>
                    <a:pt x="2098688" y="1123715"/>
                    <a:pt x="2087195" y="1123715"/>
                  </a:cubicBezTo>
                  <a:cubicBezTo>
                    <a:pt x="2075702" y="1123715"/>
                    <a:pt x="2066385" y="1114398"/>
                    <a:pt x="2066385" y="1102905"/>
                  </a:cubicBezTo>
                  <a:cubicBezTo>
                    <a:pt x="2066385" y="1091412"/>
                    <a:pt x="2075702" y="1082095"/>
                    <a:pt x="2087195" y="1082095"/>
                  </a:cubicBezTo>
                  <a:close/>
                  <a:moveTo>
                    <a:pt x="235669" y="1082095"/>
                  </a:moveTo>
                  <a:cubicBezTo>
                    <a:pt x="241128" y="1082095"/>
                    <a:pt x="245554" y="1086521"/>
                    <a:pt x="245554" y="1091980"/>
                  </a:cubicBezTo>
                  <a:cubicBezTo>
                    <a:pt x="245554" y="1097439"/>
                    <a:pt x="241128" y="1101865"/>
                    <a:pt x="235669" y="1101865"/>
                  </a:cubicBezTo>
                  <a:cubicBezTo>
                    <a:pt x="230210" y="1101865"/>
                    <a:pt x="225784" y="1097439"/>
                    <a:pt x="225784" y="1091980"/>
                  </a:cubicBezTo>
                  <a:cubicBezTo>
                    <a:pt x="225784" y="1086521"/>
                    <a:pt x="230210" y="1082095"/>
                    <a:pt x="235669" y="1082095"/>
                  </a:cubicBezTo>
                  <a:close/>
                  <a:moveTo>
                    <a:pt x="1616379" y="1073770"/>
                  </a:moveTo>
                  <a:cubicBezTo>
                    <a:pt x="1616666" y="1073770"/>
                    <a:pt x="1616899" y="1074003"/>
                    <a:pt x="1616899" y="1074290"/>
                  </a:cubicBezTo>
                  <a:cubicBezTo>
                    <a:pt x="1616899" y="1074577"/>
                    <a:pt x="1616666" y="1074810"/>
                    <a:pt x="1616379" y="1074810"/>
                  </a:cubicBezTo>
                  <a:cubicBezTo>
                    <a:pt x="1616092" y="1074810"/>
                    <a:pt x="1615859" y="1074577"/>
                    <a:pt x="1615859" y="1074290"/>
                  </a:cubicBezTo>
                  <a:cubicBezTo>
                    <a:pt x="1615859" y="1074003"/>
                    <a:pt x="1616092" y="1073770"/>
                    <a:pt x="1616379" y="1073770"/>
                  </a:cubicBezTo>
                  <a:close/>
                  <a:moveTo>
                    <a:pt x="779836" y="1071689"/>
                  </a:moveTo>
                  <a:cubicBezTo>
                    <a:pt x="782421" y="1071689"/>
                    <a:pt x="784518" y="1074019"/>
                    <a:pt x="784518" y="1076891"/>
                  </a:cubicBezTo>
                  <a:cubicBezTo>
                    <a:pt x="784518" y="1079764"/>
                    <a:pt x="782421" y="1082094"/>
                    <a:pt x="779836" y="1082094"/>
                  </a:cubicBezTo>
                  <a:cubicBezTo>
                    <a:pt x="777251" y="1082094"/>
                    <a:pt x="775154" y="1079764"/>
                    <a:pt x="775154" y="1076891"/>
                  </a:cubicBezTo>
                  <a:cubicBezTo>
                    <a:pt x="775154" y="1074019"/>
                    <a:pt x="777251" y="1071689"/>
                    <a:pt x="779836" y="1071689"/>
                  </a:cubicBezTo>
                  <a:close/>
                  <a:moveTo>
                    <a:pt x="163876" y="1069609"/>
                  </a:moveTo>
                  <a:cubicBezTo>
                    <a:pt x="168186" y="1069609"/>
                    <a:pt x="171680" y="1072404"/>
                    <a:pt x="171680" y="1075852"/>
                  </a:cubicBezTo>
                  <a:cubicBezTo>
                    <a:pt x="171680" y="1079300"/>
                    <a:pt x="168186" y="1082095"/>
                    <a:pt x="163876" y="1082095"/>
                  </a:cubicBezTo>
                  <a:cubicBezTo>
                    <a:pt x="159566" y="1082095"/>
                    <a:pt x="156072" y="1079300"/>
                    <a:pt x="156072" y="1075852"/>
                  </a:cubicBezTo>
                  <a:cubicBezTo>
                    <a:pt x="156072" y="1072404"/>
                    <a:pt x="159566" y="1069609"/>
                    <a:pt x="163876" y="1069609"/>
                  </a:cubicBezTo>
                  <a:close/>
                  <a:moveTo>
                    <a:pt x="541048" y="1069608"/>
                  </a:moveTo>
                  <a:cubicBezTo>
                    <a:pt x="552541" y="1069608"/>
                    <a:pt x="561858" y="1079623"/>
                    <a:pt x="561858" y="1091978"/>
                  </a:cubicBezTo>
                  <a:cubicBezTo>
                    <a:pt x="561858" y="1104333"/>
                    <a:pt x="552541" y="1114348"/>
                    <a:pt x="541048" y="1114348"/>
                  </a:cubicBezTo>
                  <a:cubicBezTo>
                    <a:pt x="529555" y="1114348"/>
                    <a:pt x="520238" y="1104333"/>
                    <a:pt x="520238" y="1091978"/>
                  </a:cubicBezTo>
                  <a:cubicBezTo>
                    <a:pt x="520238" y="1079623"/>
                    <a:pt x="529555" y="1069608"/>
                    <a:pt x="541048" y="1069608"/>
                  </a:cubicBezTo>
                  <a:close/>
                  <a:moveTo>
                    <a:pt x="2158988" y="1066488"/>
                  </a:moveTo>
                  <a:cubicBezTo>
                    <a:pt x="2169332" y="1066488"/>
                    <a:pt x="2177717" y="1074873"/>
                    <a:pt x="2177717" y="1085217"/>
                  </a:cubicBezTo>
                  <a:cubicBezTo>
                    <a:pt x="2177717" y="1095561"/>
                    <a:pt x="2169332" y="1103946"/>
                    <a:pt x="2158988" y="1103946"/>
                  </a:cubicBezTo>
                  <a:cubicBezTo>
                    <a:pt x="2148644" y="1103946"/>
                    <a:pt x="2140259" y="1095561"/>
                    <a:pt x="2140259" y="1085217"/>
                  </a:cubicBezTo>
                  <a:cubicBezTo>
                    <a:pt x="2140259" y="1074873"/>
                    <a:pt x="2148644" y="1066488"/>
                    <a:pt x="2158988" y="1066488"/>
                  </a:cubicBezTo>
                  <a:close/>
                  <a:moveTo>
                    <a:pt x="1854649" y="1062325"/>
                  </a:moveTo>
                  <a:cubicBezTo>
                    <a:pt x="1867579" y="1062325"/>
                    <a:pt x="1878060" y="1073272"/>
                    <a:pt x="1878060" y="1086776"/>
                  </a:cubicBezTo>
                  <a:cubicBezTo>
                    <a:pt x="1878060" y="1100280"/>
                    <a:pt x="1867579" y="1111227"/>
                    <a:pt x="1854649" y="1111227"/>
                  </a:cubicBezTo>
                  <a:cubicBezTo>
                    <a:pt x="1841719" y="1111227"/>
                    <a:pt x="1831238" y="1100280"/>
                    <a:pt x="1831238" y="1086776"/>
                  </a:cubicBezTo>
                  <a:cubicBezTo>
                    <a:pt x="1831238" y="1073272"/>
                    <a:pt x="1841719" y="1062325"/>
                    <a:pt x="1854649" y="1062325"/>
                  </a:cubicBezTo>
                  <a:close/>
                  <a:moveTo>
                    <a:pt x="2231821" y="1054002"/>
                  </a:moveTo>
                  <a:cubicBezTo>
                    <a:pt x="2239866" y="1054002"/>
                    <a:pt x="2246388" y="1060291"/>
                    <a:pt x="2246388" y="1068049"/>
                  </a:cubicBezTo>
                  <a:cubicBezTo>
                    <a:pt x="2246388" y="1075807"/>
                    <a:pt x="2239866" y="1082096"/>
                    <a:pt x="2231821" y="1082096"/>
                  </a:cubicBezTo>
                  <a:cubicBezTo>
                    <a:pt x="2223776" y="1082096"/>
                    <a:pt x="2217254" y="1075807"/>
                    <a:pt x="2217254" y="1068049"/>
                  </a:cubicBezTo>
                  <a:cubicBezTo>
                    <a:pt x="2217254" y="1060291"/>
                    <a:pt x="2223776" y="1054002"/>
                    <a:pt x="2231821" y="1054002"/>
                  </a:cubicBezTo>
                  <a:close/>
                  <a:moveTo>
                    <a:pt x="91042" y="1054002"/>
                  </a:moveTo>
                  <a:cubicBezTo>
                    <a:pt x="93054" y="1054002"/>
                    <a:pt x="94684" y="1056332"/>
                    <a:pt x="94684" y="1059204"/>
                  </a:cubicBezTo>
                  <a:cubicBezTo>
                    <a:pt x="94684" y="1062077"/>
                    <a:pt x="93054" y="1064407"/>
                    <a:pt x="91042" y="1064407"/>
                  </a:cubicBezTo>
                  <a:cubicBezTo>
                    <a:pt x="89031" y="1064407"/>
                    <a:pt x="87400" y="1062077"/>
                    <a:pt x="87400" y="1059204"/>
                  </a:cubicBezTo>
                  <a:cubicBezTo>
                    <a:pt x="87400" y="1056332"/>
                    <a:pt x="89031" y="1054002"/>
                    <a:pt x="91042" y="1054002"/>
                  </a:cubicBezTo>
                  <a:close/>
                  <a:moveTo>
                    <a:pt x="1690252" y="1054001"/>
                  </a:moveTo>
                  <a:cubicBezTo>
                    <a:pt x="1691688" y="1054001"/>
                    <a:pt x="1692853" y="1055166"/>
                    <a:pt x="1692853" y="1056602"/>
                  </a:cubicBezTo>
                  <a:cubicBezTo>
                    <a:pt x="1692853" y="1058038"/>
                    <a:pt x="1691688" y="1059203"/>
                    <a:pt x="1690252" y="1059203"/>
                  </a:cubicBezTo>
                  <a:cubicBezTo>
                    <a:pt x="1688816" y="1059203"/>
                    <a:pt x="1687651" y="1058038"/>
                    <a:pt x="1687651" y="1056602"/>
                  </a:cubicBezTo>
                  <a:cubicBezTo>
                    <a:pt x="1687651" y="1055166"/>
                    <a:pt x="1688816" y="1054001"/>
                    <a:pt x="1690252" y="1054001"/>
                  </a:cubicBezTo>
                  <a:close/>
                  <a:moveTo>
                    <a:pt x="468214" y="1054001"/>
                  </a:moveTo>
                  <a:cubicBezTo>
                    <a:pt x="479132" y="1054001"/>
                    <a:pt x="487983" y="1063085"/>
                    <a:pt x="487983" y="1074291"/>
                  </a:cubicBezTo>
                  <a:cubicBezTo>
                    <a:pt x="487983" y="1085497"/>
                    <a:pt x="479132" y="1094581"/>
                    <a:pt x="468214" y="1094581"/>
                  </a:cubicBezTo>
                  <a:cubicBezTo>
                    <a:pt x="457296" y="1094581"/>
                    <a:pt x="448445" y="1085497"/>
                    <a:pt x="448445" y="1074291"/>
                  </a:cubicBezTo>
                  <a:cubicBezTo>
                    <a:pt x="448445" y="1063085"/>
                    <a:pt x="457296" y="1054001"/>
                    <a:pt x="468214" y="1054001"/>
                  </a:cubicBezTo>
                  <a:close/>
                  <a:moveTo>
                    <a:pt x="1927482" y="1046718"/>
                  </a:moveTo>
                  <a:cubicBezTo>
                    <a:pt x="1940986" y="1046718"/>
                    <a:pt x="1951933" y="1057432"/>
                    <a:pt x="1951933" y="1070649"/>
                  </a:cubicBezTo>
                  <a:cubicBezTo>
                    <a:pt x="1951933" y="1083866"/>
                    <a:pt x="1940986" y="1094580"/>
                    <a:pt x="1927482" y="1094580"/>
                  </a:cubicBezTo>
                  <a:cubicBezTo>
                    <a:pt x="1913978" y="1094580"/>
                    <a:pt x="1903031" y="1083866"/>
                    <a:pt x="1903031" y="1070649"/>
                  </a:cubicBezTo>
                  <a:cubicBezTo>
                    <a:pt x="1903031" y="1057432"/>
                    <a:pt x="1913978" y="1046718"/>
                    <a:pt x="1927482" y="1046718"/>
                  </a:cubicBezTo>
                  <a:close/>
                  <a:moveTo>
                    <a:pt x="706483" y="1046718"/>
                  </a:moveTo>
                  <a:cubicBezTo>
                    <a:pt x="713953" y="1046718"/>
                    <a:pt x="720009" y="1052774"/>
                    <a:pt x="720009" y="1060244"/>
                  </a:cubicBezTo>
                  <a:cubicBezTo>
                    <a:pt x="720009" y="1067714"/>
                    <a:pt x="713953" y="1073770"/>
                    <a:pt x="706483" y="1073770"/>
                  </a:cubicBezTo>
                  <a:cubicBezTo>
                    <a:pt x="699013" y="1073770"/>
                    <a:pt x="692957" y="1067714"/>
                    <a:pt x="692957" y="1060244"/>
                  </a:cubicBezTo>
                  <a:cubicBezTo>
                    <a:pt x="692957" y="1052774"/>
                    <a:pt x="699013" y="1046718"/>
                    <a:pt x="706483" y="1046718"/>
                  </a:cubicBezTo>
                  <a:close/>
                  <a:moveTo>
                    <a:pt x="2304654" y="1044637"/>
                  </a:moveTo>
                  <a:cubicBezTo>
                    <a:pt x="2308102" y="1044637"/>
                    <a:pt x="2310897" y="1047432"/>
                    <a:pt x="2310897" y="1050880"/>
                  </a:cubicBezTo>
                  <a:cubicBezTo>
                    <a:pt x="2310897" y="1054328"/>
                    <a:pt x="2308102" y="1057123"/>
                    <a:pt x="2304654" y="1057123"/>
                  </a:cubicBezTo>
                  <a:cubicBezTo>
                    <a:pt x="2301206" y="1057123"/>
                    <a:pt x="2298411" y="1054328"/>
                    <a:pt x="2298411" y="1050880"/>
                  </a:cubicBezTo>
                  <a:cubicBezTo>
                    <a:pt x="2298411" y="1047432"/>
                    <a:pt x="2301206" y="1044637"/>
                    <a:pt x="2304654" y="1044637"/>
                  </a:cubicBezTo>
                  <a:close/>
                  <a:moveTo>
                    <a:pt x="394861" y="1042556"/>
                  </a:moveTo>
                  <a:cubicBezTo>
                    <a:pt x="403768" y="1042556"/>
                    <a:pt x="410989" y="1049543"/>
                    <a:pt x="410989" y="1058163"/>
                  </a:cubicBezTo>
                  <a:cubicBezTo>
                    <a:pt x="410989" y="1066783"/>
                    <a:pt x="403768" y="1073770"/>
                    <a:pt x="394861" y="1073770"/>
                  </a:cubicBezTo>
                  <a:cubicBezTo>
                    <a:pt x="385954" y="1073770"/>
                    <a:pt x="378733" y="1066783"/>
                    <a:pt x="378733" y="1058163"/>
                  </a:cubicBezTo>
                  <a:cubicBezTo>
                    <a:pt x="378733" y="1049543"/>
                    <a:pt x="385954" y="1042556"/>
                    <a:pt x="394861" y="1042556"/>
                  </a:cubicBezTo>
                  <a:close/>
                  <a:moveTo>
                    <a:pt x="16648" y="1042556"/>
                  </a:moveTo>
                  <a:cubicBezTo>
                    <a:pt x="17223" y="1042556"/>
                    <a:pt x="17689" y="1043022"/>
                    <a:pt x="17689" y="1043597"/>
                  </a:cubicBezTo>
                  <a:cubicBezTo>
                    <a:pt x="17689" y="1044172"/>
                    <a:pt x="17223" y="1044638"/>
                    <a:pt x="16648" y="1044638"/>
                  </a:cubicBezTo>
                  <a:cubicBezTo>
                    <a:pt x="16073" y="1044638"/>
                    <a:pt x="15607" y="1044172"/>
                    <a:pt x="15607" y="1043597"/>
                  </a:cubicBezTo>
                  <a:cubicBezTo>
                    <a:pt x="15607" y="1043022"/>
                    <a:pt x="16073" y="1042556"/>
                    <a:pt x="16648" y="1042556"/>
                  </a:cubicBezTo>
                  <a:close/>
                  <a:moveTo>
                    <a:pt x="2379048" y="1032151"/>
                  </a:moveTo>
                  <a:cubicBezTo>
                    <a:pt x="2379910" y="1032151"/>
                    <a:pt x="2380609" y="1032617"/>
                    <a:pt x="2380609" y="1033192"/>
                  </a:cubicBezTo>
                  <a:cubicBezTo>
                    <a:pt x="2380609" y="1033767"/>
                    <a:pt x="2379910" y="1034233"/>
                    <a:pt x="2379048" y="1034233"/>
                  </a:cubicBezTo>
                  <a:cubicBezTo>
                    <a:pt x="2378186" y="1034233"/>
                    <a:pt x="2377487" y="1033767"/>
                    <a:pt x="2377487" y="1033192"/>
                  </a:cubicBezTo>
                  <a:cubicBezTo>
                    <a:pt x="2377487" y="1032617"/>
                    <a:pt x="2378186" y="1032151"/>
                    <a:pt x="2379048" y="1032151"/>
                  </a:cubicBezTo>
                  <a:close/>
                  <a:moveTo>
                    <a:pt x="2000836" y="1032151"/>
                  </a:moveTo>
                  <a:cubicBezTo>
                    <a:pt x="2012329" y="1032151"/>
                    <a:pt x="2021646" y="1041468"/>
                    <a:pt x="2021646" y="1052961"/>
                  </a:cubicBezTo>
                  <a:cubicBezTo>
                    <a:pt x="2021646" y="1064454"/>
                    <a:pt x="2012329" y="1073771"/>
                    <a:pt x="2000836" y="1073771"/>
                  </a:cubicBezTo>
                  <a:cubicBezTo>
                    <a:pt x="1989343" y="1073771"/>
                    <a:pt x="1980026" y="1064454"/>
                    <a:pt x="1980026" y="1052961"/>
                  </a:cubicBezTo>
                  <a:cubicBezTo>
                    <a:pt x="1980026" y="1041468"/>
                    <a:pt x="1989343" y="1032151"/>
                    <a:pt x="2000836" y="1032151"/>
                  </a:cubicBezTo>
                  <a:close/>
                  <a:moveTo>
                    <a:pt x="1510250" y="1032151"/>
                  </a:moveTo>
                  <a:cubicBezTo>
                    <a:pt x="1510537" y="1032151"/>
                    <a:pt x="1510770" y="1032384"/>
                    <a:pt x="1510770" y="1032671"/>
                  </a:cubicBezTo>
                  <a:cubicBezTo>
                    <a:pt x="1510770" y="1032958"/>
                    <a:pt x="1510537" y="1033191"/>
                    <a:pt x="1510250" y="1033191"/>
                  </a:cubicBezTo>
                  <a:cubicBezTo>
                    <a:pt x="1509963" y="1033191"/>
                    <a:pt x="1509730" y="1032958"/>
                    <a:pt x="1509730" y="1032671"/>
                  </a:cubicBezTo>
                  <a:cubicBezTo>
                    <a:pt x="1509730" y="1032384"/>
                    <a:pt x="1509963" y="1032151"/>
                    <a:pt x="1510250" y="1032151"/>
                  </a:cubicBezTo>
                  <a:close/>
                  <a:moveTo>
                    <a:pt x="322028" y="1030071"/>
                  </a:moveTo>
                  <a:cubicBezTo>
                    <a:pt x="328637" y="1030071"/>
                    <a:pt x="333994" y="1035428"/>
                    <a:pt x="333994" y="1042037"/>
                  </a:cubicBezTo>
                  <a:cubicBezTo>
                    <a:pt x="333994" y="1048646"/>
                    <a:pt x="328637" y="1054003"/>
                    <a:pt x="322028" y="1054003"/>
                  </a:cubicBezTo>
                  <a:cubicBezTo>
                    <a:pt x="315419" y="1054003"/>
                    <a:pt x="310062" y="1048646"/>
                    <a:pt x="310062" y="1042037"/>
                  </a:cubicBezTo>
                  <a:cubicBezTo>
                    <a:pt x="310062" y="1035428"/>
                    <a:pt x="315419" y="1030071"/>
                    <a:pt x="322028" y="1030071"/>
                  </a:cubicBezTo>
                  <a:close/>
                  <a:moveTo>
                    <a:pt x="1763086" y="1030070"/>
                  </a:moveTo>
                  <a:cubicBezTo>
                    <a:pt x="1767970" y="1030070"/>
                    <a:pt x="1771930" y="1034496"/>
                    <a:pt x="1771930" y="1039955"/>
                  </a:cubicBezTo>
                  <a:cubicBezTo>
                    <a:pt x="1771930" y="1045414"/>
                    <a:pt x="1767970" y="1049840"/>
                    <a:pt x="1763086" y="1049840"/>
                  </a:cubicBezTo>
                  <a:cubicBezTo>
                    <a:pt x="1758202" y="1049840"/>
                    <a:pt x="1754242" y="1045414"/>
                    <a:pt x="1754242" y="1039955"/>
                  </a:cubicBezTo>
                  <a:cubicBezTo>
                    <a:pt x="1754242" y="1034496"/>
                    <a:pt x="1758202" y="1030070"/>
                    <a:pt x="1763086" y="1030070"/>
                  </a:cubicBezTo>
                  <a:close/>
                  <a:moveTo>
                    <a:pt x="632610" y="1024868"/>
                  </a:moveTo>
                  <a:cubicBezTo>
                    <a:pt x="642954" y="1024868"/>
                    <a:pt x="651339" y="1033253"/>
                    <a:pt x="651339" y="1043597"/>
                  </a:cubicBezTo>
                  <a:cubicBezTo>
                    <a:pt x="651339" y="1053941"/>
                    <a:pt x="642954" y="1062326"/>
                    <a:pt x="632610" y="1062326"/>
                  </a:cubicBezTo>
                  <a:cubicBezTo>
                    <a:pt x="622266" y="1062326"/>
                    <a:pt x="613881" y="1053941"/>
                    <a:pt x="613881" y="1043597"/>
                  </a:cubicBezTo>
                  <a:cubicBezTo>
                    <a:pt x="613881" y="1033253"/>
                    <a:pt x="622266" y="1024868"/>
                    <a:pt x="632610" y="1024868"/>
                  </a:cubicBezTo>
                  <a:close/>
                  <a:moveTo>
                    <a:pt x="2072629" y="1014464"/>
                  </a:moveTo>
                  <a:cubicBezTo>
                    <a:pt x="2084122" y="1014464"/>
                    <a:pt x="2093439" y="1024014"/>
                    <a:pt x="2093439" y="1035794"/>
                  </a:cubicBezTo>
                  <a:cubicBezTo>
                    <a:pt x="2093439" y="1047574"/>
                    <a:pt x="2084122" y="1057124"/>
                    <a:pt x="2072629" y="1057124"/>
                  </a:cubicBezTo>
                  <a:cubicBezTo>
                    <a:pt x="2061136" y="1057124"/>
                    <a:pt x="2051819" y="1047574"/>
                    <a:pt x="2051819" y="1035794"/>
                  </a:cubicBezTo>
                  <a:cubicBezTo>
                    <a:pt x="2051819" y="1024014"/>
                    <a:pt x="2061136" y="1014464"/>
                    <a:pt x="2072629" y="1014464"/>
                  </a:cubicBezTo>
                  <a:close/>
                  <a:moveTo>
                    <a:pt x="248154" y="1014464"/>
                  </a:moveTo>
                  <a:cubicBezTo>
                    <a:pt x="253613" y="1014464"/>
                    <a:pt x="258039" y="1019588"/>
                    <a:pt x="258039" y="1025909"/>
                  </a:cubicBezTo>
                  <a:cubicBezTo>
                    <a:pt x="258039" y="1032230"/>
                    <a:pt x="253613" y="1037354"/>
                    <a:pt x="248154" y="1037354"/>
                  </a:cubicBezTo>
                  <a:cubicBezTo>
                    <a:pt x="242695" y="1037354"/>
                    <a:pt x="238269" y="1032230"/>
                    <a:pt x="238269" y="1025909"/>
                  </a:cubicBezTo>
                  <a:cubicBezTo>
                    <a:pt x="238269" y="1019588"/>
                    <a:pt x="242695" y="1014464"/>
                    <a:pt x="248154" y="1014464"/>
                  </a:cubicBezTo>
                  <a:close/>
                  <a:moveTo>
                    <a:pt x="808450" y="1014463"/>
                  </a:moveTo>
                  <a:cubicBezTo>
                    <a:pt x="809025" y="1014463"/>
                    <a:pt x="809491" y="1015162"/>
                    <a:pt x="809491" y="1016024"/>
                  </a:cubicBezTo>
                  <a:cubicBezTo>
                    <a:pt x="809491" y="1016886"/>
                    <a:pt x="809025" y="1017585"/>
                    <a:pt x="808450" y="1017585"/>
                  </a:cubicBezTo>
                  <a:cubicBezTo>
                    <a:pt x="807875" y="1017585"/>
                    <a:pt x="807409" y="1016886"/>
                    <a:pt x="807409" y="1016024"/>
                  </a:cubicBezTo>
                  <a:cubicBezTo>
                    <a:pt x="807409" y="1015162"/>
                    <a:pt x="807875" y="1014463"/>
                    <a:pt x="808450" y="1014463"/>
                  </a:cubicBezTo>
                  <a:close/>
                  <a:moveTo>
                    <a:pt x="1587766" y="1012382"/>
                  </a:moveTo>
                  <a:cubicBezTo>
                    <a:pt x="1588341" y="1012382"/>
                    <a:pt x="1588807" y="1012848"/>
                    <a:pt x="1588807" y="1013423"/>
                  </a:cubicBezTo>
                  <a:cubicBezTo>
                    <a:pt x="1588807" y="1013998"/>
                    <a:pt x="1588341" y="1014464"/>
                    <a:pt x="1587766" y="1014464"/>
                  </a:cubicBezTo>
                  <a:cubicBezTo>
                    <a:pt x="1587191" y="1014464"/>
                    <a:pt x="1586725" y="1013998"/>
                    <a:pt x="1586725" y="1013423"/>
                  </a:cubicBezTo>
                  <a:cubicBezTo>
                    <a:pt x="1586725" y="1012848"/>
                    <a:pt x="1587191" y="1012382"/>
                    <a:pt x="1587766" y="1012382"/>
                  </a:cubicBezTo>
                  <a:close/>
                  <a:moveTo>
                    <a:pt x="559255" y="1005099"/>
                  </a:moveTo>
                  <a:cubicBezTo>
                    <a:pt x="571610" y="1005099"/>
                    <a:pt x="581625" y="1015114"/>
                    <a:pt x="581625" y="1027469"/>
                  </a:cubicBezTo>
                  <a:cubicBezTo>
                    <a:pt x="581625" y="1039824"/>
                    <a:pt x="571610" y="1049839"/>
                    <a:pt x="559255" y="1049839"/>
                  </a:cubicBezTo>
                  <a:cubicBezTo>
                    <a:pt x="546900" y="1049839"/>
                    <a:pt x="536885" y="1039824"/>
                    <a:pt x="536885" y="1027469"/>
                  </a:cubicBezTo>
                  <a:cubicBezTo>
                    <a:pt x="536885" y="1015114"/>
                    <a:pt x="546900" y="1005099"/>
                    <a:pt x="559255" y="1005099"/>
                  </a:cubicBezTo>
                  <a:close/>
                  <a:moveTo>
                    <a:pt x="1836440" y="1003018"/>
                  </a:moveTo>
                  <a:cubicBezTo>
                    <a:pt x="1847358" y="1003018"/>
                    <a:pt x="1856209" y="1011869"/>
                    <a:pt x="1856209" y="1022787"/>
                  </a:cubicBezTo>
                  <a:cubicBezTo>
                    <a:pt x="1856209" y="1033705"/>
                    <a:pt x="1847358" y="1042556"/>
                    <a:pt x="1836440" y="1042556"/>
                  </a:cubicBezTo>
                  <a:cubicBezTo>
                    <a:pt x="1825522" y="1042556"/>
                    <a:pt x="1816671" y="1033705"/>
                    <a:pt x="1816671" y="1022787"/>
                  </a:cubicBezTo>
                  <a:cubicBezTo>
                    <a:pt x="1816671" y="1011869"/>
                    <a:pt x="1825522" y="1003018"/>
                    <a:pt x="1836440" y="1003018"/>
                  </a:cubicBezTo>
                  <a:close/>
                  <a:moveTo>
                    <a:pt x="175841" y="1003018"/>
                  </a:moveTo>
                  <a:cubicBezTo>
                    <a:pt x="179864" y="1003018"/>
                    <a:pt x="183125" y="1006279"/>
                    <a:pt x="183125" y="1010302"/>
                  </a:cubicBezTo>
                  <a:cubicBezTo>
                    <a:pt x="183125" y="1014325"/>
                    <a:pt x="179864" y="1017586"/>
                    <a:pt x="175841" y="1017586"/>
                  </a:cubicBezTo>
                  <a:cubicBezTo>
                    <a:pt x="171818" y="1017586"/>
                    <a:pt x="168557" y="1014325"/>
                    <a:pt x="168557" y="1010302"/>
                  </a:cubicBezTo>
                  <a:cubicBezTo>
                    <a:pt x="168557" y="1006279"/>
                    <a:pt x="171818" y="1003018"/>
                    <a:pt x="175841" y="1003018"/>
                  </a:cubicBezTo>
                  <a:close/>
                  <a:moveTo>
                    <a:pt x="2146502" y="999897"/>
                  </a:moveTo>
                  <a:cubicBezTo>
                    <a:pt x="2156846" y="999897"/>
                    <a:pt x="2165231" y="1008282"/>
                    <a:pt x="2165231" y="1018626"/>
                  </a:cubicBezTo>
                  <a:cubicBezTo>
                    <a:pt x="2165231" y="1028970"/>
                    <a:pt x="2156846" y="1037355"/>
                    <a:pt x="2146502" y="1037355"/>
                  </a:cubicBezTo>
                  <a:cubicBezTo>
                    <a:pt x="2136158" y="1037355"/>
                    <a:pt x="2127773" y="1028970"/>
                    <a:pt x="2127773" y="1018626"/>
                  </a:cubicBezTo>
                  <a:cubicBezTo>
                    <a:pt x="2127773" y="1008282"/>
                    <a:pt x="2136158" y="999897"/>
                    <a:pt x="2146502" y="999897"/>
                  </a:cubicBezTo>
                  <a:close/>
                  <a:moveTo>
                    <a:pt x="734056" y="992613"/>
                  </a:moveTo>
                  <a:cubicBezTo>
                    <a:pt x="737217" y="992613"/>
                    <a:pt x="739779" y="995408"/>
                    <a:pt x="739779" y="998856"/>
                  </a:cubicBezTo>
                  <a:cubicBezTo>
                    <a:pt x="739779" y="1002304"/>
                    <a:pt x="737217" y="1005099"/>
                    <a:pt x="734056" y="1005099"/>
                  </a:cubicBezTo>
                  <a:cubicBezTo>
                    <a:pt x="730895" y="1005099"/>
                    <a:pt x="728333" y="1002304"/>
                    <a:pt x="728333" y="998856"/>
                  </a:cubicBezTo>
                  <a:cubicBezTo>
                    <a:pt x="728333" y="995408"/>
                    <a:pt x="730895" y="992613"/>
                    <a:pt x="734056" y="992613"/>
                  </a:cubicBezTo>
                  <a:close/>
                  <a:moveTo>
                    <a:pt x="486943" y="992613"/>
                  </a:moveTo>
                  <a:cubicBezTo>
                    <a:pt x="497287" y="992613"/>
                    <a:pt x="505672" y="1000998"/>
                    <a:pt x="505672" y="1011342"/>
                  </a:cubicBezTo>
                  <a:cubicBezTo>
                    <a:pt x="505672" y="1021686"/>
                    <a:pt x="497287" y="1030071"/>
                    <a:pt x="486943" y="1030071"/>
                  </a:cubicBezTo>
                  <a:cubicBezTo>
                    <a:pt x="476599" y="1030071"/>
                    <a:pt x="468214" y="1021686"/>
                    <a:pt x="468214" y="1011342"/>
                  </a:cubicBezTo>
                  <a:cubicBezTo>
                    <a:pt x="468214" y="1000998"/>
                    <a:pt x="476599" y="992613"/>
                    <a:pt x="486943" y="992613"/>
                  </a:cubicBezTo>
                  <a:close/>
                  <a:moveTo>
                    <a:pt x="103528" y="990533"/>
                  </a:moveTo>
                  <a:cubicBezTo>
                    <a:pt x="105540" y="990533"/>
                    <a:pt x="107170" y="992164"/>
                    <a:pt x="107170" y="994175"/>
                  </a:cubicBezTo>
                  <a:cubicBezTo>
                    <a:pt x="107170" y="996187"/>
                    <a:pt x="105540" y="997817"/>
                    <a:pt x="103528" y="997817"/>
                  </a:cubicBezTo>
                  <a:cubicBezTo>
                    <a:pt x="101517" y="997817"/>
                    <a:pt x="99886" y="996187"/>
                    <a:pt x="99886" y="994175"/>
                  </a:cubicBezTo>
                  <a:cubicBezTo>
                    <a:pt x="99886" y="992164"/>
                    <a:pt x="101517" y="990533"/>
                    <a:pt x="103528" y="990533"/>
                  </a:cubicBezTo>
                  <a:close/>
                  <a:moveTo>
                    <a:pt x="1661640" y="990532"/>
                  </a:moveTo>
                  <a:cubicBezTo>
                    <a:pt x="1665087" y="990532"/>
                    <a:pt x="1667883" y="992629"/>
                    <a:pt x="1667883" y="995214"/>
                  </a:cubicBezTo>
                  <a:cubicBezTo>
                    <a:pt x="1667883" y="997799"/>
                    <a:pt x="1665087" y="999896"/>
                    <a:pt x="1661640" y="999896"/>
                  </a:cubicBezTo>
                  <a:cubicBezTo>
                    <a:pt x="1658193" y="999896"/>
                    <a:pt x="1655397" y="997799"/>
                    <a:pt x="1655397" y="995214"/>
                  </a:cubicBezTo>
                  <a:cubicBezTo>
                    <a:pt x="1655397" y="992629"/>
                    <a:pt x="1658193" y="990532"/>
                    <a:pt x="1661640" y="990532"/>
                  </a:cubicBezTo>
                  <a:close/>
                  <a:moveTo>
                    <a:pt x="2218294" y="987411"/>
                  </a:moveTo>
                  <a:cubicBezTo>
                    <a:pt x="2225764" y="987411"/>
                    <a:pt x="2231820" y="993467"/>
                    <a:pt x="2231820" y="1000937"/>
                  </a:cubicBezTo>
                  <a:cubicBezTo>
                    <a:pt x="2231820" y="1008407"/>
                    <a:pt x="2225764" y="1014463"/>
                    <a:pt x="2218294" y="1014463"/>
                  </a:cubicBezTo>
                  <a:cubicBezTo>
                    <a:pt x="2210824" y="1014463"/>
                    <a:pt x="2204768" y="1008407"/>
                    <a:pt x="2204768" y="1000937"/>
                  </a:cubicBezTo>
                  <a:cubicBezTo>
                    <a:pt x="2204768" y="993467"/>
                    <a:pt x="2210824" y="987411"/>
                    <a:pt x="2218294" y="987411"/>
                  </a:cubicBezTo>
                  <a:close/>
                  <a:moveTo>
                    <a:pt x="2292168" y="980128"/>
                  </a:moveTo>
                  <a:cubicBezTo>
                    <a:pt x="2295616" y="980128"/>
                    <a:pt x="2298411" y="982457"/>
                    <a:pt x="2298411" y="985331"/>
                  </a:cubicBezTo>
                  <a:cubicBezTo>
                    <a:pt x="2298411" y="988205"/>
                    <a:pt x="2295616" y="990534"/>
                    <a:pt x="2292168" y="990534"/>
                  </a:cubicBezTo>
                  <a:cubicBezTo>
                    <a:pt x="2288720" y="990534"/>
                    <a:pt x="2285925" y="988205"/>
                    <a:pt x="2285925" y="985331"/>
                  </a:cubicBezTo>
                  <a:cubicBezTo>
                    <a:pt x="2285925" y="982457"/>
                    <a:pt x="2288720" y="980128"/>
                    <a:pt x="2292168" y="980128"/>
                  </a:cubicBezTo>
                  <a:close/>
                  <a:moveTo>
                    <a:pt x="1908754" y="980128"/>
                  </a:moveTo>
                  <a:cubicBezTo>
                    <a:pt x="1921684" y="980128"/>
                    <a:pt x="1932165" y="991308"/>
                    <a:pt x="1932165" y="1005100"/>
                  </a:cubicBezTo>
                  <a:cubicBezTo>
                    <a:pt x="1932165" y="1018892"/>
                    <a:pt x="1921684" y="1030072"/>
                    <a:pt x="1908754" y="1030072"/>
                  </a:cubicBezTo>
                  <a:cubicBezTo>
                    <a:pt x="1895824" y="1030072"/>
                    <a:pt x="1885343" y="1018892"/>
                    <a:pt x="1885343" y="1005100"/>
                  </a:cubicBezTo>
                  <a:cubicBezTo>
                    <a:pt x="1885343" y="991308"/>
                    <a:pt x="1895824" y="980128"/>
                    <a:pt x="1908754" y="980128"/>
                  </a:cubicBezTo>
                  <a:close/>
                  <a:moveTo>
                    <a:pt x="1467591" y="980128"/>
                  </a:moveTo>
                  <a:cubicBezTo>
                    <a:pt x="1467878" y="980128"/>
                    <a:pt x="1468111" y="980361"/>
                    <a:pt x="1468111" y="980648"/>
                  </a:cubicBezTo>
                  <a:cubicBezTo>
                    <a:pt x="1468111" y="980935"/>
                    <a:pt x="1467878" y="981168"/>
                    <a:pt x="1467591" y="981168"/>
                  </a:cubicBezTo>
                  <a:cubicBezTo>
                    <a:pt x="1467304" y="981168"/>
                    <a:pt x="1467071" y="980935"/>
                    <a:pt x="1467071" y="980648"/>
                  </a:cubicBezTo>
                  <a:cubicBezTo>
                    <a:pt x="1467071" y="980361"/>
                    <a:pt x="1467304" y="980128"/>
                    <a:pt x="1467591" y="980128"/>
                  </a:cubicBezTo>
                  <a:close/>
                  <a:moveTo>
                    <a:pt x="412549" y="978047"/>
                  </a:moveTo>
                  <a:cubicBezTo>
                    <a:pt x="421456" y="978047"/>
                    <a:pt x="428677" y="985268"/>
                    <a:pt x="428677" y="994175"/>
                  </a:cubicBezTo>
                  <a:cubicBezTo>
                    <a:pt x="428677" y="1003082"/>
                    <a:pt x="421456" y="1010303"/>
                    <a:pt x="412549" y="1010303"/>
                  </a:cubicBezTo>
                  <a:cubicBezTo>
                    <a:pt x="403642" y="1010303"/>
                    <a:pt x="396421" y="1003082"/>
                    <a:pt x="396421" y="994175"/>
                  </a:cubicBezTo>
                  <a:cubicBezTo>
                    <a:pt x="396421" y="985268"/>
                    <a:pt x="403642" y="978047"/>
                    <a:pt x="412549" y="978047"/>
                  </a:cubicBezTo>
                  <a:close/>
                  <a:moveTo>
                    <a:pt x="29134" y="974925"/>
                  </a:moveTo>
                  <a:cubicBezTo>
                    <a:pt x="29709" y="974925"/>
                    <a:pt x="30175" y="975624"/>
                    <a:pt x="30175" y="976486"/>
                  </a:cubicBezTo>
                  <a:cubicBezTo>
                    <a:pt x="30175" y="977348"/>
                    <a:pt x="29709" y="978047"/>
                    <a:pt x="29134" y="978047"/>
                  </a:cubicBezTo>
                  <a:cubicBezTo>
                    <a:pt x="28559" y="978047"/>
                    <a:pt x="28093" y="977348"/>
                    <a:pt x="28093" y="976486"/>
                  </a:cubicBezTo>
                  <a:cubicBezTo>
                    <a:pt x="28093" y="975624"/>
                    <a:pt x="28559" y="974925"/>
                    <a:pt x="29134" y="974925"/>
                  </a:cubicBezTo>
                  <a:close/>
                  <a:moveTo>
                    <a:pt x="658621" y="967642"/>
                  </a:moveTo>
                  <a:cubicBezTo>
                    <a:pt x="666666" y="967642"/>
                    <a:pt x="673188" y="973698"/>
                    <a:pt x="673188" y="981168"/>
                  </a:cubicBezTo>
                  <a:cubicBezTo>
                    <a:pt x="673188" y="988638"/>
                    <a:pt x="666666" y="994694"/>
                    <a:pt x="658621" y="994694"/>
                  </a:cubicBezTo>
                  <a:cubicBezTo>
                    <a:pt x="650576" y="994694"/>
                    <a:pt x="644054" y="988638"/>
                    <a:pt x="644054" y="981168"/>
                  </a:cubicBezTo>
                  <a:cubicBezTo>
                    <a:pt x="644054" y="973698"/>
                    <a:pt x="650576" y="967642"/>
                    <a:pt x="658621" y="967642"/>
                  </a:cubicBezTo>
                  <a:close/>
                  <a:moveTo>
                    <a:pt x="1983668" y="965561"/>
                  </a:moveTo>
                  <a:cubicBezTo>
                    <a:pt x="1996598" y="965561"/>
                    <a:pt x="2007079" y="976042"/>
                    <a:pt x="2007079" y="988972"/>
                  </a:cubicBezTo>
                  <a:cubicBezTo>
                    <a:pt x="2007079" y="1001902"/>
                    <a:pt x="1996598" y="1012383"/>
                    <a:pt x="1983668" y="1012383"/>
                  </a:cubicBezTo>
                  <a:cubicBezTo>
                    <a:pt x="1970738" y="1012383"/>
                    <a:pt x="1960257" y="1001902"/>
                    <a:pt x="1960257" y="988972"/>
                  </a:cubicBezTo>
                  <a:cubicBezTo>
                    <a:pt x="1960257" y="976042"/>
                    <a:pt x="1970738" y="965561"/>
                    <a:pt x="1983668" y="965561"/>
                  </a:cubicBezTo>
                  <a:close/>
                  <a:moveTo>
                    <a:pt x="1737075" y="965561"/>
                  </a:moveTo>
                  <a:cubicBezTo>
                    <a:pt x="1743684" y="965561"/>
                    <a:pt x="1749041" y="971151"/>
                    <a:pt x="1749041" y="978047"/>
                  </a:cubicBezTo>
                  <a:cubicBezTo>
                    <a:pt x="1749041" y="984943"/>
                    <a:pt x="1743684" y="990533"/>
                    <a:pt x="1737075" y="990533"/>
                  </a:cubicBezTo>
                  <a:cubicBezTo>
                    <a:pt x="1730466" y="990533"/>
                    <a:pt x="1725109" y="984943"/>
                    <a:pt x="1725109" y="978047"/>
                  </a:cubicBezTo>
                  <a:cubicBezTo>
                    <a:pt x="1725109" y="971151"/>
                    <a:pt x="1730466" y="965561"/>
                    <a:pt x="1737075" y="965561"/>
                  </a:cubicBezTo>
                  <a:close/>
                  <a:moveTo>
                    <a:pt x="339196" y="965561"/>
                  </a:moveTo>
                  <a:cubicBezTo>
                    <a:pt x="346092" y="965561"/>
                    <a:pt x="351682" y="971151"/>
                    <a:pt x="351682" y="978047"/>
                  </a:cubicBezTo>
                  <a:cubicBezTo>
                    <a:pt x="351682" y="984943"/>
                    <a:pt x="346092" y="990533"/>
                    <a:pt x="339196" y="990533"/>
                  </a:cubicBezTo>
                  <a:cubicBezTo>
                    <a:pt x="332300" y="990533"/>
                    <a:pt x="326710" y="984943"/>
                    <a:pt x="326710" y="978047"/>
                  </a:cubicBezTo>
                  <a:cubicBezTo>
                    <a:pt x="326710" y="971151"/>
                    <a:pt x="332300" y="965561"/>
                    <a:pt x="339196" y="965561"/>
                  </a:cubicBezTo>
                  <a:close/>
                  <a:moveTo>
                    <a:pt x="2363961" y="962440"/>
                  </a:moveTo>
                  <a:cubicBezTo>
                    <a:pt x="2367409" y="962440"/>
                    <a:pt x="2370204" y="965235"/>
                    <a:pt x="2370204" y="968683"/>
                  </a:cubicBezTo>
                  <a:cubicBezTo>
                    <a:pt x="2370204" y="972131"/>
                    <a:pt x="2367409" y="974926"/>
                    <a:pt x="2363961" y="974926"/>
                  </a:cubicBezTo>
                  <a:cubicBezTo>
                    <a:pt x="2360513" y="974926"/>
                    <a:pt x="2357718" y="972131"/>
                    <a:pt x="2357718" y="968683"/>
                  </a:cubicBezTo>
                  <a:cubicBezTo>
                    <a:pt x="2357718" y="965235"/>
                    <a:pt x="2360513" y="962440"/>
                    <a:pt x="2363961" y="962440"/>
                  </a:cubicBezTo>
                  <a:close/>
                  <a:moveTo>
                    <a:pt x="846427" y="958278"/>
                  </a:moveTo>
                  <a:cubicBezTo>
                    <a:pt x="847863" y="958278"/>
                    <a:pt x="849028" y="959210"/>
                    <a:pt x="849028" y="960359"/>
                  </a:cubicBezTo>
                  <a:cubicBezTo>
                    <a:pt x="849028" y="961508"/>
                    <a:pt x="847863" y="962440"/>
                    <a:pt x="846427" y="962440"/>
                  </a:cubicBezTo>
                  <a:cubicBezTo>
                    <a:pt x="844991" y="962440"/>
                    <a:pt x="843826" y="961508"/>
                    <a:pt x="843826" y="960359"/>
                  </a:cubicBezTo>
                  <a:cubicBezTo>
                    <a:pt x="843826" y="959210"/>
                    <a:pt x="844991" y="958278"/>
                    <a:pt x="846427" y="958278"/>
                  </a:cubicBezTo>
                  <a:close/>
                  <a:moveTo>
                    <a:pt x="1547708" y="955156"/>
                  </a:moveTo>
                  <a:cubicBezTo>
                    <a:pt x="1549720" y="955156"/>
                    <a:pt x="1551350" y="956321"/>
                    <a:pt x="1551350" y="957757"/>
                  </a:cubicBezTo>
                  <a:cubicBezTo>
                    <a:pt x="1551350" y="959193"/>
                    <a:pt x="1549720" y="960358"/>
                    <a:pt x="1547708" y="960358"/>
                  </a:cubicBezTo>
                  <a:cubicBezTo>
                    <a:pt x="1545697" y="960358"/>
                    <a:pt x="1544066" y="959193"/>
                    <a:pt x="1544066" y="957757"/>
                  </a:cubicBezTo>
                  <a:cubicBezTo>
                    <a:pt x="1544066" y="956321"/>
                    <a:pt x="1545697" y="955156"/>
                    <a:pt x="1547708" y="955156"/>
                  </a:cubicBezTo>
                  <a:close/>
                  <a:moveTo>
                    <a:pt x="264802" y="950995"/>
                  </a:moveTo>
                  <a:cubicBezTo>
                    <a:pt x="270261" y="950995"/>
                    <a:pt x="274687" y="955421"/>
                    <a:pt x="274687" y="960880"/>
                  </a:cubicBezTo>
                  <a:cubicBezTo>
                    <a:pt x="274687" y="966339"/>
                    <a:pt x="270261" y="970765"/>
                    <a:pt x="264802" y="970765"/>
                  </a:cubicBezTo>
                  <a:cubicBezTo>
                    <a:pt x="259343" y="970765"/>
                    <a:pt x="254917" y="966339"/>
                    <a:pt x="254917" y="960880"/>
                  </a:cubicBezTo>
                  <a:cubicBezTo>
                    <a:pt x="254917" y="955421"/>
                    <a:pt x="259343" y="950995"/>
                    <a:pt x="264802" y="950995"/>
                  </a:cubicBezTo>
                  <a:close/>
                  <a:moveTo>
                    <a:pt x="2056501" y="947873"/>
                  </a:moveTo>
                  <a:cubicBezTo>
                    <a:pt x="2068856" y="947873"/>
                    <a:pt x="2078871" y="957888"/>
                    <a:pt x="2078871" y="970243"/>
                  </a:cubicBezTo>
                  <a:cubicBezTo>
                    <a:pt x="2078871" y="982598"/>
                    <a:pt x="2068856" y="992613"/>
                    <a:pt x="2056501" y="992613"/>
                  </a:cubicBezTo>
                  <a:cubicBezTo>
                    <a:pt x="2044146" y="992613"/>
                    <a:pt x="2034131" y="982598"/>
                    <a:pt x="2034131" y="970243"/>
                  </a:cubicBezTo>
                  <a:cubicBezTo>
                    <a:pt x="2034131" y="957888"/>
                    <a:pt x="2044146" y="947873"/>
                    <a:pt x="2056501" y="947873"/>
                  </a:cubicBezTo>
                  <a:close/>
                  <a:moveTo>
                    <a:pt x="584227" y="942671"/>
                  </a:moveTo>
                  <a:cubicBezTo>
                    <a:pt x="596582" y="942671"/>
                    <a:pt x="606597" y="952221"/>
                    <a:pt x="606597" y="964001"/>
                  </a:cubicBezTo>
                  <a:cubicBezTo>
                    <a:pt x="606597" y="975781"/>
                    <a:pt x="596582" y="985331"/>
                    <a:pt x="584227" y="985331"/>
                  </a:cubicBezTo>
                  <a:cubicBezTo>
                    <a:pt x="571872" y="985331"/>
                    <a:pt x="561857" y="975781"/>
                    <a:pt x="561857" y="964001"/>
                  </a:cubicBezTo>
                  <a:cubicBezTo>
                    <a:pt x="561857" y="952221"/>
                    <a:pt x="571872" y="942671"/>
                    <a:pt x="584227" y="942671"/>
                  </a:cubicBezTo>
                  <a:close/>
                  <a:moveTo>
                    <a:pt x="192488" y="938509"/>
                  </a:moveTo>
                  <a:cubicBezTo>
                    <a:pt x="195936" y="938509"/>
                    <a:pt x="198731" y="941304"/>
                    <a:pt x="198731" y="944752"/>
                  </a:cubicBezTo>
                  <a:cubicBezTo>
                    <a:pt x="198731" y="948200"/>
                    <a:pt x="195936" y="950995"/>
                    <a:pt x="192488" y="950995"/>
                  </a:cubicBezTo>
                  <a:cubicBezTo>
                    <a:pt x="189040" y="950995"/>
                    <a:pt x="186245" y="948200"/>
                    <a:pt x="186245" y="944752"/>
                  </a:cubicBezTo>
                  <a:cubicBezTo>
                    <a:pt x="186245" y="941304"/>
                    <a:pt x="189040" y="938509"/>
                    <a:pt x="192488" y="938509"/>
                  </a:cubicBezTo>
                  <a:close/>
                  <a:moveTo>
                    <a:pt x="2127773" y="935388"/>
                  </a:moveTo>
                  <a:cubicBezTo>
                    <a:pt x="2138691" y="935388"/>
                    <a:pt x="2147542" y="943773"/>
                    <a:pt x="2147542" y="954117"/>
                  </a:cubicBezTo>
                  <a:cubicBezTo>
                    <a:pt x="2147542" y="964461"/>
                    <a:pt x="2138691" y="972846"/>
                    <a:pt x="2127773" y="972846"/>
                  </a:cubicBezTo>
                  <a:cubicBezTo>
                    <a:pt x="2116855" y="972846"/>
                    <a:pt x="2108004" y="964461"/>
                    <a:pt x="2108004" y="954117"/>
                  </a:cubicBezTo>
                  <a:cubicBezTo>
                    <a:pt x="2108004" y="943773"/>
                    <a:pt x="2116855" y="935388"/>
                    <a:pt x="2127773" y="935388"/>
                  </a:cubicBezTo>
                  <a:close/>
                  <a:moveTo>
                    <a:pt x="1811469" y="935387"/>
                  </a:moveTo>
                  <a:cubicBezTo>
                    <a:pt x="1823536" y="935387"/>
                    <a:pt x="1833319" y="945868"/>
                    <a:pt x="1833319" y="958798"/>
                  </a:cubicBezTo>
                  <a:cubicBezTo>
                    <a:pt x="1833319" y="971728"/>
                    <a:pt x="1823536" y="982209"/>
                    <a:pt x="1811469" y="982209"/>
                  </a:cubicBezTo>
                  <a:cubicBezTo>
                    <a:pt x="1799402" y="982209"/>
                    <a:pt x="1789619" y="971728"/>
                    <a:pt x="1789619" y="958798"/>
                  </a:cubicBezTo>
                  <a:cubicBezTo>
                    <a:pt x="1789619" y="945868"/>
                    <a:pt x="1799402" y="935387"/>
                    <a:pt x="1811469" y="935387"/>
                  </a:cubicBezTo>
                  <a:close/>
                  <a:moveTo>
                    <a:pt x="1418688" y="935387"/>
                  </a:moveTo>
                  <a:cubicBezTo>
                    <a:pt x="1418975" y="935387"/>
                    <a:pt x="1419208" y="935620"/>
                    <a:pt x="1419208" y="935907"/>
                  </a:cubicBezTo>
                  <a:cubicBezTo>
                    <a:pt x="1419208" y="936194"/>
                    <a:pt x="1418975" y="936427"/>
                    <a:pt x="1418688" y="936427"/>
                  </a:cubicBezTo>
                  <a:cubicBezTo>
                    <a:pt x="1418401" y="936427"/>
                    <a:pt x="1418168" y="936194"/>
                    <a:pt x="1418168" y="935907"/>
                  </a:cubicBezTo>
                  <a:cubicBezTo>
                    <a:pt x="1418168" y="935620"/>
                    <a:pt x="1418401" y="935387"/>
                    <a:pt x="1418688" y="935387"/>
                  </a:cubicBezTo>
                  <a:close/>
                  <a:moveTo>
                    <a:pt x="768391" y="933306"/>
                  </a:moveTo>
                  <a:cubicBezTo>
                    <a:pt x="773275" y="933306"/>
                    <a:pt x="777235" y="937266"/>
                    <a:pt x="777235" y="942150"/>
                  </a:cubicBezTo>
                  <a:cubicBezTo>
                    <a:pt x="777235" y="947034"/>
                    <a:pt x="773275" y="950994"/>
                    <a:pt x="768391" y="950994"/>
                  </a:cubicBezTo>
                  <a:cubicBezTo>
                    <a:pt x="763507" y="950994"/>
                    <a:pt x="759547" y="947034"/>
                    <a:pt x="759547" y="942150"/>
                  </a:cubicBezTo>
                  <a:cubicBezTo>
                    <a:pt x="759547" y="937266"/>
                    <a:pt x="763507" y="933306"/>
                    <a:pt x="768391" y="933306"/>
                  </a:cubicBezTo>
                  <a:close/>
                  <a:moveTo>
                    <a:pt x="1626784" y="928104"/>
                  </a:moveTo>
                  <a:cubicBezTo>
                    <a:pt x="1632818" y="928104"/>
                    <a:pt x="1637709" y="932530"/>
                    <a:pt x="1637709" y="937989"/>
                  </a:cubicBezTo>
                  <a:cubicBezTo>
                    <a:pt x="1637709" y="943448"/>
                    <a:pt x="1632818" y="947874"/>
                    <a:pt x="1626784" y="947874"/>
                  </a:cubicBezTo>
                  <a:cubicBezTo>
                    <a:pt x="1620750" y="947874"/>
                    <a:pt x="1615859" y="943448"/>
                    <a:pt x="1615859" y="937989"/>
                  </a:cubicBezTo>
                  <a:cubicBezTo>
                    <a:pt x="1615859" y="932530"/>
                    <a:pt x="1620750" y="928104"/>
                    <a:pt x="1626784" y="928104"/>
                  </a:cubicBezTo>
                  <a:close/>
                  <a:moveTo>
                    <a:pt x="508793" y="926023"/>
                  </a:moveTo>
                  <a:cubicBezTo>
                    <a:pt x="520286" y="926023"/>
                    <a:pt x="529603" y="935340"/>
                    <a:pt x="529603" y="946833"/>
                  </a:cubicBezTo>
                  <a:cubicBezTo>
                    <a:pt x="529603" y="958326"/>
                    <a:pt x="520286" y="967643"/>
                    <a:pt x="508793" y="967643"/>
                  </a:cubicBezTo>
                  <a:cubicBezTo>
                    <a:pt x="497300" y="967643"/>
                    <a:pt x="487983" y="958326"/>
                    <a:pt x="487983" y="946833"/>
                  </a:cubicBezTo>
                  <a:cubicBezTo>
                    <a:pt x="487983" y="935340"/>
                    <a:pt x="497300" y="926023"/>
                    <a:pt x="508793" y="926023"/>
                  </a:cubicBezTo>
                  <a:close/>
                  <a:moveTo>
                    <a:pt x="119134" y="926023"/>
                  </a:moveTo>
                  <a:cubicBezTo>
                    <a:pt x="120570" y="926023"/>
                    <a:pt x="121735" y="927188"/>
                    <a:pt x="121735" y="928624"/>
                  </a:cubicBezTo>
                  <a:cubicBezTo>
                    <a:pt x="121735" y="930060"/>
                    <a:pt x="120570" y="931225"/>
                    <a:pt x="119134" y="931225"/>
                  </a:cubicBezTo>
                  <a:cubicBezTo>
                    <a:pt x="117698" y="931225"/>
                    <a:pt x="116533" y="930060"/>
                    <a:pt x="116533" y="928624"/>
                  </a:cubicBezTo>
                  <a:cubicBezTo>
                    <a:pt x="116533" y="927188"/>
                    <a:pt x="117698" y="926023"/>
                    <a:pt x="119134" y="926023"/>
                  </a:cubicBezTo>
                  <a:close/>
                  <a:moveTo>
                    <a:pt x="2202167" y="920821"/>
                  </a:moveTo>
                  <a:cubicBezTo>
                    <a:pt x="2210499" y="920821"/>
                    <a:pt x="2217254" y="928042"/>
                    <a:pt x="2217254" y="936949"/>
                  </a:cubicBezTo>
                  <a:cubicBezTo>
                    <a:pt x="2217254" y="945856"/>
                    <a:pt x="2210499" y="953077"/>
                    <a:pt x="2202167" y="953077"/>
                  </a:cubicBezTo>
                  <a:cubicBezTo>
                    <a:pt x="2193835" y="953077"/>
                    <a:pt x="2187080" y="945856"/>
                    <a:pt x="2187080" y="936949"/>
                  </a:cubicBezTo>
                  <a:cubicBezTo>
                    <a:pt x="2187080" y="928042"/>
                    <a:pt x="2193835" y="920821"/>
                    <a:pt x="2202167" y="920821"/>
                  </a:cubicBezTo>
                  <a:close/>
                  <a:moveTo>
                    <a:pt x="1885343" y="915618"/>
                  </a:moveTo>
                  <a:cubicBezTo>
                    <a:pt x="1899135" y="915618"/>
                    <a:pt x="1910315" y="927264"/>
                    <a:pt x="1910315" y="941630"/>
                  </a:cubicBezTo>
                  <a:cubicBezTo>
                    <a:pt x="1910315" y="955996"/>
                    <a:pt x="1899135" y="967642"/>
                    <a:pt x="1885343" y="967642"/>
                  </a:cubicBezTo>
                  <a:cubicBezTo>
                    <a:pt x="1871551" y="967642"/>
                    <a:pt x="1860371" y="955996"/>
                    <a:pt x="1860371" y="941630"/>
                  </a:cubicBezTo>
                  <a:cubicBezTo>
                    <a:pt x="1860371" y="927264"/>
                    <a:pt x="1871551" y="915618"/>
                    <a:pt x="1885343" y="915618"/>
                  </a:cubicBezTo>
                  <a:close/>
                  <a:moveTo>
                    <a:pt x="434919" y="913537"/>
                  </a:moveTo>
                  <a:cubicBezTo>
                    <a:pt x="445263" y="913537"/>
                    <a:pt x="453648" y="921223"/>
                    <a:pt x="453648" y="930705"/>
                  </a:cubicBezTo>
                  <a:cubicBezTo>
                    <a:pt x="453648" y="940187"/>
                    <a:pt x="445263" y="947873"/>
                    <a:pt x="434919" y="947873"/>
                  </a:cubicBezTo>
                  <a:cubicBezTo>
                    <a:pt x="424575" y="947873"/>
                    <a:pt x="416190" y="940187"/>
                    <a:pt x="416190" y="930705"/>
                  </a:cubicBezTo>
                  <a:cubicBezTo>
                    <a:pt x="416190" y="921223"/>
                    <a:pt x="424575" y="913537"/>
                    <a:pt x="434919" y="913537"/>
                  </a:cubicBezTo>
                  <a:close/>
                  <a:moveTo>
                    <a:pt x="2275000" y="911456"/>
                  </a:moveTo>
                  <a:cubicBezTo>
                    <a:pt x="2281034" y="911456"/>
                    <a:pt x="2285925" y="915882"/>
                    <a:pt x="2285925" y="921341"/>
                  </a:cubicBezTo>
                  <a:cubicBezTo>
                    <a:pt x="2285925" y="926800"/>
                    <a:pt x="2281034" y="931226"/>
                    <a:pt x="2275000" y="931226"/>
                  </a:cubicBezTo>
                  <a:cubicBezTo>
                    <a:pt x="2268966" y="931226"/>
                    <a:pt x="2264075" y="926800"/>
                    <a:pt x="2264075" y="921341"/>
                  </a:cubicBezTo>
                  <a:cubicBezTo>
                    <a:pt x="2264075" y="915882"/>
                    <a:pt x="2268966" y="911456"/>
                    <a:pt x="2275000" y="911456"/>
                  </a:cubicBezTo>
                  <a:close/>
                  <a:moveTo>
                    <a:pt x="891167" y="911456"/>
                  </a:moveTo>
                  <a:cubicBezTo>
                    <a:pt x="891454" y="911456"/>
                    <a:pt x="891687" y="911689"/>
                    <a:pt x="891687" y="911976"/>
                  </a:cubicBezTo>
                  <a:cubicBezTo>
                    <a:pt x="891687" y="912263"/>
                    <a:pt x="891454" y="912496"/>
                    <a:pt x="891167" y="912496"/>
                  </a:cubicBezTo>
                  <a:cubicBezTo>
                    <a:pt x="890880" y="912496"/>
                    <a:pt x="890647" y="912263"/>
                    <a:pt x="890647" y="911976"/>
                  </a:cubicBezTo>
                  <a:cubicBezTo>
                    <a:pt x="890647" y="911689"/>
                    <a:pt x="890880" y="911456"/>
                    <a:pt x="891167" y="911456"/>
                  </a:cubicBezTo>
                  <a:close/>
                  <a:moveTo>
                    <a:pt x="46302" y="908335"/>
                  </a:moveTo>
                  <a:cubicBezTo>
                    <a:pt x="48313" y="908335"/>
                    <a:pt x="49944" y="909966"/>
                    <a:pt x="49944" y="911977"/>
                  </a:cubicBezTo>
                  <a:cubicBezTo>
                    <a:pt x="49944" y="913988"/>
                    <a:pt x="48313" y="915619"/>
                    <a:pt x="46302" y="915619"/>
                  </a:cubicBezTo>
                  <a:cubicBezTo>
                    <a:pt x="44291" y="915619"/>
                    <a:pt x="42660" y="913988"/>
                    <a:pt x="42660" y="911977"/>
                  </a:cubicBezTo>
                  <a:cubicBezTo>
                    <a:pt x="42660" y="909966"/>
                    <a:pt x="44291" y="908335"/>
                    <a:pt x="46302" y="908335"/>
                  </a:cubicBezTo>
                  <a:close/>
                  <a:moveTo>
                    <a:pt x="690356" y="906254"/>
                  </a:moveTo>
                  <a:cubicBezTo>
                    <a:pt x="699838" y="906254"/>
                    <a:pt x="707524" y="913475"/>
                    <a:pt x="707524" y="922382"/>
                  </a:cubicBezTo>
                  <a:cubicBezTo>
                    <a:pt x="707524" y="931289"/>
                    <a:pt x="699838" y="938510"/>
                    <a:pt x="690356" y="938510"/>
                  </a:cubicBezTo>
                  <a:cubicBezTo>
                    <a:pt x="680874" y="938510"/>
                    <a:pt x="673188" y="931289"/>
                    <a:pt x="673188" y="922382"/>
                  </a:cubicBezTo>
                  <a:cubicBezTo>
                    <a:pt x="673188" y="913475"/>
                    <a:pt x="680874" y="906254"/>
                    <a:pt x="690356" y="906254"/>
                  </a:cubicBezTo>
                  <a:close/>
                  <a:moveTo>
                    <a:pt x="1959736" y="901052"/>
                  </a:moveTo>
                  <a:cubicBezTo>
                    <a:pt x="1973240" y="901052"/>
                    <a:pt x="1984187" y="912232"/>
                    <a:pt x="1984187" y="926024"/>
                  </a:cubicBezTo>
                  <a:cubicBezTo>
                    <a:pt x="1984187" y="939816"/>
                    <a:pt x="1973240" y="950996"/>
                    <a:pt x="1959736" y="950996"/>
                  </a:cubicBezTo>
                  <a:cubicBezTo>
                    <a:pt x="1946232" y="950996"/>
                    <a:pt x="1935285" y="939816"/>
                    <a:pt x="1935285" y="926024"/>
                  </a:cubicBezTo>
                  <a:cubicBezTo>
                    <a:pt x="1935285" y="912232"/>
                    <a:pt x="1946232" y="901052"/>
                    <a:pt x="1959736" y="901052"/>
                  </a:cubicBezTo>
                  <a:close/>
                  <a:moveTo>
                    <a:pt x="1703779" y="901052"/>
                  </a:moveTo>
                  <a:cubicBezTo>
                    <a:pt x="1712686" y="901052"/>
                    <a:pt x="1719907" y="908738"/>
                    <a:pt x="1719907" y="918220"/>
                  </a:cubicBezTo>
                  <a:cubicBezTo>
                    <a:pt x="1719907" y="927702"/>
                    <a:pt x="1712686" y="935388"/>
                    <a:pt x="1703779" y="935388"/>
                  </a:cubicBezTo>
                  <a:cubicBezTo>
                    <a:pt x="1694872" y="935388"/>
                    <a:pt x="1687651" y="927702"/>
                    <a:pt x="1687651" y="918220"/>
                  </a:cubicBezTo>
                  <a:cubicBezTo>
                    <a:pt x="1687651" y="908738"/>
                    <a:pt x="1694872" y="901052"/>
                    <a:pt x="1703779" y="901052"/>
                  </a:cubicBezTo>
                  <a:close/>
                  <a:moveTo>
                    <a:pt x="361566" y="898971"/>
                  </a:moveTo>
                  <a:cubicBezTo>
                    <a:pt x="369898" y="898971"/>
                    <a:pt x="376653" y="905493"/>
                    <a:pt x="376653" y="913538"/>
                  </a:cubicBezTo>
                  <a:cubicBezTo>
                    <a:pt x="376653" y="921583"/>
                    <a:pt x="369898" y="928105"/>
                    <a:pt x="361566" y="928105"/>
                  </a:cubicBezTo>
                  <a:cubicBezTo>
                    <a:pt x="353234" y="928105"/>
                    <a:pt x="346479" y="921583"/>
                    <a:pt x="346479" y="913538"/>
                  </a:cubicBezTo>
                  <a:cubicBezTo>
                    <a:pt x="346479" y="905493"/>
                    <a:pt x="353234" y="898971"/>
                    <a:pt x="361566" y="898971"/>
                  </a:cubicBezTo>
                  <a:close/>
                  <a:moveTo>
                    <a:pt x="2348353" y="898970"/>
                  </a:moveTo>
                  <a:cubicBezTo>
                    <a:pt x="2351226" y="898970"/>
                    <a:pt x="2353556" y="901067"/>
                    <a:pt x="2353556" y="903653"/>
                  </a:cubicBezTo>
                  <a:cubicBezTo>
                    <a:pt x="2353556" y="906240"/>
                    <a:pt x="2351226" y="908337"/>
                    <a:pt x="2348353" y="908337"/>
                  </a:cubicBezTo>
                  <a:cubicBezTo>
                    <a:pt x="2345481" y="908337"/>
                    <a:pt x="2343151" y="906240"/>
                    <a:pt x="2343151" y="903653"/>
                  </a:cubicBezTo>
                  <a:cubicBezTo>
                    <a:pt x="2343151" y="901067"/>
                    <a:pt x="2345481" y="898970"/>
                    <a:pt x="2348353" y="898970"/>
                  </a:cubicBezTo>
                  <a:close/>
                  <a:moveTo>
                    <a:pt x="2034131" y="886485"/>
                  </a:moveTo>
                  <a:cubicBezTo>
                    <a:pt x="2046198" y="886485"/>
                    <a:pt x="2055981" y="896500"/>
                    <a:pt x="2055981" y="908855"/>
                  </a:cubicBezTo>
                  <a:cubicBezTo>
                    <a:pt x="2055981" y="921210"/>
                    <a:pt x="2046198" y="931225"/>
                    <a:pt x="2034131" y="931225"/>
                  </a:cubicBezTo>
                  <a:cubicBezTo>
                    <a:pt x="2022064" y="931225"/>
                    <a:pt x="2012281" y="921210"/>
                    <a:pt x="2012281" y="908855"/>
                  </a:cubicBezTo>
                  <a:cubicBezTo>
                    <a:pt x="2012281" y="896500"/>
                    <a:pt x="2022064" y="886485"/>
                    <a:pt x="2034131" y="886485"/>
                  </a:cubicBezTo>
                  <a:close/>
                  <a:moveTo>
                    <a:pt x="287172" y="886485"/>
                  </a:moveTo>
                  <a:cubicBezTo>
                    <a:pt x="294068" y="886485"/>
                    <a:pt x="299658" y="891376"/>
                    <a:pt x="299658" y="897410"/>
                  </a:cubicBezTo>
                  <a:cubicBezTo>
                    <a:pt x="299658" y="903444"/>
                    <a:pt x="294068" y="908335"/>
                    <a:pt x="287172" y="908335"/>
                  </a:cubicBezTo>
                  <a:cubicBezTo>
                    <a:pt x="280276" y="908335"/>
                    <a:pt x="274686" y="903444"/>
                    <a:pt x="274686" y="897410"/>
                  </a:cubicBezTo>
                  <a:cubicBezTo>
                    <a:pt x="274686" y="891376"/>
                    <a:pt x="280276" y="886485"/>
                    <a:pt x="287172" y="886485"/>
                  </a:cubicBezTo>
                  <a:close/>
                  <a:moveTo>
                    <a:pt x="809491" y="881282"/>
                  </a:moveTo>
                  <a:cubicBezTo>
                    <a:pt x="813514" y="881282"/>
                    <a:pt x="816775" y="884543"/>
                    <a:pt x="816775" y="888566"/>
                  </a:cubicBezTo>
                  <a:cubicBezTo>
                    <a:pt x="816775" y="892589"/>
                    <a:pt x="813514" y="895850"/>
                    <a:pt x="809491" y="895850"/>
                  </a:cubicBezTo>
                  <a:cubicBezTo>
                    <a:pt x="805468" y="895850"/>
                    <a:pt x="802207" y="892589"/>
                    <a:pt x="802207" y="888566"/>
                  </a:cubicBezTo>
                  <a:cubicBezTo>
                    <a:pt x="802207" y="884543"/>
                    <a:pt x="805468" y="881282"/>
                    <a:pt x="809491" y="881282"/>
                  </a:cubicBezTo>
                  <a:close/>
                  <a:moveTo>
                    <a:pt x="614401" y="881282"/>
                  </a:moveTo>
                  <a:cubicBezTo>
                    <a:pt x="626756" y="881282"/>
                    <a:pt x="636771" y="891297"/>
                    <a:pt x="636771" y="903652"/>
                  </a:cubicBezTo>
                  <a:cubicBezTo>
                    <a:pt x="636771" y="916007"/>
                    <a:pt x="626756" y="926022"/>
                    <a:pt x="614401" y="926022"/>
                  </a:cubicBezTo>
                  <a:cubicBezTo>
                    <a:pt x="602046" y="926022"/>
                    <a:pt x="592031" y="916007"/>
                    <a:pt x="592031" y="903652"/>
                  </a:cubicBezTo>
                  <a:cubicBezTo>
                    <a:pt x="592031" y="891297"/>
                    <a:pt x="602046" y="881282"/>
                    <a:pt x="614401" y="881282"/>
                  </a:cubicBezTo>
                  <a:close/>
                  <a:moveTo>
                    <a:pt x="1780775" y="876080"/>
                  </a:moveTo>
                  <a:cubicBezTo>
                    <a:pt x="1793705" y="876080"/>
                    <a:pt x="1804186" y="886561"/>
                    <a:pt x="1804186" y="899491"/>
                  </a:cubicBezTo>
                  <a:cubicBezTo>
                    <a:pt x="1804186" y="912421"/>
                    <a:pt x="1793705" y="922902"/>
                    <a:pt x="1780775" y="922902"/>
                  </a:cubicBezTo>
                  <a:cubicBezTo>
                    <a:pt x="1767845" y="922902"/>
                    <a:pt x="1757364" y="912421"/>
                    <a:pt x="1757364" y="899491"/>
                  </a:cubicBezTo>
                  <a:cubicBezTo>
                    <a:pt x="1757364" y="886561"/>
                    <a:pt x="1767845" y="876080"/>
                    <a:pt x="1780775" y="876080"/>
                  </a:cubicBezTo>
                  <a:close/>
                  <a:moveTo>
                    <a:pt x="1585165" y="876080"/>
                  </a:moveTo>
                  <a:cubicBezTo>
                    <a:pt x="1590049" y="876080"/>
                    <a:pt x="1594009" y="880040"/>
                    <a:pt x="1594009" y="884924"/>
                  </a:cubicBezTo>
                  <a:cubicBezTo>
                    <a:pt x="1594009" y="889808"/>
                    <a:pt x="1590049" y="893768"/>
                    <a:pt x="1585165" y="893768"/>
                  </a:cubicBezTo>
                  <a:cubicBezTo>
                    <a:pt x="1580281" y="893768"/>
                    <a:pt x="1576321" y="889808"/>
                    <a:pt x="1576321" y="884924"/>
                  </a:cubicBezTo>
                  <a:cubicBezTo>
                    <a:pt x="1576321" y="880040"/>
                    <a:pt x="1580281" y="876080"/>
                    <a:pt x="1585165" y="876080"/>
                  </a:cubicBezTo>
                  <a:close/>
                  <a:moveTo>
                    <a:pt x="2106964" y="870878"/>
                  </a:moveTo>
                  <a:cubicBezTo>
                    <a:pt x="2117308" y="870878"/>
                    <a:pt x="2125693" y="879962"/>
                    <a:pt x="2125693" y="891168"/>
                  </a:cubicBezTo>
                  <a:cubicBezTo>
                    <a:pt x="2125693" y="902374"/>
                    <a:pt x="2117308" y="911458"/>
                    <a:pt x="2106964" y="911458"/>
                  </a:cubicBezTo>
                  <a:cubicBezTo>
                    <a:pt x="2096620" y="911458"/>
                    <a:pt x="2088235" y="902374"/>
                    <a:pt x="2088235" y="891168"/>
                  </a:cubicBezTo>
                  <a:cubicBezTo>
                    <a:pt x="2088235" y="879962"/>
                    <a:pt x="2096620" y="870878"/>
                    <a:pt x="2106964" y="870878"/>
                  </a:cubicBezTo>
                  <a:close/>
                  <a:moveTo>
                    <a:pt x="212778" y="870878"/>
                  </a:moveTo>
                  <a:cubicBezTo>
                    <a:pt x="218237" y="870878"/>
                    <a:pt x="222663" y="875304"/>
                    <a:pt x="222663" y="880763"/>
                  </a:cubicBezTo>
                  <a:cubicBezTo>
                    <a:pt x="222663" y="886222"/>
                    <a:pt x="218237" y="890648"/>
                    <a:pt x="212778" y="890648"/>
                  </a:cubicBezTo>
                  <a:cubicBezTo>
                    <a:pt x="207319" y="890648"/>
                    <a:pt x="202893" y="886222"/>
                    <a:pt x="202893" y="880763"/>
                  </a:cubicBezTo>
                  <a:cubicBezTo>
                    <a:pt x="202893" y="875304"/>
                    <a:pt x="207319" y="870878"/>
                    <a:pt x="212778" y="870878"/>
                  </a:cubicBezTo>
                  <a:close/>
                  <a:moveTo>
                    <a:pt x="1448863" y="866716"/>
                  </a:moveTo>
                  <a:cubicBezTo>
                    <a:pt x="1449725" y="866716"/>
                    <a:pt x="1450424" y="867182"/>
                    <a:pt x="1450424" y="867757"/>
                  </a:cubicBezTo>
                  <a:cubicBezTo>
                    <a:pt x="1450424" y="868332"/>
                    <a:pt x="1449725" y="868798"/>
                    <a:pt x="1448863" y="868798"/>
                  </a:cubicBezTo>
                  <a:cubicBezTo>
                    <a:pt x="1448001" y="868798"/>
                    <a:pt x="1447302" y="868332"/>
                    <a:pt x="1447302" y="867757"/>
                  </a:cubicBezTo>
                  <a:cubicBezTo>
                    <a:pt x="1447302" y="867182"/>
                    <a:pt x="1448001" y="866716"/>
                    <a:pt x="1448863" y="866716"/>
                  </a:cubicBezTo>
                  <a:close/>
                  <a:moveTo>
                    <a:pt x="538446" y="866716"/>
                  </a:moveTo>
                  <a:cubicBezTo>
                    <a:pt x="550226" y="866716"/>
                    <a:pt x="559776" y="876033"/>
                    <a:pt x="559776" y="887526"/>
                  </a:cubicBezTo>
                  <a:cubicBezTo>
                    <a:pt x="559776" y="899019"/>
                    <a:pt x="550226" y="908336"/>
                    <a:pt x="538446" y="908336"/>
                  </a:cubicBezTo>
                  <a:cubicBezTo>
                    <a:pt x="526666" y="908336"/>
                    <a:pt x="517116" y="899019"/>
                    <a:pt x="517116" y="887526"/>
                  </a:cubicBezTo>
                  <a:cubicBezTo>
                    <a:pt x="517116" y="876033"/>
                    <a:pt x="526666" y="866716"/>
                    <a:pt x="538446" y="866716"/>
                  </a:cubicBezTo>
                  <a:close/>
                  <a:moveTo>
                    <a:pt x="2180317" y="863595"/>
                  </a:moveTo>
                  <a:cubicBezTo>
                    <a:pt x="2185776" y="863595"/>
                    <a:pt x="2190202" y="868021"/>
                    <a:pt x="2190202" y="873480"/>
                  </a:cubicBezTo>
                  <a:cubicBezTo>
                    <a:pt x="2190202" y="878939"/>
                    <a:pt x="2185776" y="883365"/>
                    <a:pt x="2180317" y="883365"/>
                  </a:cubicBezTo>
                  <a:cubicBezTo>
                    <a:pt x="2174858" y="883365"/>
                    <a:pt x="2170432" y="878939"/>
                    <a:pt x="2170432" y="873480"/>
                  </a:cubicBezTo>
                  <a:cubicBezTo>
                    <a:pt x="2170432" y="868021"/>
                    <a:pt x="2174858" y="863595"/>
                    <a:pt x="2180317" y="863595"/>
                  </a:cubicBezTo>
                  <a:close/>
                  <a:moveTo>
                    <a:pt x="140465" y="859433"/>
                  </a:moveTo>
                  <a:cubicBezTo>
                    <a:pt x="143912" y="859433"/>
                    <a:pt x="146708" y="861530"/>
                    <a:pt x="146708" y="864115"/>
                  </a:cubicBezTo>
                  <a:cubicBezTo>
                    <a:pt x="146708" y="866700"/>
                    <a:pt x="143912" y="868797"/>
                    <a:pt x="140465" y="868797"/>
                  </a:cubicBezTo>
                  <a:cubicBezTo>
                    <a:pt x="137018" y="868797"/>
                    <a:pt x="134222" y="866700"/>
                    <a:pt x="134222" y="864115"/>
                  </a:cubicBezTo>
                  <a:cubicBezTo>
                    <a:pt x="134222" y="861530"/>
                    <a:pt x="137018" y="859433"/>
                    <a:pt x="140465" y="859433"/>
                  </a:cubicBezTo>
                  <a:close/>
                  <a:moveTo>
                    <a:pt x="1856210" y="854230"/>
                  </a:moveTo>
                  <a:cubicBezTo>
                    <a:pt x="1871151" y="854230"/>
                    <a:pt x="1883263" y="866342"/>
                    <a:pt x="1883263" y="881283"/>
                  </a:cubicBezTo>
                  <a:cubicBezTo>
                    <a:pt x="1883263" y="896224"/>
                    <a:pt x="1871151" y="908336"/>
                    <a:pt x="1856210" y="908336"/>
                  </a:cubicBezTo>
                  <a:cubicBezTo>
                    <a:pt x="1841269" y="908336"/>
                    <a:pt x="1829157" y="896224"/>
                    <a:pt x="1829157" y="881283"/>
                  </a:cubicBezTo>
                  <a:cubicBezTo>
                    <a:pt x="1829157" y="866342"/>
                    <a:pt x="1841269" y="854230"/>
                    <a:pt x="1856210" y="854230"/>
                  </a:cubicBezTo>
                  <a:close/>
                  <a:moveTo>
                    <a:pt x="729373" y="854230"/>
                  </a:moveTo>
                  <a:cubicBezTo>
                    <a:pt x="736843" y="854230"/>
                    <a:pt x="742899" y="860286"/>
                    <a:pt x="742899" y="867756"/>
                  </a:cubicBezTo>
                  <a:cubicBezTo>
                    <a:pt x="742899" y="875226"/>
                    <a:pt x="736843" y="881282"/>
                    <a:pt x="729373" y="881282"/>
                  </a:cubicBezTo>
                  <a:cubicBezTo>
                    <a:pt x="721903" y="881282"/>
                    <a:pt x="715847" y="875226"/>
                    <a:pt x="715847" y="867756"/>
                  </a:cubicBezTo>
                  <a:cubicBezTo>
                    <a:pt x="715847" y="860286"/>
                    <a:pt x="721903" y="854230"/>
                    <a:pt x="729373" y="854230"/>
                  </a:cubicBezTo>
                  <a:close/>
                  <a:moveTo>
                    <a:pt x="461452" y="854230"/>
                  </a:moveTo>
                  <a:cubicBezTo>
                    <a:pt x="470359" y="854230"/>
                    <a:pt x="477580" y="861451"/>
                    <a:pt x="477580" y="870358"/>
                  </a:cubicBezTo>
                  <a:cubicBezTo>
                    <a:pt x="477580" y="879265"/>
                    <a:pt x="470359" y="886486"/>
                    <a:pt x="461452" y="886486"/>
                  </a:cubicBezTo>
                  <a:cubicBezTo>
                    <a:pt x="452545" y="886486"/>
                    <a:pt x="445324" y="879265"/>
                    <a:pt x="445324" y="870358"/>
                  </a:cubicBezTo>
                  <a:cubicBezTo>
                    <a:pt x="445324" y="861451"/>
                    <a:pt x="452545" y="854230"/>
                    <a:pt x="461452" y="854230"/>
                  </a:cubicBezTo>
                  <a:close/>
                  <a:moveTo>
                    <a:pt x="2254190" y="851109"/>
                  </a:moveTo>
                  <a:cubicBezTo>
                    <a:pt x="2256775" y="851109"/>
                    <a:pt x="2258872" y="853439"/>
                    <a:pt x="2258872" y="856311"/>
                  </a:cubicBezTo>
                  <a:cubicBezTo>
                    <a:pt x="2258872" y="859184"/>
                    <a:pt x="2256775" y="861514"/>
                    <a:pt x="2254190" y="861514"/>
                  </a:cubicBezTo>
                  <a:cubicBezTo>
                    <a:pt x="2251605" y="861514"/>
                    <a:pt x="2249508" y="859184"/>
                    <a:pt x="2249508" y="856311"/>
                  </a:cubicBezTo>
                  <a:cubicBezTo>
                    <a:pt x="2249508" y="853439"/>
                    <a:pt x="2251605" y="851109"/>
                    <a:pt x="2254190" y="851109"/>
                  </a:cubicBezTo>
                  <a:close/>
                  <a:moveTo>
                    <a:pt x="1665281" y="849028"/>
                  </a:moveTo>
                  <a:cubicBezTo>
                    <a:pt x="1673613" y="849028"/>
                    <a:pt x="1680368" y="855783"/>
                    <a:pt x="1680368" y="864115"/>
                  </a:cubicBezTo>
                  <a:cubicBezTo>
                    <a:pt x="1680368" y="872447"/>
                    <a:pt x="1673613" y="879202"/>
                    <a:pt x="1665281" y="879202"/>
                  </a:cubicBezTo>
                  <a:cubicBezTo>
                    <a:pt x="1656949" y="879202"/>
                    <a:pt x="1650194" y="872447"/>
                    <a:pt x="1650194" y="864115"/>
                  </a:cubicBezTo>
                  <a:cubicBezTo>
                    <a:pt x="1650194" y="855783"/>
                    <a:pt x="1656949" y="849028"/>
                    <a:pt x="1665281" y="849028"/>
                  </a:cubicBezTo>
                  <a:close/>
                  <a:moveTo>
                    <a:pt x="67111" y="843826"/>
                  </a:moveTo>
                  <a:cubicBezTo>
                    <a:pt x="68548" y="843826"/>
                    <a:pt x="69713" y="844991"/>
                    <a:pt x="69713" y="846428"/>
                  </a:cubicBezTo>
                  <a:cubicBezTo>
                    <a:pt x="69713" y="847865"/>
                    <a:pt x="68548" y="849030"/>
                    <a:pt x="67111" y="849030"/>
                  </a:cubicBezTo>
                  <a:cubicBezTo>
                    <a:pt x="65674" y="849030"/>
                    <a:pt x="64509" y="847865"/>
                    <a:pt x="64509" y="846428"/>
                  </a:cubicBezTo>
                  <a:cubicBezTo>
                    <a:pt x="64509" y="844991"/>
                    <a:pt x="65674" y="843826"/>
                    <a:pt x="67111" y="843826"/>
                  </a:cubicBezTo>
                  <a:close/>
                  <a:moveTo>
                    <a:pt x="387578" y="839664"/>
                  </a:moveTo>
                  <a:cubicBezTo>
                    <a:pt x="395336" y="839664"/>
                    <a:pt x="401625" y="845720"/>
                    <a:pt x="401625" y="853190"/>
                  </a:cubicBezTo>
                  <a:cubicBezTo>
                    <a:pt x="401625" y="860660"/>
                    <a:pt x="395336" y="866716"/>
                    <a:pt x="387578" y="866716"/>
                  </a:cubicBezTo>
                  <a:cubicBezTo>
                    <a:pt x="379820" y="866716"/>
                    <a:pt x="373531" y="860660"/>
                    <a:pt x="373531" y="853190"/>
                  </a:cubicBezTo>
                  <a:cubicBezTo>
                    <a:pt x="373531" y="845720"/>
                    <a:pt x="379820" y="839664"/>
                    <a:pt x="387578" y="839664"/>
                  </a:cubicBezTo>
                  <a:close/>
                  <a:moveTo>
                    <a:pt x="1931644" y="839663"/>
                  </a:moveTo>
                  <a:cubicBezTo>
                    <a:pt x="1944574" y="839663"/>
                    <a:pt x="1955055" y="850610"/>
                    <a:pt x="1955055" y="864114"/>
                  </a:cubicBezTo>
                  <a:cubicBezTo>
                    <a:pt x="1955055" y="877618"/>
                    <a:pt x="1944574" y="888565"/>
                    <a:pt x="1931644" y="888565"/>
                  </a:cubicBezTo>
                  <a:cubicBezTo>
                    <a:pt x="1918714" y="888565"/>
                    <a:pt x="1908233" y="877618"/>
                    <a:pt x="1908233" y="864114"/>
                  </a:cubicBezTo>
                  <a:cubicBezTo>
                    <a:pt x="1908233" y="850610"/>
                    <a:pt x="1918714" y="839663"/>
                    <a:pt x="1931644" y="839663"/>
                  </a:cubicBezTo>
                  <a:close/>
                  <a:moveTo>
                    <a:pt x="2328066" y="836542"/>
                  </a:moveTo>
                  <a:cubicBezTo>
                    <a:pt x="2329503" y="836542"/>
                    <a:pt x="2330668" y="837707"/>
                    <a:pt x="2330668" y="839144"/>
                  </a:cubicBezTo>
                  <a:cubicBezTo>
                    <a:pt x="2330668" y="840581"/>
                    <a:pt x="2329503" y="841746"/>
                    <a:pt x="2328066" y="841746"/>
                  </a:cubicBezTo>
                  <a:cubicBezTo>
                    <a:pt x="2326629" y="841746"/>
                    <a:pt x="2325464" y="840581"/>
                    <a:pt x="2325464" y="839144"/>
                  </a:cubicBezTo>
                  <a:cubicBezTo>
                    <a:pt x="2325464" y="837707"/>
                    <a:pt x="2326629" y="836542"/>
                    <a:pt x="2328066" y="836542"/>
                  </a:cubicBezTo>
                  <a:close/>
                  <a:moveTo>
                    <a:pt x="1536783" y="834461"/>
                  </a:moveTo>
                  <a:cubicBezTo>
                    <a:pt x="1539655" y="834461"/>
                    <a:pt x="1541985" y="836092"/>
                    <a:pt x="1541985" y="838103"/>
                  </a:cubicBezTo>
                  <a:cubicBezTo>
                    <a:pt x="1541985" y="840115"/>
                    <a:pt x="1539655" y="841745"/>
                    <a:pt x="1536783" y="841745"/>
                  </a:cubicBezTo>
                  <a:cubicBezTo>
                    <a:pt x="1533910" y="841745"/>
                    <a:pt x="1531580" y="840115"/>
                    <a:pt x="1531580" y="838103"/>
                  </a:cubicBezTo>
                  <a:cubicBezTo>
                    <a:pt x="1531580" y="836092"/>
                    <a:pt x="1533910" y="834461"/>
                    <a:pt x="1536783" y="834461"/>
                  </a:cubicBezTo>
                  <a:close/>
                  <a:moveTo>
                    <a:pt x="856312" y="834461"/>
                  </a:moveTo>
                  <a:cubicBezTo>
                    <a:pt x="860335" y="834461"/>
                    <a:pt x="863596" y="837722"/>
                    <a:pt x="863596" y="841745"/>
                  </a:cubicBezTo>
                  <a:cubicBezTo>
                    <a:pt x="863596" y="845768"/>
                    <a:pt x="860335" y="849029"/>
                    <a:pt x="856312" y="849029"/>
                  </a:cubicBezTo>
                  <a:cubicBezTo>
                    <a:pt x="852289" y="849029"/>
                    <a:pt x="849028" y="845768"/>
                    <a:pt x="849028" y="841745"/>
                  </a:cubicBezTo>
                  <a:cubicBezTo>
                    <a:pt x="849028" y="837722"/>
                    <a:pt x="852289" y="834461"/>
                    <a:pt x="856312" y="834461"/>
                  </a:cubicBezTo>
                  <a:close/>
                  <a:moveTo>
                    <a:pt x="2007078" y="827178"/>
                  </a:moveTo>
                  <a:cubicBezTo>
                    <a:pt x="2017996" y="827178"/>
                    <a:pt x="2026847" y="836029"/>
                    <a:pt x="2026847" y="846947"/>
                  </a:cubicBezTo>
                  <a:cubicBezTo>
                    <a:pt x="2026847" y="857865"/>
                    <a:pt x="2017996" y="866716"/>
                    <a:pt x="2007078" y="866716"/>
                  </a:cubicBezTo>
                  <a:cubicBezTo>
                    <a:pt x="1996160" y="866716"/>
                    <a:pt x="1987309" y="857865"/>
                    <a:pt x="1987309" y="846947"/>
                  </a:cubicBezTo>
                  <a:cubicBezTo>
                    <a:pt x="1987309" y="836029"/>
                    <a:pt x="1996160" y="827178"/>
                    <a:pt x="2007078" y="827178"/>
                  </a:cubicBezTo>
                  <a:close/>
                  <a:moveTo>
                    <a:pt x="649777" y="827178"/>
                  </a:moveTo>
                  <a:cubicBezTo>
                    <a:pt x="661557" y="827178"/>
                    <a:pt x="671107" y="836495"/>
                    <a:pt x="671107" y="847988"/>
                  </a:cubicBezTo>
                  <a:cubicBezTo>
                    <a:pt x="671107" y="859481"/>
                    <a:pt x="661557" y="868798"/>
                    <a:pt x="649777" y="868798"/>
                  </a:cubicBezTo>
                  <a:cubicBezTo>
                    <a:pt x="637997" y="868798"/>
                    <a:pt x="628447" y="859481"/>
                    <a:pt x="628447" y="847988"/>
                  </a:cubicBezTo>
                  <a:cubicBezTo>
                    <a:pt x="628447" y="836495"/>
                    <a:pt x="637997" y="827178"/>
                    <a:pt x="649777" y="827178"/>
                  </a:cubicBezTo>
                  <a:close/>
                  <a:moveTo>
                    <a:pt x="313704" y="824057"/>
                  </a:moveTo>
                  <a:cubicBezTo>
                    <a:pt x="319738" y="824057"/>
                    <a:pt x="324629" y="829181"/>
                    <a:pt x="324629" y="835502"/>
                  </a:cubicBezTo>
                  <a:cubicBezTo>
                    <a:pt x="324629" y="841823"/>
                    <a:pt x="319738" y="846947"/>
                    <a:pt x="313704" y="846947"/>
                  </a:cubicBezTo>
                  <a:cubicBezTo>
                    <a:pt x="307670" y="846947"/>
                    <a:pt x="302779" y="841823"/>
                    <a:pt x="302779" y="835502"/>
                  </a:cubicBezTo>
                  <a:cubicBezTo>
                    <a:pt x="302779" y="829181"/>
                    <a:pt x="307670" y="824057"/>
                    <a:pt x="313704" y="824057"/>
                  </a:cubicBezTo>
                  <a:close/>
                  <a:moveTo>
                    <a:pt x="1743318" y="821975"/>
                  </a:moveTo>
                  <a:cubicBezTo>
                    <a:pt x="1755098" y="821975"/>
                    <a:pt x="1764648" y="831292"/>
                    <a:pt x="1764648" y="842785"/>
                  </a:cubicBezTo>
                  <a:cubicBezTo>
                    <a:pt x="1764648" y="854278"/>
                    <a:pt x="1755098" y="863595"/>
                    <a:pt x="1743318" y="863595"/>
                  </a:cubicBezTo>
                  <a:cubicBezTo>
                    <a:pt x="1731538" y="863595"/>
                    <a:pt x="1721988" y="854278"/>
                    <a:pt x="1721988" y="842785"/>
                  </a:cubicBezTo>
                  <a:cubicBezTo>
                    <a:pt x="1721988" y="831292"/>
                    <a:pt x="1731538" y="821975"/>
                    <a:pt x="1743318" y="821975"/>
                  </a:cubicBezTo>
                  <a:close/>
                  <a:moveTo>
                    <a:pt x="2080952" y="811571"/>
                  </a:moveTo>
                  <a:cubicBezTo>
                    <a:pt x="2088997" y="811571"/>
                    <a:pt x="2095519" y="818792"/>
                    <a:pt x="2095519" y="827699"/>
                  </a:cubicBezTo>
                  <a:cubicBezTo>
                    <a:pt x="2095519" y="836606"/>
                    <a:pt x="2088997" y="843827"/>
                    <a:pt x="2080952" y="843827"/>
                  </a:cubicBezTo>
                  <a:cubicBezTo>
                    <a:pt x="2072907" y="843827"/>
                    <a:pt x="2066385" y="836606"/>
                    <a:pt x="2066385" y="827699"/>
                  </a:cubicBezTo>
                  <a:cubicBezTo>
                    <a:pt x="2066385" y="818792"/>
                    <a:pt x="2072907" y="811571"/>
                    <a:pt x="2080952" y="811571"/>
                  </a:cubicBezTo>
                  <a:close/>
                  <a:moveTo>
                    <a:pt x="1063886" y="809490"/>
                  </a:moveTo>
                  <a:cubicBezTo>
                    <a:pt x="1065322" y="809490"/>
                    <a:pt x="1066487" y="809956"/>
                    <a:pt x="1066487" y="810531"/>
                  </a:cubicBezTo>
                  <a:cubicBezTo>
                    <a:pt x="1066487" y="811106"/>
                    <a:pt x="1065322" y="811572"/>
                    <a:pt x="1063886" y="811572"/>
                  </a:cubicBezTo>
                  <a:cubicBezTo>
                    <a:pt x="1062450" y="811572"/>
                    <a:pt x="1061285" y="811106"/>
                    <a:pt x="1061285" y="810531"/>
                  </a:cubicBezTo>
                  <a:cubicBezTo>
                    <a:pt x="1061285" y="809956"/>
                    <a:pt x="1062450" y="809490"/>
                    <a:pt x="1063886" y="809490"/>
                  </a:cubicBezTo>
                  <a:close/>
                  <a:moveTo>
                    <a:pt x="239310" y="809490"/>
                  </a:moveTo>
                  <a:cubicBezTo>
                    <a:pt x="243907" y="809490"/>
                    <a:pt x="247634" y="813450"/>
                    <a:pt x="247634" y="818334"/>
                  </a:cubicBezTo>
                  <a:cubicBezTo>
                    <a:pt x="247634" y="823218"/>
                    <a:pt x="243907" y="827178"/>
                    <a:pt x="239310" y="827178"/>
                  </a:cubicBezTo>
                  <a:cubicBezTo>
                    <a:pt x="234713" y="827178"/>
                    <a:pt x="230986" y="823218"/>
                    <a:pt x="230986" y="818334"/>
                  </a:cubicBezTo>
                  <a:cubicBezTo>
                    <a:pt x="230986" y="813450"/>
                    <a:pt x="234713" y="809490"/>
                    <a:pt x="239310" y="809490"/>
                  </a:cubicBezTo>
                  <a:close/>
                  <a:moveTo>
                    <a:pt x="1329207" y="807409"/>
                  </a:moveTo>
                  <a:cubicBezTo>
                    <a:pt x="1330643" y="807409"/>
                    <a:pt x="1331808" y="808341"/>
                    <a:pt x="1331808" y="809490"/>
                  </a:cubicBezTo>
                  <a:cubicBezTo>
                    <a:pt x="1331808" y="810639"/>
                    <a:pt x="1330643" y="811571"/>
                    <a:pt x="1329207" y="811571"/>
                  </a:cubicBezTo>
                  <a:cubicBezTo>
                    <a:pt x="1327771" y="811571"/>
                    <a:pt x="1326606" y="810639"/>
                    <a:pt x="1326606" y="809490"/>
                  </a:cubicBezTo>
                  <a:cubicBezTo>
                    <a:pt x="1326606" y="808341"/>
                    <a:pt x="1327771" y="807409"/>
                    <a:pt x="1329207" y="807409"/>
                  </a:cubicBezTo>
                  <a:close/>
                  <a:moveTo>
                    <a:pt x="572782" y="804287"/>
                  </a:moveTo>
                  <a:cubicBezTo>
                    <a:pt x="585712" y="804287"/>
                    <a:pt x="596193" y="814768"/>
                    <a:pt x="596193" y="827698"/>
                  </a:cubicBezTo>
                  <a:cubicBezTo>
                    <a:pt x="596193" y="840628"/>
                    <a:pt x="585712" y="851109"/>
                    <a:pt x="572782" y="851109"/>
                  </a:cubicBezTo>
                  <a:cubicBezTo>
                    <a:pt x="559852" y="851109"/>
                    <a:pt x="549371" y="840628"/>
                    <a:pt x="549371" y="827698"/>
                  </a:cubicBezTo>
                  <a:cubicBezTo>
                    <a:pt x="549371" y="814768"/>
                    <a:pt x="559852" y="804287"/>
                    <a:pt x="572782" y="804287"/>
                  </a:cubicBezTo>
                  <a:close/>
                  <a:moveTo>
                    <a:pt x="2155346" y="802207"/>
                  </a:moveTo>
                  <a:cubicBezTo>
                    <a:pt x="2160805" y="802207"/>
                    <a:pt x="2165231" y="806633"/>
                    <a:pt x="2165231" y="812092"/>
                  </a:cubicBezTo>
                  <a:cubicBezTo>
                    <a:pt x="2165231" y="817551"/>
                    <a:pt x="2160805" y="821977"/>
                    <a:pt x="2155346" y="821977"/>
                  </a:cubicBezTo>
                  <a:cubicBezTo>
                    <a:pt x="2149887" y="821977"/>
                    <a:pt x="2145461" y="817551"/>
                    <a:pt x="2145461" y="812092"/>
                  </a:cubicBezTo>
                  <a:cubicBezTo>
                    <a:pt x="2145461" y="806633"/>
                    <a:pt x="2149887" y="802207"/>
                    <a:pt x="2155346" y="802207"/>
                  </a:cubicBezTo>
                  <a:close/>
                  <a:moveTo>
                    <a:pt x="773594" y="802206"/>
                  </a:moveTo>
                  <a:cubicBezTo>
                    <a:pt x="781352" y="802206"/>
                    <a:pt x="787641" y="808728"/>
                    <a:pt x="787641" y="816773"/>
                  </a:cubicBezTo>
                  <a:cubicBezTo>
                    <a:pt x="787641" y="824818"/>
                    <a:pt x="781352" y="831340"/>
                    <a:pt x="773594" y="831340"/>
                  </a:cubicBezTo>
                  <a:cubicBezTo>
                    <a:pt x="765836" y="831340"/>
                    <a:pt x="759547" y="824818"/>
                    <a:pt x="759547" y="816773"/>
                  </a:cubicBezTo>
                  <a:cubicBezTo>
                    <a:pt x="759547" y="808728"/>
                    <a:pt x="765836" y="802206"/>
                    <a:pt x="773594" y="802206"/>
                  </a:cubicBezTo>
                  <a:close/>
                  <a:moveTo>
                    <a:pt x="1821354" y="797004"/>
                  </a:moveTo>
                  <a:cubicBezTo>
                    <a:pt x="1836582" y="797004"/>
                    <a:pt x="1848927" y="809116"/>
                    <a:pt x="1848927" y="824057"/>
                  </a:cubicBezTo>
                  <a:cubicBezTo>
                    <a:pt x="1848927" y="838998"/>
                    <a:pt x="1836582" y="851110"/>
                    <a:pt x="1821354" y="851110"/>
                  </a:cubicBezTo>
                  <a:cubicBezTo>
                    <a:pt x="1806126" y="851110"/>
                    <a:pt x="1793781" y="838998"/>
                    <a:pt x="1793781" y="824057"/>
                  </a:cubicBezTo>
                  <a:cubicBezTo>
                    <a:pt x="1793781" y="809116"/>
                    <a:pt x="1806126" y="797004"/>
                    <a:pt x="1821354" y="797004"/>
                  </a:cubicBezTo>
                  <a:close/>
                  <a:moveTo>
                    <a:pt x="1619501" y="797004"/>
                  </a:moveTo>
                  <a:cubicBezTo>
                    <a:pt x="1628408" y="797004"/>
                    <a:pt x="1635629" y="804225"/>
                    <a:pt x="1635629" y="813132"/>
                  </a:cubicBezTo>
                  <a:cubicBezTo>
                    <a:pt x="1635629" y="822039"/>
                    <a:pt x="1628408" y="829260"/>
                    <a:pt x="1619501" y="829260"/>
                  </a:cubicBezTo>
                  <a:cubicBezTo>
                    <a:pt x="1610594" y="829260"/>
                    <a:pt x="1603373" y="822039"/>
                    <a:pt x="1603373" y="813132"/>
                  </a:cubicBezTo>
                  <a:cubicBezTo>
                    <a:pt x="1603373" y="804225"/>
                    <a:pt x="1610594" y="797004"/>
                    <a:pt x="1619501" y="797004"/>
                  </a:cubicBezTo>
                  <a:close/>
                  <a:moveTo>
                    <a:pt x="164916" y="797004"/>
                  </a:moveTo>
                  <a:cubicBezTo>
                    <a:pt x="166928" y="797004"/>
                    <a:pt x="168558" y="799334"/>
                    <a:pt x="168558" y="802206"/>
                  </a:cubicBezTo>
                  <a:cubicBezTo>
                    <a:pt x="168558" y="805079"/>
                    <a:pt x="166928" y="807409"/>
                    <a:pt x="164916" y="807409"/>
                  </a:cubicBezTo>
                  <a:cubicBezTo>
                    <a:pt x="162905" y="807409"/>
                    <a:pt x="161274" y="805079"/>
                    <a:pt x="161274" y="802206"/>
                  </a:cubicBezTo>
                  <a:cubicBezTo>
                    <a:pt x="161274" y="799334"/>
                    <a:pt x="162905" y="797004"/>
                    <a:pt x="164916" y="797004"/>
                  </a:cubicBezTo>
                  <a:close/>
                  <a:moveTo>
                    <a:pt x="1129957" y="794923"/>
                  </a:moveTo>
                  <a:cubicBezTo>
                    <a:pt x="1130532" y="794923"/>
                    <a:pt x="1130998" y="795389"/>
                    <a:pt x="1130998" y="795964"/>
                  </a:cubicBezTo>
                  <a:cubicBezTo>
                    <a:pt x="1130998" y="796539"/>
                    <a:pt x="1130532" y="797005"/>
                    <a:pt x="1129957" y="797005"/>
                  </a:cubicBezTo>
                  <a:cubicBezTo>
                    <a:pt x="1129382" y="797005"/>
                    <a:pt x="1128916" y="796539"/>
                    <a:pt x="1128916" y="795964"/>
                  </a:cubicBezTo>
                  <a:cubicBezTo>
                    <a:pt x="1128916" y="795389"/>
                    <a:pt x="1129382" y="794923"/>
                    <a:pt x="1129957" y="794923"/>
                  </a:cubicBezTo>
                  <a:close/>
                  <a:moveTo>
                    <a:pt x="910937" y="794923"/>
                  </a:moveTo>
                  <a:cubicBezTo>
                    <a:pt x="915247" y="794923"/>
                    <a:pt x="918741" y="798184"/>
                    <a:pt x="918741" y="802207"/>
                  </a:cubicBezTo>
                  <a:cubicBezTo>
                    <a:pt x="918741" y="806230"/>
                    <a:pt x="915247" y="809491"/>
                    <a:pt x="910937" y="809491"/>
                  </a:cubicBezTo>
                  <a:cubicBezTo>
                    <a:pt x="906627" y="809491"/>
                    <a:pt x="903133" y="806230"/>
                    <a:pt x="903133" y="802207"/>
                  </a:cubicBezTo>
                  <a:cubicBezTo>
                    <a:pt x="903133" y="798184"/>
                    <a:pt x="906627" y="794923"/>
                    <a:pt x="910937" y="794923"/>
                  </a:cubicBezTo>
                  <a:close/>
                  <a:moveTo>
                    <a:pt x="2229219" y="791802"/>
                  </a:moveTo>
                  <a:cubicBezTo>
                    <a:pt x="2230655" y="791802"/>
                    <a:pt x="2231820" y="792967"/>
                    <a:pt x="2231820" y="794403"/>
                  </a:cubicBezTo>
                  <a:cubicBezTo>
                    <a:pt x="2231820" y="795839"/>
                    <a:pt x="2230655" y="797004"/>
                    <a:pt x="2229219" y="797004"/>
                  </a:cubicBezTo>
                  <a:cubicBezTo>
                    <a:pt x="2227783" y="797004"/>
                    <a:pt x="2226618" y="795839"/>
                    <a:pt x="2226618" y="794403"/>
                  </a:cubicBezTo>
                  <a:cubicBezTo>
                    <a:pt x="2226618" y="792967"/>
                    <a:pt x="2227783" y="791802"/>
                    <a:pt x="2229219" y="791802"/>
                  </a:cubicBezTo>
                  <a:close/>
                  <a:moveTo>
                    <a:pt x="495266" y="791802"/>
                  </a:moveTo>
                  <a:cubicBezTo>
                    <a:pt x="506184" y="791802"/>
                    <a:pt x="515035" y="800187"/>
                    <a:pt x="515035" y="810531"/>
                  </a:cubicBezTo>
                  <a:cubicBezTo>
                    <a:pt x="515035" y="820875"/>
                    <a:pt x="506184" y="829260"/>
                    <a:pt x="495266" y="829260"/>
                  </a:cubicBezTo>
                  <a:cubicBezTo>
                    <a:pt x="484348" y="829260"/>
                    <a:pt x="475497" y="820875"/>
                    <a:pt x="475497" y="810531"/>
                  </a:cubicBezTo>
                  <a:cubicBezTo>
                    <a:pt x="475497" y="800187"/>
                    <a:pt x="484348" y="791802"/>
                    <a:pt x="495266" y="791802"/>
                  </a:cubicBezTo>
                  <a:close/>
                  <a:moveTo>
                    <a:pt x="1482158" y="789721"/>
                  </a:moveTo>
                  <a:cubicBezTo>
                    <a:pt x="1487617" y="789721"/>
                    <a:pt x="1492043" y="794147"/>
                    <a:pt x="1492043" y="799606"/>
                  </a:cubicBezTo>
                  <a:cubicBezTo>
                    <a:pt x="1492043" y="805065"/>
                    <a:pt x="1487617" y="809491"/>
                    <a:pt x="1482158" y="809491"/>
                  </a:cubicBezTo>
                  <a:cubicBezTo>
                    <a:pt x="1476699" y="809491"/>
                    <a:pt x="1472273" y="805065"/>
                    <a:pt x="1472273" y="799606"/>
                  </a:cubicBezTo>
                  <a:cubicBezTo>
                    <a:pt x="1472273" y="794147"/>
                    <a:pt x="1476699" y="789721"/>
                    <a:pt x="1482158" y="789721"/>
                  </a:cubicBezTo>
                  <a:close/>
                  <a:moveTo>
                    <a:pt x="90522" y="782437"/>
                  </a:moveTo>
                  <a:cubicBezTo>
                    <a:pt x="91097" y="782437"/>
                    <a:pt x="91563" y="783602"/>
                    <a:pt x="91563" y="785039"/>
                  </a:cubicBezTo>
                  <a:cubicBezTo>
                    <a:pt x="91563" y="786476"/>
                    <a:pt x="91097" y="787641"/>
                    <a:pt x="90522" y="787641"/>
                  </a:cubicBezTo>
                  <a:cubicBezTo>
                    <a:pt x="89947" y="787641"/>
                    <a:pt x="89481" y="786476"/>
                    <a:pt x="89481" y="785039"/>
                  </a:cubicBezTo>
                  <a:cubicBezTo>
                    <a:pt x="89481" y="783602"/>
                    <a:pt x="89947" y="782437"/>
                    <a:pt x="90522" y="782437"/>
                  </a:cubicBezTo>
                  <a:close/>
                  <a:moveTo>
                    <a:pt x="1898869" y="779316"/>
                  </a:moveTo>
                  <a:cubicBezTo>
                    <a:pt x="1913235" y="779316"/>
                    <a:pt x="1924881" y="790962"/>
                    <a:pt x="1924881" y="805328"/>
                  </a:cubicBezTo>
                  <a:cubicBezTo>
                    <a:pt x="1924881" y="819694"/>
                    <a:pt x="1913235" y="831340"/>
                    <a:pt x="1898869" y="831340"/>
                  </a:cubicBezTo>
                  <a:cubicBezTo>
                    <a:pt x="1884503" y="831340"/>
                    <a:pt x="1872857" y="819694"/>
                    <a:pt x="1872857" y="805328"/>
                  </a:cubicBezTo>
                  <a:cubicBezTo>
                    <a:pt x="1872857" y="790962"/>
                    <a:pt x="1884503" y="779316"/>
                    <a:pt x="1898869" y="779316"/>
                  </a:cubicBezTo>
                  <a:close/>
                  <a:moveTo>
                    <a:pt x="418272" y="779316"/>
                  </a:moveTo>
                  <a:cubicBezTo>
                    <a:pt x="425168" y="779316"/>
                    <a:pt x="430758" y="785605"/>
                    <a:pt x="430758" y="793363"/>
                  </a:cubicBezTo>
                  <a:cubicBezTo>
                    <a:pt x="430758" y="801121"/>
                    <a:pt x="425168" y="807410"/>
                    <a:pt x="418272" y="807410"/>
                  </a:cubicBezTo>
                  <a:cubicBezTo>
                    <a:pt x="411376" y="807410"/>
                    <a:pt x="405786" y="801121"/>
                    <a:pt x="405786" y="793363"/>
                  </a:cubicBezTo>
                  <a:cubicBezTo>
                    <a:pt x="405786" y="785605"/>
                    <a:pt x="411376" y="779316"/>
                    <a:pt x="418272" y="779316"/>
                  </a:cubicBezTo>
                  <a:close/>
                  <a:moveTo>
                    <a:pt x="2302573" y="775154"/>
                  </a:moveTo>
                  <a:cubicBezTo>
                    <a:pt x="2303148" y="775154"/>
                    <a:pt x="2303614" y="775620"/>
                    <a:pt x="2303614" y="776195"/>
                  </a:cubicBezTo>
                  <a:cubicBezTo>
                    <a:pt x="2303614" y="776770"/>
                    <a:pt x="2303148" y="777236"/>
                    <a:pt x="2302573" y="777236"/>
                  </a:cubicBezTo>
                  <a:cubicBezTo>
                    <a:pt x="2301998" y="777236"/>
                    <a:pt x="2301532" y="776770"/>
                    <a:pt x="2301532" y="776195"/>
                  </a:cubicBezTo>
                  <a:cubicBezTo>
                    <a:pt x="2301532" y="775620"/>
                    <a:pt x="2301998" y="775154"/>
                    <a:pt x="2302573" y="775154"/>
                  </a:cubicBezTo>
                  <a:close/>
                  <a:moveTo>
                    <a:pt x="691916" y="769952"/>
                  </a:moveTo>
                  <a:cubicBezTo>
                    <a:pt x="705133" y="769952"/>
                    <a:pt x="715847" y="781132"/>
                    <a:pt x="715847" y="794924"/>
                  </a:cubicBezTo>
                  <a:cubicBezTo>
                    <a:pt x="715847" y="808716"/>
                    <a:pt x="705133" y="819896"/>
                    <a:pt x="691916" y="819896"/>
                  </a:cubicBezTo>
                  <a:cubicBezTo>
                    <a:pt x="678699" y="819896"/>
                    <a:pt x="667985" y="808716"/>
                    <a:pt x="667985" y="794924"/>
                  </a:cubicBezTo>
                  <a:cubicBezTo>
                    <a:pt x="667985" y="781132"/>
                    <a:pt x="678699" y="769952"/>
                    <a:pt x="691916" y="769952"/>
                  </a:cubicBezTo>
                  <a:close/>
                  <a:moveTo>
                    <a:pt x="1702739" y="767871"/>
                  </a:moveTo>
                  <a:cubicBezTo>
                    <a:pt x="1716243" y="767871"/>
                    <a:pt x="1727190" y="778352"/>
                    <a:pt x="1727190" y="791282"/>
                  </a:cubicBezTo>
                  <a:cubicBezTo>
                    <a:pt x="1727190" y="804212"/>
                    <a:pt x="1716243" y="814693"/>
                    <a:pt x="1702739" y="814693"/>
                  </a:cubicBezTo>
                  <a:cubicBezTo>
                    <a:pt x="1689235" y="814693"/>
                    <a:pt x="1678288" y="804212"/>
                    <a:pt x="1678288" y="791282"/>
                  </a:cubicBezTo>
                  <a:cubicBezTo>
                    <a:pt x="1678288" y="778352"/>
                    <a:pt x="1689235" y="767871"/>
                    <a:pt x="1702739" y="767871"/>
                  </a:cubicBezTo>
                  <a:close/>
                  <a:moveTo>
                    <a:pt x="1974303" y="764750"/>
                  </a:moveTo>
                  <a:cubicBezTo>
                    <a:pt x="1986658" y="764750"/>
                    <a:pt x="1996673" y="774765"/>
                    <a:pt x="1996673" y="787120"/>
                  </a:cubicBezTo>
                  <a:cubicBezTo>
                    <a:pt x="1996673" y="799475"/>
                    <a:pt x="1986658" y="809490"/>
                    <a:pt x="1974303" y="809490"/>
                  </a:cubicBezTo>
                  <a:cubicBezTo>
                    <a:pt x="1961948" y="809490"/>
                    <a:pt x="1951933" y="799475"/>
                    <a:pt x="1951933" y="787120"/>
                  </a:cubicBezTo>
                  <a:cubicBezTo>
                    <a:pt x="1951933" y="774765"/>
                    <a:pt x="1961948" y="764750"/>
                    <a:pt x="1974303" y="764750"/>
                  </a:cubicBezTo>
                  <a:close/>
                  <a:moveTo>
                    <a:pt x="342837" y="764750"/>
                  </a:moveTo>
                  <a:cubicBezTo>
                    <a:pt x="348871" y="764750"/>
                    <a:pt x="353762" y="769874"/>
                    <a:pt x="353762" y="776195"/>
                  </a:cubicBezTo>
                  <a:cubicBezTo>
                    <a:pt x="353762" y="782516"/>
                    <a:pt x="348871" y="787640"/>
                    <a:pt x="342837" y="787640"/>
                  </a:cubicBezTo>
                  <a:cubicBezTo>
                    <a:pt x="336803" y="787640"/>
                    <a:pt x="331912" y="782516"/>
                    <a:pt x="331912" y="776195"/>
                  </a:cubicBezTo>
                  <a:cubicBezTo>
                    <a:pt x="331912" y="769874"/>
                    <a:pt x="336803" y="764750"/>
                    <a:pt x="342837" y="764750"/>
                  </a:cubicBezTo>
                  <a:close/>
                  <a:moveTo>
                    <a:pt x="969203" y="764749"/>
                  </a:moveTo>
                  <a:cubicBezTo>
                    <a:pt x="971215" y="764749"/>
                    <a:pt x="972845" y="766380"/>
                    <a:pt x="972845" y="768391"/>
                  </a:cubicBezTo>
                  <a:cubicBezTo>
                    <a:pt x="972845" y="770403"/>
                    <a:pt x="971215" y="772033"/>
                    <a:pt x="969203" y="772033"/>
                  </a:cubicBezTo>
                  <a:cubicBezTo>
                    <a:pt x="967192" y="772033"/>
                    <a:pt x="965561" y="770403"/>
                    <a:pt x="965561" y="768391"/>
                  </a:cubicBezTo>
                  <a:cubicBezTo>
                    <a:pt x="965561" y="766380"/>
                    <a:pt x="967192" y="764749"/>
                    <a:pt x="969203" y="764749"/>
                  </a:cubicBezTo>
                  <a:close/>
                  <a:moveTo>
                    <a:pt x="1423891" y="762668"/>
                  </a:moveTo>
                  <a:cubicBezTo>
                    <a:pt x="1425903" y="762668"/>
                    <a:pt x="1427533" y="764299"/>
                    <a:pt x="1427533" y="766310"/>
                  </a:cubicBezTo>
                  <a:cubicBezTo>
                    <a:pt x="1427533" y="768322"/>
                    <a:pt x="1425903" y="769952"/>
                    <a:pt x="1423891" y="769952"/>
                  </a:cubicBezTo>
                  <a:cubicBezTo>
                    <a:pt x="1421880" y="769952"/>
                    <a:pt x="1420249" y="768322"/>
                    <a:pt x="1420249" y="766310"/>
                  </a:cubicBezTo>
                  <a:cubicBezTo>
                    <a:pt x="1420249" y="764299"/>
                    <a:pt x="1421880" y="762668"/>
                    <a:pt x="1423891" y="762668"/>
                  </a:cubicBezTo>
                  <a:close/>
                  <a:moveTo>
                    <a:pt x="823016" y="757466"/>
                  </a:moveTo>
                  <a:cubicBezTo>
                    <a:pt x="830486" y="757466"/>
                    <a:pt x="836542" y="763522"/>
                    <a:pt x="836542" y="770992"/>
                  </a:cubicBezTo>
                  <a:cubicBezTo>
                    <a:pt x="836542" y="778462"/>
                    <a:pt x="830486" y="784518"/>
                    <a:pt x="823016" y="784518"/>
                  </a:cubicBezTo>
                  <a:cubicBezTo>
                    <a:pt x="815546" y="784518"/>
                    <a:pt x="809490" y="778462"/>
                    <a:pt x="809490" y="770992"/>
                  </a:cubicBezTo>
                  <a:cubicBezTo>
                    <a:pt x="809490" y="763522"/>
                    <a:pt x="815546" y="757466"/>
                    <a:pt x="823016" y="757466"/>
                  </a:cubicBezTo>
                  <a:close/>
                  <a:moveTo>
                    <a:pt x="1570599" y="755385"/>
                  </a:moveTo>
                  <a:cubicBezTo>
                    <a:pt x="1579506" y="755385"/>
                    <a:pt x="1586727" y="761907"/>
                    <a:pt x="1586727" y="769952"/>
                  </a:cubicBezTo>
                  <a:cubicBezTo>
                    <a:pt x="1586727" y="777997"/>
                    <a:pt x="1579506" y="784519"/>
                    <a:pt x="1570599" y="784519"/>
                  </a:cubicBezTo>
                  <a:cubicBezTo>
                    <a:pt x="1561692" y="784519"/>
                    <a:pt x="1554471" y="777997"/>
                    <a:pt x="1554471" y="769952"/>
                  </a:cubicBezTo>
                  <a:cubicBezTo>
                    <a:pt x="1554471" y="761907"/>
                    <a:pt x="1561692" y="755385"/>
                    <a:pt x="1570599" y="755385"/>
                  </a:cubicBezTo>
                  <a:close/>
                  <a:moveTo>
                    <a:pt x="2051299" y="752264"/>
                  </a:moveTo>
                  <a:cubicBezTo>
                    <a:pt x="2060781" y="752264"/>
                    <a:pt x="2068467" y="760183"/>
                    <a:pt x="2068467" y="769952"/>
                  </a:cubicBezTo>
                  <a:cubicBezTo>
                    <a:pt x="2068467" y="779721"/>
                    <a:pt x="2060781" y="787640"/>
                    <a:pt x="2051299" y="787640"/>
                  </a:cubicBezTo>
                  <a:cubicBezTo>
                    <a:pt x="2041817" y="787640"/>
                    <a:pt x="2034131" y="779721"/>
                    <a:pt x="2034131" y="769952"/>
                  </a:cubicBezTo>
                  <a:cubicBezTo>
                    <a:pt x="2034131" y="760183"/>
                    <a:pt x="2041817" y="752264"/>
                    <a:pt x="2051299" y="752264"/>
                  </a:cubicBezTo>
                  <a:close/>
                  <a:moveTo>
                    <a:pt x="611279" y="752264"/>
                  </a:moveTo>
                  <a:cubicBezTo>
                    <a:pt x="623634" y="752264"/>
                    <a:pt x="633649" y="762279"/>
                    <a:pt x="633649" y="774634"/>
                  </a:cubicBezTo>
                  <a:cubicBezTo>
                    <a:pt x="633649" y="786989"/>
                    <a:pt x="623634" y="797004"/>
                    <a:pt x="611279" y="797004"/>
                  </a:cubicBezTo>
                  <a:cubicBezTo>
                    <a:pt x="598924" y="797004"/>
                    <a:pt x="588909" y="786989"/>
                    <a:pt x="588909" y="774634"/>
                  </a:cubicBezTo>
                  <a:cubicBezTo>
                    <a:pt x="588909" y="762279"/>
                    <a:pt x="598924" y="752264"/>
                    <a:pt x="611279" y="752264"/>
                  </a:cubicBezTo>
                  <a:close/>
                  <a:moveTo>
                    <a:pt x="267403" y="750183"/>
                  </a:moveTo>
                  <a:cubicBezTo>
                    <a:pt x="271426" y="750183"/>
                    <a:pt x="274687" y="753444"/>
                    <a:pt x="274687" y="757467"/>
                  </a:cubicBezTo>
                  <a:cubicBezTo>
                    <a:pt x="274687" y="761490"/>
                    <a:pt x="271426" y="764751"/>
                    <a:pt x="267403" y="764751"/>
                  </a:cubicBezTo>
                  <a:cubicBezTo>
                    <a:pt x="263380" y="764751"/>
                    <a:pt x="260119" y="761490"/>
                    <a:pt x="260119" y="757467"/>
                  </a:cubicBezTo>
                  <a:cubicBezTo>
                    <a:pt x="260119" y="753444"/>
                    <a:pt x="263380" y="750183"/>
                    <a:pt x="267403" y="750183"/>
                  </a:cubicBezTo>
                  <a:close/>
                  <a:moveTo>
                    <a:pt x="1781816" y="742899"/>
                  </a:moveTo>
                  <a:cubicBezTo>
                    <a:pt x="1797044" y="742899"/>
                    <a:pt x="1809389" y="755011"/>
                    <a:pt x="1809389" y="769952"/>
                  </a:cubicBezTo>
                  <a:cubicBezTo>
                    <a:pt x="1809389" y="784893"/>
                    <a:pt x="1797044" y="797005"/>
                    <a:pt x="1781816" y="797005"/>
                  </a:cubicBezTo>
                  <a:cubicBezTo>
                    <a:pt x="1766588" y="797005"/>
                    <a:pt x="1754243" y="784893"/>
                    <a:pt x="1754243" y="769952"/>
                  </a:cubicBezTo>
                  <a:cubicBezTo>
                    <a:pt x="1754243" y="755011"/>
                    <a:pt x="1766588" y="742899"/>
                    <a:pt x="1781816" y="742899"/>
                  </a:cubicBezTo>
                  <a:close/>
                  <a:moveTo>
                    <a:pt x="1361462" y="739778"/>
                  </a:moveTo>
                  <a:cubicBezTo>
                    <a:pt x="1362898" y="739778"/>
                    <a:pt x="1364063" y="740477"/>
                    <a:pt x="1364063" y="741339"/>
                  </a:cubicBezTo>
                  <a:cubicBezTo>
                    <a:pt x="1364063" y="742201"/>
                    <a:pt x="1362898" y="742900"/>
                    <a:pt x="1361462" y="742900"/>
                  </a:cubicBezTo>
                  <a:cubicBezTo>
                    <a:pt x="1360026" y="742900"/>
                    <a:pt x="1358861" y="742201"/>
                    <a:pt x="1358861" y="741339"/>
                  </a:cubicBezTo>
                  <a:cubicBezTo>
                    <a:pt x="1358861" y="740477"/>
                    <a:pt x="1360026" y="739778"/>
                    <a:pt x="1361462" y="739778"/>
                  </a:cubicBezTo>
                  <a:close/>
                  <a:moveTo>
                    <a:pt x="1031112" y="739778"/>
                  </a:moveTo>
                  <a:cubicBezTo>
                    <a:pt x="1031687" y="739778"/>
                    <a:pt x="1032153" y="740943"/>
                    <a:pt x="1032153" y="742379"/>
                  </a:cubicBezTo>
                  <a:cubicBezTo>
                    <a:pt x="1032153" y="743815"/>
                    <a:pt x="1031687" y="744980"/>
                    <a:pt x="1031112" y="744980"/>
                  </a:cubicBezTo>
                  <a:cubicBezTo>
                    <a:pt x="1030537" y="744980"/>
                    <a:pt x="1030071" y="743815"/>
                    <a:pt x="1030071" y="742379"/>
                  </a:cubicBezTo>
                  <a:cubicBezTo>
                    <a:pt x="1030071" y="740943"/>
                    <a:pt x="1030537" y="739778"/>
                    <a:pt x="1031112" y="739778"/>
                  </a:cubicBezTo>
                  <a:close/>
                  <a:moveTo>
                    <a:pt x="2125692" y="737697"/>
                  </a:moveTo>
                  <a:cubicBezTo>
                    <a:pt x="2132588" y="737697"/>
                    <a:pt x="2138178" y="743753"/>
                    <a:pt x="2138178" y="751223"/>
                  </a:cubicBezTo>
                  <a:cubicBezTo>
                    <a:pt x="2138178" y="758693"/>
                    <a:pt x="2132588" y="764749"/>
                    <a:pt x="2125692" y="764749"/>
                  </a:cubicBezTo>
                  <a:cubicBezTo>
                    <a:pt x="2118796" y="764749"/>
                    <a:pt x="2113206" y="758693"/>
                    <a:pt x="2113206" y="751223"/>
                  </a:cubicBezTo>
                  <a:cubicBezTo>
                    <a:pt x="2113206" y="743753"/>
                    <a:pt x="2118796" y="737697"/>
                    <a:pt x="2125692" y="737697"/>
                  </a:cubicBezTo>
                  <a:close/>
                  <a:moveTo>
                    <a:pt x="191968" y="737697"/>
                  </a:moveTo>
                  <a:cubicBezTo>
                    <a:pt x="193980" y="737697"/>
                    <a:pt x="195610" y="738862"/>
                    <a:pt x="195610" y="740298"/>
                  </a:cubicBezTo>
                  <a:cubicBezTo>
                    <a:pt x="195610" y="741734"/>
                    <a:pt x="193980" y="742899"/>
                    <a:pt x="191968" y="742899"/>
                  </a:cubicBezTo>
                  <a:cubicBezTo>
                    <a:pt x="189957" y="742899"/>
                    <a:pt x="188326" y="741734"/>
                    <a:pt x="188326" y="740298"/>
                  </a:cubicBezTo>
                  <a:cubicBezTo>
                    <a:pt x="188326" y="738862"/>
                    <a:pt x="189957" y="737697"/>
                    <a:pt x="191968" y="737697"/>
                  </a:cubicBezTo>
                  <a:close/>
                  <a:moveTo>
                    <a:pt x="532723" y="735616"/>
                  </a:moveTo>
                  <a:cubicBezTo>
                    <a:pt x="543641" y="735616"/>
                    <a:pt x="552492" y="744467"/>
                    <a:pt x="552492" y="755385"/>
                  </a:cubicBezTo>
                  <a:cubicBezTo>
                    <a:pt x="552492" y="766303"/>
                    <a:pt x="543641" y="775154"/>
                    <a:pt x="532723" y="775154"/>
                  </a:cubicBezTo>
                  <a:cubicBezTo>
                    <a:pt x="521805" y="775154"/>
                    <a:pt x="512954" y="766303"/>
                    <a:pt x="512954" y="755385"/>
                  </a:cubicBezTo>
                  <a:cubicBezTo>
                    <a:pt x="512954" y="744467"/>
                    <a:pt x="521805" y="735616"/>
                    <a:pt x="532723" y="735616"/>
                  </a:cubicBezTo>
                  <a:close/>
                  <a:moveTo>
                    <a:pt x="2199566" y="727292"/>
                  </a:moveTo>
                  <a:cubicBezTo>
                    <a:pt x="2202440" y="727292"/>
                    <a:pt x="2204769" y="729621"/>
                    <a:pt x="2204769" y="732495"/>
                  </a:cubicBezTo>
                  <a:cubicBezTo>
                    <a:pt x="2204769" y="735369"/>
                    <a:pt x="2202440" y="737698"/>
                    <a:pt x="2199566" y="737698"/>
                  </a:cubicBezTo>
                  <a:cubicBezTo>
                    <a:pt x="2196692" y="737698"/>
                    <a:pt x="2194363" y="735369"/>
                    <a:pt x="2194363" y="732495"/>
                  </a:cubicBezTo>
                  <a:cubicBezTo>
                    <a:pt x="2194363" y="729621"/>
                    <a:pt x="2196692" y="727292"/>
                    <a:pt x="2199566" y="727292"/>
                  </a:cubicBezTo>
                  <a:close/>
                  <a:moveTo>
                    <a:pt x="738738" y="727292"/>
                  </a:moveTo>
                  <a:cubicBezTo>
                    <a:pt x="749082" y="727292"/>
                    <a:pt x="757467" y="735677"/>
                    <a:pt x="757467" y="746021"/>
                  </a:cubicBezTo>
                  <a:cubicBezTo>
                    <a:pt x="757467" y="756365"/>
                    <a:pt x="749082" y="764750"/>
                    <a:pt x="738738" y="764750"/>
                  </a:cubicBezTo>
                  <a:cubicBezTo>
                    <a:pt x="728394" y="764750"/>
                    <a:pt x="720009" y="756365"/>
                    <a:pt x="720009" y="746021"/>
                  </a:cubicBezTo>
                  <a:cubicBezTo>
                    <a:pt x="720009" y="735677"/>
                    <a:pt x="728394" y="727292"/>
                    <a:pt x="738738" y="727292"/>
                  </a:cubicBezTo>
                  <a:close/>
                  <a:moveTo>
                    <a:pt x="1860892" y="723130"/>
                  </a:moveTo>
                  <a:cubicBezTo>
                    <a:pt x="1876120" y="723130"/>
                    <a:pt x="1888465" y="735242"/>
                    <a:pt x="1888465" y="750183"/>
                  </a:cubicBezTo>
                  <a:cubicBezTo>
                    <a:pt x="1888465" y="765124"/>
                    <a:pt x="1876120" y="777236"/>
                    <a:pt x="1860892" y="777236"/>
                  </a:cubicBezTo>
                  <a:cubicBezTo>
                    <a:pt x="1845664" y="777236"/>
                    <a:pt x="1833319" y="765124"/>
                    <a:pt x="1833319" y="750183"/>
                  </a:cubicBezTo>
                  <a:cubicBezTo>
                    <a:pt x="1833319" y="735242"/>
                    <a:pt x="1845664" y="723130"/>
                    <a:pt x="1860892" y="723130"/>
                  </a:cubicBezTo>
                  <a:close/>
                  <a:moveTo>
                    <a:pt x="1655397" y="723130"/>
                  </a:moveTo>
                  <a:cubicBezTo>
                    <a:pt x="1666315" y="723130"/>
                    <a:pt x="1675166" y="732447"/>
                    <a:pt x="1675166" y="743940"/>
                  </a:cubicBezTo>
                  <a:cubicBezTo>
                    <a:pt x="1675166" y="755433"/>
                    <a:pt x="1666315" y="764750"/>
                    <a:pt x="1655397" y="764750"/>
                  </a:cubicBezTo>
                  <a:cubicBezTo>
                    <a:pt x="1644479" y="764750"/>
                    <a:pt x="1635628" y="755433"/>
                    <a:pt x="1635628" y="743940"/>
                  </a:cubicBezTo>
                  <a:cubicBezTo>
                    <a:pt x="1635628" y="732447"/>
                    <a:pt x="1644479" y="723130"/>
                    <a:pt x="1655397" y="723130"/>
                  </a:cubicBezTo>
                  <a:close/>
                  <a:moveTo>
                    <a:pt x="118094" y="723130"/>
                  </a:moveTo>
                  <a:cubicBezTo>
                    <a:pt x="118956" y="723130"/>
                    <a:pt x="119655" y="723596"/>
                    <a:pt x="119655" y="724171"/>
                  </a:cubicBezTo>
                  <a:cubicBezTo>
                    <a:pt x="119655" y="724746"/>
                    <a:pt x="118956" y="725212"/>
                    <a:pt x="118094" y="725212"/>
                  </a:cubicBezTo>
                  <a:cubicBezTo>
                    <a:pt x="117232" y="725212"/>
                    <a:pt x="116533" y="724746"/>
                    <a:pt x="116533" y="724171"/>
                  </a:cubicBezTo>
                  <a:cubicBezTo>
                    <a:pt x="116533" y="723596"/>
                    <a:pt x="117232" y="723130"/>
                    <a:pt x="118094" y="723130"/>
                  </a:cubicBezTo>
                  <a:close/>
                  <a:moveTo>
                    <a:pt x="454169" y="720009"/>
                  </a:moveTo>
                  <a:cubicBezTo>
                    <a:pt x="463076" y="720009"/>
                    <a:pt x="470297" y="726764"/>
                    <a:pt x="470297" y="735096"/>
                  </a:cubicBezTo>
                  <a:cubicBezTo>
                    <a:pt x="470297" y="743428"/>
                    <a:pt x="463076" y="750183"/>
                    <a:pt x="454169" y="750183"/>
                  </a:cubicBezTo>
                  <a:cubicBezTo>
                    <a:pt x="445262" y="750183"/>
                    <a:pt x="438041" y="743428"/>
                    <a:pt x="438041" y="735096"/>
                  </a:cubicBezTo>
                  <a:cubicBezTo>
                    <a:pt x="438041" y="726764"/>
                    <a:pt x="445262" y="720009"/>
                    <a:pt x="454169" y="720009"/>
                  </a:cubicBezTo>
                  <a:close/>
                  <a:moveTo>
                    <a:pt x="1296433" y="717928"/>
                  </a:moveTo>
                  <a:cubicBezTo>
                    <a:pt x="1300456" y="717928"/>
                    <a:pt x="1303717" y="720723"/>
                    <a:pt x="1303717" y="724171"/>
                  </a:cubicBezTo>
                  <a:cubicBezTo>
                    <a:pt x="1303717" y="727619"/>
                    <a:pt x="1300456" y="730414"/>
                    <a:pt x="1296433" y="730414"/>
                  </a:cubicBezTo>
                  <a:cubicBezTo>
                    <a:pt x="1292410" y="730414"/>
                    <a:pt x="1289149" y="727619"/>
                    <a:pt x="1289149" y="724171"/>
                  </a:cubicBezTo>
                  <a:cubicBezTo>
                    <a:pt x="1289149" y="720723"/>
                    <a:pt x="1292410" y="717928"/>
                    <a:pt x="1296433" y="717928"/>
                  </a:cubicBezTo>
                  <a:close/>
                  <a:moveTo>
                    <a:pt x="1096662" y="717928"/>
                  </a:moveTo>
                  <a:cubicBezTo>
                    <a:pt x="1100685" y="717928"/>
                    <a:pt x="1103946" y="721189"/>
                    <a:pt x="1103946" y="725212"/>
                  </a:cubicBezTo>
                  <a:cubicBezTo>
                    <a:pt x="1103946" y="729235"/>
                    <a:pt x="1100685" y="732496"/>
                    <a:pt x="1096662" y="732496"/>
                  </a:cubicBezTo>
                  <a:cubicBezTo>
                    <a:pt x="1092639" y="732496"/>
                    <a:pt x="1089378" y="729235"/>
                    <a:pt x="1089378" y="725212"/>
                  </a:cubicBezTo>
                  <a:cubicBezTo>
                    <a:pt x="1089378" y="721189"/>
                    <a:pt x="1092639" y="717928"/>
                    <a:pt x="1096662" y="717928"/>
                  </a:cubicBezTo>
                  <a:close/>
                  <a:moveTo>
                    <a:pt x="877642" y="717928"/>
                  </a:moveTo>
                  <a:cubicBezTo>
                    <a:pt x="886549" y="717928"/>
                    <a:pt x="893770" y="725149"/>
                    <a:pt x="893770" y="734056"/>
                  </a:cubicBezTo>
                  <a:cubicBezTo>
                    <a:pt x="893770" y="742963"/>
                    <a:pt x="886549" y="750184"/>
                    <a:pt x="877642" y="750184"/>
                  </a:cubicBezTo>
                  <a:cubicBezTo>
                    <a:pt x="868735" y="750184"/>
                    <a:pt x="861514" y="742963"/>
                    <a:pt x="861514" y="734056"/>
                  </a:cubicBezTo>
                  <a:cubicBezTo>
                    <a:pt x="861514" y="725149"/>
                    <a:pt x="868735" y="717928"/>
                    <a:pt x="877642" y="717928"/>
                  </a:cubicBezTo>
                  <a:close/>
                  <a:moveTo>
                    <a:pt x="2275521" y="712726"/>
                  </a:moveTo>
                  <a:cubicBezTo>
                    <a:pt x="2276096" y="712726"/>
                    <a:pt x="2276562" y="713891"/>
                    <a:pt x="2276562" y="715328"/>
                  </a:cubicBezTo>
                  <a:cubicBezTo>
                    <a:pt x="2276562" y="716765"/>
                    <a:pt x="2276096" y="717930"/>
                    <a:pt x="2275521" y="717930"/>
                  </a:cubicBezTo>
                  <a:cubicBezTo>
                    <a:pt x="2274946" y="717930"/>
                    <a:pt x="2274480" y="716765"/>
                    <a:pt x="2274480" y="715328"/>
                  </a:cubicBezTo>
                  <a:cubicBezTo>
                    <a:pt x="2274480" y="713891"/>
                    <a:pt x="2274946" y="712726"/>
                    <a:pt x="2275521" y="712726"/>
                  </a:cubicBezTo>
                  <a:close/>
                  <a:moveTo>
                    <a:pt x="1938928" y="712726"/>
                  </a:moveTo>
                  <a:cubicBezTo>
                    <a:pt x="1948985" y="712726"/>
                    <a:pt x="1957137" y="720645"/>
                    <a:pt x="1957137" y="730414"/>
                  </a:cubicBezTo>
                  <a:cubicBezTo>
                    <a:pt x="1957137" y="740183"/>
                    <a:pt x="1948985" y="748102"/>
                    <a:pt x="1938928" y="748102"/>
                  </a:cubicBezTo>
                  <a:cubicBezTo>
                    <a:pt x="1928871" y="748102"/>
                    <a:pt x="1920719" y="740183"/>
                    <a:pt x="1920719" y="730414"/>
                  </a:cubicBezTo>
                  <a:cubicBezTo>
                    <a:pt x="1920719" y="720645"/>
                    <a:pt x="1928871" y="712726"/>
                    <a:pt x="1938928" y="712726"/>
                  </a:cubicBezTo>
                  <a:close/>
                  <a:moveTo>
                    <a:pt x="1514412" y="712725"/>
                  </a:moveTo>
                  <a:cubicBezTo>
                    <a:pt x="1523894" y="712725"/>
                    <a:pt x="1531580" y="720644"/>
                    <a:pt x="1531580" y="730413"/>
                  </a:cubicBezTo>
                  <a:cubicBezTo>
                    <a:pt x="1531580" y="740182"/>
                    <a:pt x="1523894" y="748101"/>
                    <a:pt x="1514412" y="748101"/>
                  </a:cubicBezTo>
                  <a:cubicBezTo>
                    <a:pt x="1504930" y="748101"/>
                    <a:pt x="1497244" y="740182"/>
                    <a:pt x="1497244" y="730413"/>
                  </a:cubicBezTo>
                  <a:cubicBezTo>
                    <a:pt x="1497244" y="720644"/>
                    <a:pt x="1504930" y="712725"/>
                    <a:pt x="1514412" y="712725"/>
                  </a:cubicBezTo>
                  <a:close/>
                  <a:moveTo>
                    <a:pt x="1230883" y="710645"/>
                  </a:moveTo>
                  <a:cubicBezTo>
                    <a:pt x="1234331" y="710645"/>
                    <a:pt x="1237126" y="713440"/>
                    <a:pt x="1237126" y="716888"/>
                  </a:cubicBezTo>
                  <a:cubicBezTo>
                    <a:pt x="1237126" y="720336"/>
                    <a:pt x="1234331" y="723131"/>
                    <a:pt x="1230883" y="723131"/>
                  </a:cubicBezTo>
                  <a:cubicBezTo>
                    <a:pt x="1227435" y="723131"/>
                    <a:pt x="1224640" y="720336"/>
                    <a:pt x="1224640" y="716888"/>
                  </a:cubicBezTo>
                  <a:cubicBezTo>
                    <a:pt x="1224640" y="713440"/>
                    <a:pt x="1227435" y="710645"/>
                    <a:pt x="1230883" y="710645"/>
                  </a:cubicBezTo>
                  <a:close/>
                  <a:moveTo>
                    <a:pt x="1163252" y="707523"/>
                  </a:moveTo>
                  <a:cubicBezTo>
                    <a:pt x="1167275" y="707523"/>
                    <a:pt x="1170536" y="711017"/>
                    <a:pt x="1170536" y="715327"/>
                  </a:cubicBezTo>
                  <a:cubicBezTo>
                    <a:pt x="1170536" y="719637"/>
                    <a:pt x="1167275" y="723131"/>
                    <a:pt x="1163252" y="723131"/>
                  </a:cubicBezTo>
                  <a:cubicBezTo>
                    <a:pt x="1159229" y="723131"/>
                    <a:pt x="1155968" y="719637"/>
                    <a:pt x="1155968" y="715327"/>
                  </a:cubicBezTo>
                  <a:cubicBezTo>
                    <a:pt x="1155968" y="711017"/>
                    <a:pt x="1159229" y="707523"/>
                    <a:pt x="1163252" y="707523"/>
                  </a:cubicBezTo>
                  <a:close/>
                  <a:moveTo>
                    <a:pt x="43181" y="705442"/>
                  </a:moveTo>
                  <a:cubicBezTo>
                    <a:pt x="43469" y="705442"/>
                    <a:pt x="43702" y="705675"/>
                    <a:pt x="43702" y="705963"/>
                  </a:cubicBezTo>
                  <a:cubicBezTo>
                    <a:pt x="43702" y="706251"/>
                    <a:pt x="43469" y="706484"/>
                    <a:pt x="43181" y="706484"/>
                  </a:cubicBezTo>
                  <a:cubicBezTo>
                    <a:pt x="42893" y="706484"/>
                    <a:pt x="42660" y="706251"/>
                    <a:pt x="42660" y="705963"/>
                  </a:cubicBezTo>
                  <a:cubicBezTo>
                    <a:pt x="42660" y="705675"/>
                    <a:pt x="42893" y="705442"/>
                    <a:pt x="43181" y="705442"/>
                  </a:cubicBezTo>
                  <a:close/>
                  <a:moveTo>
                    <a:pt x="377693" y="703362"/>
                  </a:moveTo>
                  <a:cubicBezTo>
                    <a:pt x="385163" y="703362"/>
                    <a:pt x="391219" y="709418"/>
                    <a:pt x="391219" y="716888"/>
                  </a:cubicBezTo>
                  <a:cubicBezTo>
                    <a:pt x="391219" y="724358"/>
                    <a:pt x="385163" y="730414"/>
                    <a:pt x="377693" y="730414"/>
                  </a:cubicBezTo>
                  <a:cubicBezTo>
                    <a:pt x="370223" y="730414"/>
                    <a:pt x="364167" y="724358"/>
                    <a:pt x="364167" y="716888"/>
                  </a:cubicBezTo>
                  <a:cubicBezTo>
                    <a:pt x="364167" y="709418"/>
                    <a:pt x="370223" y="703362"/>
                    <a:pt x="377693" y="703362"/>
                  </a:cubicBezTo>
                  <a:close/>
                  <a:moveTo>
                    <a:pt x="2015402" y="698159"/>
                  </a:moveTo>
                  <a:cubicBezTo>
                    <a:pt x="2022872" y="698159"/>
                    <a:pt x="2028928" y="704215"/>
                    <a:pt x="2028928" y="711685"/>
                  </a:cubicBezTo>
                  <a:cubicBezTo>
                    <a:pt x="2028928" y="719155"/>
                    <a:pt x="2022872" y="725211"/>
                    <a:pt x="2015402" y="725211"/>
                  </a:cubicBezTo>
                  <a:cubicBezTo>
                    <a:pt x="2007932" y="725211"/>
                    <a:pt x="2001876" y="719155"/>
                    <a:pt x="2001876" y="711685"/>
                  </a:cubicBezTo>
                  <a:cubicBezTo>
                    <a:pt x="2001876" y="704215"/>
                    <a:pt x="2007932" y="698159"/>
                    <a:pt x="2015402" y="698159"/>
                  </a:cubicBezTo>
                  <a:close/>
                  <a:moveTo>
                    <a:pt x="656020" y="698159"/>
                  </a:moveTo>
                  <a:cubicBezTo>
                    <a:pt x="669524" y="698159"/>
                    <a:pt x="680471" y="709339"/>
                    <a:pt x="680471" y="723131"/>
                  </a:cubicBezTo>
                  <a:cubicBezTo>
                    <a:pt x="680471" y="736923"/>
                    <a:pt x="669524" y="748103"/>
                    <a:pt x="656020" y="748103"/>
                  </a:cubicBezTo>
                  <a:cubicBezTo>
                    <a:pt x="642516" y="748103"/>
                    <a:pt x="631569" y="736923"/>
                    <a:pt x="631569" y="723131"/>
                  </a:cubicBezTo>
                  <a:cubicBezTo>
                    <a:pt x="631569" y="709339"/>
                    <a:pt x="642516" y="698159"/>
                    <a:pt x="656020" y="698159"/>
                  </a:cubicBezTo>
                  <a:close/>
                  <a:moveTo>
                    <a:pt x="1737075" y="696078"/>
                  </a:moveTo>
                  <a:cubicBezTo>
                    <a:pt x="1750579" y="696078"/>
                    <a:pt x="1761526" y="707025"/>
                    <a:pt x="1761526" y="720529"/>
                  </a:cubicBezTo>
                  <a:cubicBezTo>
                    <a:pt x="1761526" y="734033"/>
                    <a:pt x="1750579" y="744980"/>
                    <a:pt x="1737075" y="744980"/>
                  </a:cubicBezTo>
                  <a:cubicBezTo>
                    <a:pt x="1723571" y="744980"/>
                    <a:pt x="1712624" y="734033"/>
                    <a:pt x="1712624" y="720529"/>
                  </a:cubicBezTo>
                  <a:cubicBezTo>
                    <a:pt x="1712624" y="707025"/>
                    <a:pt x="1723571" y="696078"/>
                    <a:pt x="1737075" y="696078"/>
                  </a:cubicBezTo>
                  <a:close/>
                  <a:moveTo>
                    <a:pt x="300178" y="687754"/>
                  </a:moveTo>
                  <a:cubicBezTo>
                    <a:pt x="305637" y="687754"/>
                    <a:pt x="310063" y="692878"/>
                    <a:pt x="310063" y="699199"/>
                  </a:cubicBezTo>
                  <a:cubicBezTo>
                    <a:pt x="310063" y="705520"/>
                    <a:pt x="305637" y="710644"/>
                    <a:pt x="300178" y="710644"/>
                  </a:cubicBezTo>
                  <a:cubicBezTo>
                    <a:pt x="294719" y="710644"/>
                    <a:pt x="290293" y="705520"/>
                    <a:pt x="290293" y="699199"/>
                  </a:cubicBezTo>
                  <a:cubicBezTo>
                    <a:pt x="290293" y="692878"/>
                    <a:pt x="294719" y="687754"/>
                    <a:pt x="300178" y="687754"/>
                  </a:cubicBezTo>
                  <a:close/>
                  <a:moveTo>
                    <a:pt x="1456666" y="685673"/>
                  </a:moveTo>
                  <a:cubicBezTo>
                    <a:pt x="1464136" y="685673"/>
                    <a:pt x="1470192" y="691263"/>
                    <a:pt x="1470192" y="698159"/>
                  </a:cubicBezTo>
                  <a:cubicBezTo>
                    <a:pt x="1470192" y="705055"/>
                    <a:pt x="1464136" y="710645"/>
                    <a:pt x="1456666" y="710645"/>
                  </a:cubicBezTo>
                  <a:cubicBezTo>
                    <a:pt x="1449196" y="710645"/>
                    <a:pt x="1443140" y="705055"/>
                    <a:pt x="1443140" y="698159"/>
                  </a:cubicBezTo>
                  <a:cubicBezTo>
                    <a:pt x="1443140" y="691263"/>
                    <a:pt x="1449196" y="685673"/>
                    <a:pt x="1456666" y="685673"/>
                  </a:cubicBezTo>
                  <a:close/>
                  <a:moveTo>
                    <a:pt x="2092917" y="683592"/>
                  </a:moveTo>
                  <a:cubicBezTo>
                    <a:pt x="2098376" y="683592"/>
                    <a:pt x="2102802" y="688018"/>
                    <a:pt x="2102802" y="693477"/>
                  </a:cubicBezTo>
                  <a:cubicBezTo>
                    <a:pt x="2102802" y="698936"/>
                    <a:pt x="2098376" y="703362"/>
                    <a:pt x="2092917" y="703362"/>
                  </a:cubicBezTo>
                  <a:cubicBezTo>
                    <a:pt x="2087458" y="703362"/>
                    <a:pt x="2083032" y="698936"/>
                    <a:pt x="2083032" y="693477"/>
                  </a:cubicBezTo>
                  <a:cubicBezTo>
                    <a:pt x="2083032" y="688018"/>
                    <a:pt x="2087458" y="683592"/>
                    <a:pt x="2092917" y="683592"/>
                  </a:cubicBezTo>
                  <a:close/>
                  <a:moveTo>
                    <a:pt x="936949" y="683592"/>
                  </a:moveTo>
                  <a:cubicBezTo>
                    <a:pt x="945856" y="683592"/>
                    <a:pt x="953077" y="690813"/>
                    <a:pt x="953077" y="699720"/>
                  </a:cubicBezTo>
                  <a:cubicBezTo>
                    <a:pt x="953077" y="708627"/>
                    <a:pt x="945856" y="715848"/>
                    <a:pt x="936949" y="715848"/>
                  </a:cubicBezTo>
                  <a:cubicBezTo>
                    <a:pt x="928042" y="715848"/>
                    <a:pt x="920821" y="708627"/>
                    <a:pt x="920821" y="699720"/>
                  </a:cubicBezTo>
                  <a:cubicBezTo>
                    <a:pt x="920821" y="690813"/>
                    <a:pt x="928042" y="683592"/>
                    <a:pt x="936949" y="683592"/>
                  </a:cubicBezTo>
                  <a:close/>
                  <a:moveTo>
                    <a:pt x="1602334" y="680471"/>
                  </a:moveTo>
                  <a:cubicBezTo>
                    <a:pt x="1613827" y="680471"/>
                    <a:pt x="1623144" y="689322"/>
                    <a:pt x="1623144" y="700240"/>
                  </a:cubicBezTo>
                  <a:cubicBezTo>
                    <a:pt x="1623144" y="711158"/>
                    <a:pt x="1613827" y="720009"/>
                    <a:pt x="1602334" y="720009"/>
                  </a:cubicBezTo>
                  <a:cubicBezTo>
                    <a:pt x="1590841" y="720009"/>
                    <a:pt x="1581524" y="711158"/>
                    <a:pt x="1581524" y="700240"/>
                  </a:cubicBezTo>
                  <a:cubicBezTo>
                    <a:pt x="1581524" y="689322"/>
                    <a:pt x="1590841" y="680471"/>
                    <a:pt x="1602334" y="680471"/>
                  </a:cubicBezTo>
                  <a:close/>
                  <a:moveTo>
                    <a:pt x="574343" y="680471"/>
                  </a:moveTo>
                  <a:cubicBezTo>
                    <a:pt x="586410" y="680471"/>
                    <a:pt x="596193" y="690021"/>
                    <a:pt x="596193" y="701801"/>
                  </a:cubicBezTo>
                  <a:cubicBezTo>
                    <a:pt x="596193" y="713581"/>
                    <a:pt x="586410" y="723131"/>
                    <a:pt x="574343" y="723131"/>
                  </a:cubicBezTo>
                  <a:cubicBezTo>
                    <a:pt x="562276" y="723131"/>
                    <a:pt x="552493" y="713581"/>
                    <a:pt x="552493" y="701801"/>
                  </a:cubicBezTo>
                  <a:cubicBezTo>
                    <a:pt x="552493" y="690021"/>
                    <a:pt x="562276" y="680471"/>
                    <a:pt x="574343" y="680471"/>
                  </a:cubicBezTo>
                  <a:close/>
                  <a:moveTo>
                    <a:pt x="789722" y="678390"/>
                  </a:moveTo>
                  <a:cubicBezTo>
                    <a:pt x="803514" y="678390"/>
                    <a:pt x="814694" y="689337"/>
                    <a:pt x="814694" y="702841"/>
                  </a:cubicBezTo>
                  <a:cubicBezTo>
                    <a:pt x="814694" y="716345"/>
                    <a:pt x="803514" y="727292"/>
                    <a:pt x="789722" y="727292"/>
                  </a:cubicBezTo>
                  <a:cubicBezTo>
                    <a:pt x="775930" y="727292"/>
                    <a:pt x="764750" y="716345"/>
                    <a:pt x="764750" y="702841"/>
                  </a:cubicBezTo>
                  <a:cubicBezTo>
                    <a:pt x="764750" y="689337"/>
                    <a:pt x="775930" y="678390"/>
                    <a:pt x="789722" y="678390"/>
                  </a:cubicBezTo>
                  <a:close/>
                  <a:moveTo>
                    <a:pt x="223183" y="673188"/>
                  </a:moveTo>
                  <a:cubicBezTo>
                    <a:pt x="227493" y="673188"/>
                    <a:pt x="230987" y="676449"/>
                    <a:pt x="230987" y="680472"/>
                  </a:cubicBezTo>
                  <a:cubicBezTo>
                    <a:pt x="230987" y="684495"/>
                    <a:pt x="227493" y="687756"/>
                    <a:pt x="223183" y="687756"/>
                  </a:cubicBezTo>
                  <a:cubicBezTo>
                    <a:pt x="218873" y="687756"/>
                    <a:pt x="215379" y="684495"/>
                    <a:pt x="215379" y="680472"/>
                  </a:cubicBezTo>
                  <a:cubicBezTo>
                    <a:pt x="215379" y="676449"/>
                    <a:pt x="218873" y="673188"/>
                    <a:pt x="223183" y="673188"/>
                  </a:cubicBezTo>
                  <a:close/>
                  <a:moveTo>
                    <a:pt x="1818753" y="673187"/>
                  </a:moveTo>
                  <a:cubicBezTo>
                    <a:pt x="1832545" y="673187"/>
                    <a:pt x="1843725" y="684367"/>
                    <a:pt x="1843725" y="698159"/>
                  </a:cubicBezTo>
                  <a:cubicBezTo>
                    <a:pt x="1843725" y="711951"/>
                    <a:pt x="1832545" y="723131"/>
                    <a:pt x="1818753" y="723131"/>
                  </a:cubicBezTo>
                  <a:cubicBezTo>
                    <a:pt x="1804961" y="723131"/>
                    <a:pt x="1793781" y="711951"/>
                    <a:pt x="1793781" y="698159"/>
                  </a:cubicBezTo>
                  <a:cubicBezTo>
                    <a:pt x="1793781" y="684367"/>
                    <a:pt x="1804961" y="673187"/>
                    <a:pt x="1818753" y="673187"/>
                  </a:cubicBezTo>
                  <a:close/>
                  <a:moveTo>
                    <a:pt x="2167831" y="667985"/>
                  </a:moveTo>
                  <a:cubicBezTo>
                    <a:pt x="2170416" y="667985"/>
                    <a:pt x="2172513" y="670315"/>
                    <a:pt x="2172513" y="673187"/>
                  </a:cubicBezTo>
                  <a:cubicBezTo>
                    <a:pt x="2172513" y="676060"/>
                    <a:pt x="2170416" y="678390"/>
                    <a:pt x="2167831" y="678390"/>
                  </a:cubicBezTo>
                  <a:cubicBezTo>
                    <a:pt x="2165246" y="678390"/>
                    <a:pt x="2163149" y="676060"/>
                    <a:pt x="2163149" y="673187"/>
                  </a:cubicBezTo>
                  <a:cubicBezTo>
                    <a:pt x="2163149" y="670315"/>
                    <a:pt x="2165246" y="667985"/>
                    <a:pt x="2167831" y="667985"/>
                  </a:cubicBezTo>
                  <a:close/>
                  <a:moveTo>
                    <a:pt x="494227" y="663824"/>
                  </a:moveTo>
                  <a:cubicBezTo>
                    <a:pt x="504571" y="663824"/>
                    <a:pt x="512956" y="671976"/>
                    <a:pt x="512956" y="682033"/>
                  </a:cubicBezTo>
                  <a:cubicBezTo>
                    <a:pt x="512956" y="692090"/>
                    <a:pt x="504571" y="700242"/>
                    <a:pt x="494227" y="700242"/>
                  </a:cubicBezTo>
                  <a:cubicBezTo>
                    <a:pt x="483883" y="700242"/>
                    <a:pt x="475498" y="692090"/>
                    <a:pt x="475498" y="682033"/>
                  </a:cubicBezTo>
                  <a:cubicBezTo>
                    <a:pt x="475498" y="671976"/>
                    <a:pt x="483883" y="663824"/>
                    <a:pt x="494227" y="663824"/>
                  </a:cubicBezTo>
                  <a:close/>
                  <a:moveTo>
                    <a:pt x="1394237" y="660702"/>
                  </a:moveTo>
                  <a:cubicBezTo>
                    <a:pt x="1401707" y="660702"/>
                    <a:pt x="1407763" y="666292"/>
                    <a:pt x="1407763" y="673188"/>
                  </a:cubicBezTo>
                  <a:cubicBezTo>
                    <a:pt x="1407763" y="680084"/>
                    <a:pt x="1401707" y="685674"/>
                    <a:pt x="1394237" y="685674"/>
                  </a:cubicBezTo>
                  <a:cubicBezTo>
                    <a:pt x="1386767" y="685674"/>
                    <a:pt x="1380711" y="680084"/>
                    <a:pt x="1380711" y="673188"/>
                  </a:cubicBezTo>
                  <a:cubicBezTo>
                    <a:pt x="1380711" y="666292"/>
                    <a:pt x="1386767" y="660702"/>
                    <a:pt x="1394237" y="660702"/>
                  </a:cubicBezTo>
                  <a:close/>
                  <a:moveTo>
                    <a:pt x="998856" y="660702"/>
                  </a:moveTo>
                  <a:cubicBezTo>
                    <a:pt x="1006326" y="660702"/>
                    <a:pt x="1012382" y="666758"/>
                    <a:pt x="1012382" y="674228"/>
                  </a:cubicBezTo>
                  <a:cubicBezTo>
                    <a:pt x="1012382" y="681698"/>
                    <a:pt x="1006326" y="687754"/>
                    <a:pt x="998856" y="687754"/>
                  </a:cubicBezTo>
                  <a:cubicBezTo>
                    <a:pt x="991386" y="687754"/>
                    <a:pt x="985330" y="681698"/>
                    <a:pt x="985330" y="674228"/>
                  </a:cubicBezTo>
                  <a:cubicBezTo>
                    <a:pt x="985330" y="666758"/>
                    <a:pt x="991386" y="660702"/>
                    <a:pt x="998856" y="660702"/>
                  </a:cubicBezTo>
                  <a:close/>
                  <a:moveTo>
                    <a:pt x="147748" y="660702"/>
                  </a:moveTo>
                  <a:cubicBezTo>
                    <a:pt x="150046" y="660702"/>
                    <a:pt x="151910" y="661867"/>
                    <a:pt x="151910" y="663304"/>
                  </a:cubicBezTo>
                  <a:cubicBezTo>
                    <a:pt x="151910" y="664741"/>
                    <a:pt x="150046" y="665906"/>
                    <a:pt x="147748" y="665906"/>
                  </a:cubicBezTo>
                  <a:cubicBezTo>
                    <a:pt x="145450" y="665906"/>
                    <a:pt x="143586" y="664741"/>
                    <a:pt x="143586" y="663304"/>
                  </a:cubicBezTo>
                  <a:cubicBezTo>
                    <a:pt x="143586" y="661867"/>
                    <a:pt x="145450" y="660702"/>
                    <a:pt x="147748" y="660702"/>
                  </a:cubicBezTo>
                  <a:close/>
                  <a:moveTo>
                    <a:pt x="1898348" y="653419"/>
                  </a:moveTo>
                  <a:cubicBezTo>
                    <a:pt x="1910703" y="653419"/>
                    <a:pt x="1920718" y="663434"/>
                    <a:pt x="1920718" y="675789"/>
                  </a:cubicBezTo>
                  <a:cubicBezTo>
                    <a:pt x="1920718" y="688144"/>
                    <a:pt x="1910703" y="698159"/>
                    <a:pt x="1898348" y="698159"/>
                  </a:cubicBezTo>
                  <a:cubicBezTo>
                    <a:pt x="1885993" y="698159"/>
                    <a:pt x="1875978" y="688144"/>
                    <a:pt x="1875978" y="675789"/>
                  </a:cubicBezTo>
                  <a:cubicBezTo>
                    <a:pt x="1875978" y="663434"/>
                    <a:pt x="1885993" y="653419"/>
                    <a:pt x="1898348" y="653419"/>
                  </a:cubicBezTo>
                  <a:close/>
                  <a:moveTo>
                    <a:pt x="2245347" y="653418"/>
                  </a:moveTo>
                  <a:cubicBezTo>
                    <a:pt x="2245922" y="653418"/>
                    <a:pt x="2246388" y="654117"/>
                    <a:pt x="2246388" y="654979"/>
                  </a:cubicBezTo>
                  <a:cubicBezTo>
                    <a:pt x="2246388" y="655841"/>
                    <a:pt x="2245922" y="656540"/>
                    <a:pt x="2245347" y="656540"/>
                  </a:cubicBezTo>
                  <a:cubicBezTo>
                    <a:pt x="2244772" y="656540"/>
                    <a:pt x="2244306" y="655841"/>
                    <a:pt x="2244306" y="654979"/>
                  </a:cubicBezTo>
                  <a:cubicBezTo>
                    <a:pt x="2244306" y="654117"/>
                    <a:pt x="2244772" y="653418"/>
                    <a:pt x="2245347" y="653418"/>
                  </a:cubicBezTo>
                  <a:close/>
                  <a:moveTo>
                    <a:pt x="703362" y="653418"/>
                  </a:moveTo>
                  <a:cubicBezTo>
                    <a:pt x="717154" y="653418"/>
                    <a:pt x="728334" y="663899"/>
                    <a:pt x="728334" y="676829"/>
                  </a:cubicBezTo>
                  <a:cubicBezTo>
                    <a:pt x="728334" y="689759"/>
                    <a:pt x="717154" y="700240"/>
                    <a:pt x="703362" y="700240"/>
                  </a:cubicBezTo>
                  <a:cubicBezTo>
                    <a:pt x="689570" y="700240"/>
                    <a:pt x="678390" y="689759"/>
                    <a:pt x="678390" y="676829"/>
                  </a:cubicBezTo>
                  <a:cubicBezTo>
                    <a:pt x="678390" y="663899"/>
                    <a:pt x="689570" y="653418"/>
                    <a:pt x="703362" y="653418"/>
                  </a:cubicBezTo>
                  <a:close/>
                  <a:moveTo>
                    <a:pt x="1689213" y="651337"/>
                  </a:moveTo>
                  <a:cubicBezTo>
                    <a:pt x="1702143" y="651337"/>
                    <a:pt x="1712624" y="661352"/>
                    <a:pt x="1712624" y="673707"/>
                  </a:cubicBezTo>
                  <a:cubicBezTo>
                    <a:pt x="1712624" y="686062"/>
                    <a:pt x="1702143" y="696077"/>
                    <a:pt x="1689213" y="696077"/>
                  </a:cubicBezTo>
                  <a:cubicBezTo>
                    <a:pt x="1676283" y="696077"/>
                    <a:pt x="1665802" y="686062"/>
                    <a:pt x="1665802" y="673707"/>
                  </a:cubicBezTo>
                  <a:cubicBezTo>
                    <a:pt x="1665802" y="661352"/>
                    <a:pt x="1676283" y="651337"/>
                    <a:pt x="1689213" y="651337"/>
                  </a:cubicBezTo>
                  <a:close/>
                  <a:moveTo>
                    <a:pt x="415150" y="648216"/>
                  </a:moveTo>
                  <a:cubicBezTo>
                    <a:pt x="422620" y="648216"/>
                    <a:pt x="428676" y="654505"/>
                    <a:pt x="428676" y="662263"/>
                  </a:cubicBezTo>
                  <a:cubicBezTo>
                    <a:pt x="428676" y="670021"/>
                    <a:pt x="422620" y="676310"/>
                    <a:pt x="415150" y="676310"/>
                  </a:cubicBezTo>
                  <a:cubicBezTo>
                    <a:pt x="407680" y="676310"/>
                    <a:pt x="401624" y="670021"/>
                    <a:pt x="401624" y="662263"/>
                  </a:cubicBezTo>
                  <a:cubicBezTo>
                    <a:pt x="401624" y="654505"/>
                    <a:pt x="407680" y="648216"/>
                    <a:pt x="415150" y="648216"/>
                  </a:cubicBezTo>
                  <a:close/>
                  <a:moveTo>
                    <a:pt x="845387" y="644054"/>
                  </a:moveTo>
                  <a:cubicBezTo>
                    <a:pt x="857167" y="644054"/>
                    <a:pt x="866717" y="653371"/>
                    <a:pt x="866717" y="664864"/>
                  </a:cubicBezTo>
                  <a:cubicBezTo>
                    <a:pt x="866717" y="676357"/>
                    <a:pt x="857167" y="685674"/>
                    <a:pt x="845387" y="685674"/>
                  </a:cubicBezTo>
                  <a:cubicBezTo>
                    <a:pt x="833607" y="685674"/>
                    <a:pt x="824057" y="676357"/>
                    <a:pt x="824057" y="664864"/>
                  </a:cubicBezTo>
                  <a:cubicBezTo>
                    <a:pt x="824057" y="653371"/>
                    <a:pt x="833607" y="644054"/>
                    <a:pt x="845387" y="644054"/>
                  </a:cubicBezTo>
                  <a:close/>
                  <a:moveTo>
                    <a:pt x="1976905" y="640933"/>
                  </a:moveTo>
                  <a:cubicBezTo>
                    <a:pt x="1984950" y="640933"/>
                    <a:pt x="1991472" y="647688"/>
                    <a:pt x="1991472" y="656020"/>
                  </a:cubicBezTo>
                  <a:cubicBezTo>
                    <a:pt x="1991472" y="664352"/>
                    <a:pt x="1984950" y="671107"/>
                    <a:pt x="1976905" y="671107"/>
                  </a:cubicBezTo>
                  <a:cubicBezTo>
                    <a:pt x="1968860" y="671107"/>
                    <a:pt x="1962338" y="664352"/>
                    <a:pt x="1962338" y="656020"/>
                  </a:cubicBezTo>
                  <a:cubicBezTo>
                    <a:pt x="1962338" y="647688"/>
                    <a:pt x="1968860" y="640933"/>
                    <a:pt x="1976905" y="640933"/>
                  </a:cubicBezTo>
                  <a:close/>
                  <a:moveTo>
                    <a:pt x="1547708" y="640933"/>
                  </a:moveTo>
                  <a:cubicBezTo>
                    <a:pt x="1559488" y="640933"/>
                    <a:pt x="1569038" y="650483"/>
                    <a:pt x="1569038" y="662263"/>
                  </a:cubicBezTo>
                  <a:cubicBezTo>
                    <a:pt x="1569038" y="674043"/>
                    <a:pt x="1559488" y="683593"/>
                    <a:pt x="1547708" y="683593"/>
                  </a:cubicBezTo>
                  <a:cubicBezTo>
                    <a:pt x="1535928" y="683593"/>
                    <a:pt x="1526378" y="674043"/>
                    <a:pt x="1526378" y="662263"/>
                  </a:cubicBezTo>
                  <a:cubicBezTo>
                    <a:pt x="1526378" y="650483"/>
                    <a:pt x="1535928" y="640933"/>
                    <a:pt x="1547708" y="640933"/>
                  </a:cubicBezTo>
                  <a:close/>
                  <a:moveTo>
                    <a:pt x="1064407" y="638852"/>
                  </a:moveTo>
                  <a:cubicBezTo>
                    <a:pt x="1074176" y="638852"/>
                    <a:pt x="1082095" y="646538"/>
                    <a:pt x="1082095" y="656020"/>
                  </a:cubicBezTo>
                  <a:cubicBezTo>
                    <a:pt x="1082095" y="665502"/>
                    <a:pt x="1074176" y="673188"/>
                    <a:pt x="1064407" y="673188"/>
                  </a:cubicBezTo>
                  <a:cubicBezTo>
                    <a:pt x="1054638" y="673188"/>
                    <a:pt x="1046719" y="665502"/>
                    <a:pt x="1046719" y="656020"/>
                  </a:cubicBezTo>
                  <a:cubicBezTo>
                    <a:pt x="1046719" y="646538"/>
                    <a:pt x="1054638" y="638852"/>
                    <a:pt x="1064407" y="638852"/>
                  </a:cubicBezTo>
                  <a:close/>
                  <a:moveTo>
                    <a:pt x="1329208" y="635730"/>
                  </a:moveTo>
                  <a:cubicBezTo>
                    <a:pt x="1338690" y="635730"/>
                    <a:pt x="1346376" y="644115"/>
                    <a:pt x="1346376" y="654459"/>
                  </a:cubicBezTo>
                  <a:cubicBezTo>
                    <a:pt x="1346376" y="664803"/>
                    <a:pt x="1338690" y="673188"/>
                    <a:pt x="1329208" y="673188"/>
                  </a:cubicBezTo>
                  <a:cubicBezTo>
                    <a:pt x="1319726" y="673188"/>
                    <a:pt x="1312040" y="664803"/>
                    <a:pt x="1312040" y="654459"/>
                  </a:cubicBezTo>
                  <a:cubicBezTo>
                    <a:pt x="1312040" y="644115"/>
                    <a:pt x="1319726" y="635730"/>
                    <a:pt x="1329208" y="635730"/>
                  </a:cubicBezTo>
                  <a:close/>
                  <a:moveTo>
                    <a:pt x="619083" y="633649"/>
                  </a:moveTo>
                  <a:cubicBezTo>
                    <a:pt x="630001" y="633649"/>
                    <a:pt x="638852" y="642500"/>
                    <a:pt x="638852" y="653418"/>
                  </a:cubicBezTo>
                  <a:cubicBezTo>
                    <a:pt x="638852" y="664336"/>
                    <a:pt x="630001" y="673187"/>
                    <a:pt x="619083" y="673187"/>
                  </a:cubicBezTo>
                  <a:cubicBezTo>
                    <a:pt x="608165" y="673187"/>
                    <a:pt x="599314" y="664336"/>
                    <a:pt x="599314" y="653418"/>
                  </a:cubicBezTo>
                  <a:cubicBezTo>
                    <a:pt x="599314" y="642500"/>
                    <a:pt x="608165" y="633649"/>
                    <a:pt x="619083" y="633649"/>
                  </a:cubicBezTo>
                  <a:close/>
                  <a:moveTo>
                    <a:pt x="336595" y="631569"/>
                  </a:moveTo>
                  <a:cubicBezTo>
                    <a:pt x="342054" y="631569"/>
                    <a:pt x="346480" y="636460"/>
                    <a:pt x="346480" y="642494"/>
                  </a:cubicBezTo>
                  <a:cubicBezTo>
                    <a:pt x="346480" y="648528"/>
                    <a:pt x="342054" y="653419"/>
                    <a:pt x="336595" y="653419"/>
                  </a:cubicBezTo>
                  <a:cubicBezTo>
                    <a:pt x="331136" y="653419"/>
                    <a:pt x="326710" y="648528"/>
                    <a:pt x="326710" y="642494"/>
                  </a:cubicBezTo>
                  <a:cubicBezTo>
                    <a:pt x="326710" y="636460"/>
                    <a:pt x="331136" y="631569"/>
                    <a:pt x="336595" y="631569"/>
                  </a:cubicBezTo>
                  <a:close/>
                  <a:moveTo>
                    <a:pt x="1263658" y="628447"/>
                  </a:moveTo>
                  <a:cubicBezTo>
                    <a:pt x="1272565" y="628447"/>
                    <a:pt x="1279786" y="635202"/>
                    <a:pt x="1279786" y="643534"/>
                  </a:cubicBezTo>
                  <a:cubicBezTo>
                    <a:pt x="1279786" y="651866"/>
                    <a:pt x="1272565" y="658621"/>
                    <a:pt x="1263658" y="658621"/>
                  </a:cubicBezTo>
                  <a:cubicBezTo>
                    <a:pt x="1254751" y="658621"/>
                    <a:pt x="1247530" y="651866"/>
                    <a:pt x="1247530" y="643534"/>
                  </a:cubicBezTo>
                  <a:cubicBezTo>
                    <a:pt x="1247530" y="635202"/>
                    <a:pt x="1254751" y="628447"/>
                    <a:pt x="1263658" y="628447"/>
                  </a:cubicBezTo>
                  <a:close/>
                  <a:moveTo>
                    <a:pt x="1129437" y="628447"/>
                  </a:moveTo>
                  <a:cubicBezTo>
                    <a:pt x="1138344" y="628447"/>
                    <a:pt x="1145565" y="635668"/>
                    <a:pt x="1145565" y="644575"/>
                  </a:cubicBezTo>
                  <a:cubicBezTo>
                    <a:pt x="1145565" y="653482"/>
                    <a:pt x="1138344" y="660703"/>
                    <a:pt x="1129437" y="660703"/>
                  </a:cubicBezTo>
                  <a:cubicBezTo>
                    <a:pt x="1120530" y="660703"/>
                    <a:pt x="1113309" y="653482"/>
                    <a:pt x="1113309" y="644575"/>
                  </a:cubicBezTo>
                  <a:cubicBezTo>
                    <a:pt x="1113309" y="635668"/>
                    <a:pt x="1120530" y="628447"/>
                    <a:pt x="1129437" y="628447"/>
                  </a:cubicBezTo>
                  <a:close/>
                  <a:moveTo>
                    <a:pt x="2056501" y="626366"/>
                  </a:moveTo>
                  <a:cubicBezTo>
                    <a:pt x="2061960" y="626366"/>
                    <a:pt x="2066386" y="630792"/>
                    <a:pt x="2066386" y="636251"/>
                  </a:cubicBezTo>
                  <a:cubicBezTo>
                    <a:pt x="2066386" y="641710"/>
                    <a:pt x="2061960" y="646136"/>
                    <a:pt x="2056501" y="646136"/>
                  </a:cubicBezTo>
                  <a:cubicBezTo>
                    <a:pt x="2051042" y="646136"/>
                    <a:pt x="2046616" y="641710"/>
                    <a:pt x="2046616" y="636251"/>
                  </a:cubicBezTo>
                  <a:cubicBezTo>
                    <a:pt x="2046616" y="630792"/>
                    <a:pt x="2051042" y="626366"/>
                    <a:pt x="2056501" y="626366"/>
                  </a:cubicBezTo>
                  <a:close/>
                  <a:moveTo>
                    <a:pt x="1772972" y="626366"/>
                  </a:moveTo>
                  <a:cubicBezTo>
                    <a:pt x="1784465" y="626366"/>
                    <a:pt x="1793782" y="636381"/>
                    <a:pt x="1793782" y="648736"/>
                  </a:cubicBezTo>
                  <a:cubicBezTo>
                    <a:pt x="1793782" y="661091"/>
                    <a:pt x="1784465" y="671106"/>
                    <a:pt x="1772972" y="671106"/>
                  </a:cubicBezTo>
                  <a:cubicBezTo>
                    <a:pt x="1761479" y="671106"/>
                    <a:pt x="1752162" y="661091"/>
                    <a:pt x="1752162" y="648736"/>
                  </a:cubicBezTo>
                  <a:cubicBezTo>
                    <a:pt x="1752162" y="636381"/>
                    <a:pt x="1761479" y="626366"/>
                    <a:pt x="1772972" y="626366"/>
                  </a:cubicBezTo>
                  <a:close/>
                  <a:moveTo>
                    <a:pt x="1195507" y="626366"/>
                  </a:moveTo>
                  <a:cubicBezTo>
                    <a:pt x="1203552" y="626366"/>
                    <a:pt x="1210074" y="633121"/>
                    <a:pt x="1210074" y="641453"/>
                  </a:cubicBezTo>
                  <a:cubicBezTo>
                    <a:pt x="1210074" y="649785"/>
                    <a:pt x="1203552" y="656540"/>
                    <a:pt x="1195507" y="656540"/>
                  </a:cubicBezTo>
                  <a:cubicBezTo>
                    <a:pt x="1187462" y="656540"/>
                    <a:pt x="1180940" y="649785"/>
                    <a:pt x="1180940" y="641453"/>
                  </a:cubicBezTo>
                  <a:cubicBezTo>
                    <a:pt x="1180940" y="633121"/>
                    <a:pt x="1187462" y="626366"/>
                    <a:pt x="1195507" y="626366"/>
                  </a:cubicBezTo>
                  <a:close/>
                  <a:moveTo>
                    <a:pt x="259079" y="615961"/>
                  </a:moveTo>
                  <a:cubicBezTo>
                    <a:pt x="262527" y="615961"/>
                    <a:pt x="265322" y="619455"/>
                    <a:pt x="265322" y="623765"/>
                  </a:cubicBezTo>
                  <a:cubicBezTo>
                    <a:pt x="265322" y="628075"/>
                    <a:pt x="262527" y="631569"/>
                    <a:pt x="259079" y="631569"/>
                  </a:cubicBezTo>
                  <a:cubicBezTo>
                    <a:pt x="255631" y="631569"/>
                    <a:pt x="252836" y="628075"/>
                    <a:pt x="252836" y="623765"/>
                  </a:cubicBezTo>
                  <a:cubicBezTo>
                    <a:pt x="252836" y="619455"/>
                    <a:pt x="255631" y="615961"/>
                    <a:pt x="259079" y="615961"/>
                  </a:cubicBezTo>
                  <a:close/>
                  <a:moveTo>
                    <a:pt x="2132976" y="611800"/>
                  </a:moveTo>
                  <a:cubicBezTo>
                    <a:pt x="2136999" y="611800"/>
                    <a:pt x="2140260" y="614595"/>
                    <a:pt x="2140260" y="618043"/>
                  </a:cubicBezTo>
                  <a:cubicBezTo>
                    <a:pt x="2140260" y="621491"/>
                    <a:pt x="2136999" y="624286"/>
                    <a:pt x="2132976" y="624286"/>
                  </a:cubicBezTo>
                  <a:cubicBezTo>
                    <a:pt x="2128953" y="624286"/>
                    <a:pt x="2125692" y="621491"/>
                    <a:pt x="2125692" y="618043"/>
                  </a:cubicBezTo>
                  <a:cubicBezTo>
                    <a:pt x="2125692" y="614595"/>
                    <a:pt x="2128953" y="611800"/>
                    <a:pt x="2132976" y="611800"/>
                  </a:cubicBezTo>
                  <a:close/>
                  <a:moveTo>
                    <a:pt x="537406" y="611800"/>
                  </a:moveTo>
                  <a:cubicBezTo>
                    <a:pt x="546888" y="611800"/>
                    <a:pt x="554574" y="619952"/>
                    <a:pt x="554574" y="630009"/>
                  </a:cubicBezTo>
                  <a:cubicBezTo>
                    <a:pt x="554574" y="640066"/>
                    <a:pt x="546888" y="648218"/>
                    <a:pt x="537406" y="648218"/>
                  </a:cubicBezTo>
                  <a:cubicBezTo>
                    <a:pt x="527924" y="648218"/>
                    <a:pt x="520238" y="640066"/>
                    <a:pt x="520238" y="630009"/>
                  </a:cubicBezTo>
                  <a:cubicBezTo>
                    <a:pt x="520238" y="619952"/>
                    <a:pt x="527924" y="611800"/>
                    <a:pt x="537406" y="611800"/>
                  </a:cubicBezTo>
                  <a:close/>
                  <a:moveTo>
                    <a:pt x="1635628" y="608678"/>
                  </a:moveTo>
                  <a:cubicBezTo>
                    <a:pt x="1647695" y="608678"/>
                    <a:pt x="1657478" y="618693"/>
                    <a:pt x="1657478" y="631048"/>
                  </a:cubicBezTo>
                  <a:cubicBezTo>
                    <a:pt x="1657478" y="643403"/>
                    <a:pt x="1647695" y="653418"/>
                    <a:pt x="1635628" y="653418"/>
                  </a:cubicBezTo>
                  <a:cubicBezTo>
                    <a:pt x="1623561" y="653418"/>
                    <a:pt x="1613778" y="643403"/>
                    <a:pt x="1613778" y="631048"/>
                  </a:cubicBezTo>
                  <a:cubicBezTo>
                    <a:pt x="1613778" y="618693"/>
                    <a:pt x="1623561" y="608678"/>
                    <a:pt x="1635628" y="608678"/>
                  </a:cubicBezTo>
                  <a:close/>
                  <a:moveTo>
                    <a:pt x="1488401" y="608678"/>
                  </a:moveTo>
                  <a:cubicBezTo>
                    <a:pt x="1501331" y="608678"/>
                    <a:pt x="1511812" y="618693"/>
                    <a:pt x="1511812" y="631048"/>
                  </a:cubicBezTo>
                  <a:cubicBezTo>
                    <a:pt x="1511812" y="643403"/>
                    <a:pt x="1501331" y="653418"/>
                    <a:pt x="1488401" y="653418"/>
                  </a:cubicBezTo>
                  <a:cubicBezTo>
                    <a:pt x="1475471" y="653418"/>
                    <a:pt x="1464990" y="643403"/>
                    <a:pt x="1464990" y="631048"/>
                  </a:cubicBezTo>
                  <a:cubicBezTo>
                    <a:pt x="1464990" y="618693"/>
                    <a:pt x="1475471" y="608678"/>
                    <a:pt x="1488401" y="608678"/>
                  </a:cubicBezTo>
                  <a:close/>
                  <a:moveTo>
                    <a:pt x="904694" y="608678"/>
                  </a:moveTo>
                  <a:cubicBezTo>
                    <a:pt x="917624" y="608678"/>
                    <a:pt x="928105" y="619392"/>
                    <a:pt x="928105" y="632609"/>
                  </a:cubicBezTo>
                  <a:cubicBezTo>
                    <a:pt x="928105" y="645826"/>
                    <a:pt x="917624" y="656540"/>
                    <a:pt x="904694" y="656540"/>
                  </a:cubicBezTo>
                  <a:cubicBezTo>
                    <a:pt x="891764" y="656540"/>
                    <a:pt x="881283" y="645826"/>
                    <a:pt x="881283" y="632609"/>
                  </a:cubicBezTo>
                  <a:cubicBezTo>
                    <a:pt x="881283" y="619392"/>
                    <a:pt x="891764" y="608678"/>
                    <a:pt x="904694" y="608678"/>
                  </a:cubicBezTo>
                  <a:close/>
                  <a:moveTo>
                    <a:pt x="756426" y="608678"/>
                  </a:moveTo>
                  <a:cubicBezTo>
                    <a:pt x="770792" y="608678"/>
                    <a:pt x="782438" y="619858"/>
                    <a:pt x="782438" y="633650"/>
                  </a:cubicBezTo>
                  <a:cubicBezTo>
                    <a:pt x="782438" y="647442"/>
                    <a:pt x="770792" y="658622"/>
                    <a:pt x="756426" y="658622"/>
                  </a:cubicBezTo>
                  <a:cubicBezTo>
                    <a:pt x="742060" y="658622"/>
                    <a:pt x="730414" y="647442"/>
                    <a:pt x="730414" y="633650"/>
                  </a:cubicBezTo>
                  <a:cubicBezTo>
                    <a:pt x="730414" y="619858"/>
                    <a:pt x="742060" y="608678"/>
                    <a:pt x="756426" y="608678"/>
                  </a:cubicBezTo>
                  <a:close/>
                  <a:moveTo>
                    <a:pt x="1854649" y="606597"/>
                  </a:moveTo>
                  <a:cubicBezTo>
                    <a:pt x="1864706" y="606597"/>
                    <a:pt x="1872858" y="614982"/>
                    <a:pt x="1872858" y="625326"/>
                  </a:cubicBezTo>
                  <a:cubicBezTo>
                    <a:pt x="1872858" y="635670"/>
                    <a:pt x="1864706" y="644055"/>
                    <a:pt x="1854649" y="644055"/>
                  </a:cubicBezTo>
                  <a:cubicBezTo>
                    <a:pt x="1844592" y="644055"/>
                    <a:pt x="1836440" y="635670"/>
                    <a:pt x="1836440" y="625326"/>
                  </a:cubicBezTo>
                  <a:cubicBezTo>
                    <a:pt x="1836440" y="614982"/>
                    <a:pt x="1844592" y="606597"/>
                    <a:pt x="1854649" y="606597"/>
                  </a:cubicBezTo>
                  <a:close/>
                  <a:moveTo>
                    <a:pt x="182604" y="601394"/>
                  </a:moveTo>
                  <a:cubicBezTo>
                    <a:pt x="184615" y="601394"/>
                    <a:pt x="186246" y="603025"/>
                    <a:pt x="186246" y="605036"/>
                  </a:cubicBezTo>
                  <a:cubicBezTo>
                    <a:pt x="186246" y="607047"/>
                    <a:pt x="184615" y="608678"/>
                    <a:pt x="182604" y="608678"/>
                  </a:cubicBezTo>
                  <a:cubicBezTo>
                    <a:pt x="180593" y="608678"/>
                    <a:pt x="178962" y="607047"/>
                    <a:pt x="178962" y="605036"/>
                  </a:cubicBezTo>
                  <a:cubicBezTo>
                    <a:pt x="178962" y="603025"/>
                    <a:pt x="180593" y="601394"/>
                    <a:pt x="182604" y="601394"/>
                  </a:cubicBezTo>
                  <a:close/>
                  <a:moveTo>
                    <a:pt x="457290" y="594112"/>
                  </a:moveTo>
                  <a:cubicBezTo>
                    <a:pt x="466197" y="594112"/>
                    <a:pt x="473418" y="600867"/>
                    <a:pt x="473418" y="609199"/>
                  </a:cubicBezTo>
                  <a:cubicBezTo>
                    <a:pt x="473418" y="617531"/>
                    <a:pt x="466197" y="624286"/>
                    <a:pt x="457290" y="624286"/>
                  </a:cubicBezTo>
                  <a:cubicBezTo>
                    <a:pt x="448383" y="624286"/>
                    <a:pt x="441162" y="617531"/>
                    <a:pt x="441162" y="609199"/>
                  </a:cubicBezTo>
                  <a:cubicBezTo>
                    <a:pt x="441162" y="600867"/>
                    <a:pt x="448383" y="594112"/>
                    <a:pt x="457290" y="594112"/>
                  </a:cubicBezTo>
                  <a:close/>
                  <a:moveTo>
                    <a:pt x="2209451" y="594111"/>
                  </a:moveTo>
                  <a:cubicBezTo>
                    <a:pt x="2210888" y="594111"/>
                    <a:pt x="2212053" y="595742"/>
                    <a:pt x="2212053" y="597753"/>
                  </a:cubicBezTo>
                  <a:cubicBezTo>
                    <a:pt x="2212053" y="599764"/>
                    <a:pt x="2210888" y="601395"/>
                    <a:pt x="2209451" y="601395"/>
                  </a:cubicBezTo>
                  <a:cubicBezTo>
                    <a:pt x="2208014" y="601395"/>
                    <a:pt x="2206849" y="599764"/>
                    <a:pt x="2206849" y="597753"/>
                  </a:cubicBezTo>
                  <a:cubicBezTo>
                    <a:pt x="2206849" y="595742"/>
                    <a:pt x="2208014" y="594111"/>
                    <a:pt x="2209451" y="594111"/>
                  </a:cubicBezTo>
                  <a:close/>
                  <a:moveTo>
                    <a:pt x="1935286" y="588909"/>
                  </a:moveTo>
                  <a:cubicBezTo>
                    <a:pt x="1943331" y="588909"/>
                    <a:pt x="1949853" y="595664"/>
                    <a:pt x="1949853" y="603996"/>
                  </a:cubicBezTo>
                  <a:cubicBezTo>
                    <a:pt x="1949853" y="612328"/>
                    <a:pt x="1943331" y="619083"/>
                    <a:pt x="1935286" y="619083"/>
                  </a:cubicBezTo>
                  <a:cubicBezTo>
                    <a:pt x="1927241" y="619083"/>
                    <a:pt x="1920719" y="612328"/>
                    <a:pt x="1920719" y="603996"/>
                  </a:cubicBezTo>
                  <a:cubicBezTo>
                    <a:pt x="1920719" y="595664"/>
                    <a:pt x="1927241" y="588909"/>
                    <a:pt x="1935286" y="588909"/>
                  </a:cubicBezTo>
                  <a:close/>
                  <a:moveTo>
                    <a:pt x="965562" y="586828"/>
                  </a:moveTo>
                  <a:cubicBezTo>
                    <a:pt x="976480" y="586828"/>
                    <a:pt x="985331" y="595679"/>
                    <a:pt x="985331" y="606597"/>
                  </a:cubicBezTo>
                  <a:cubicBezTo>
                    <a:pt x="985331" y="617515"/>
                    <a:pt x="976480" y="626366"/>
                    <a:pt x="965562" y="626366"/>
                  </a:cubicBezTo>
                  <a:cubicBezTo>
                    <a:pt x="954644" y="626366"/>
                    <a:pt x="945793" y="617515"/>
                    <a:pt x="945793" y="606597"/>
                  </a:cubicBezTo>
                  <a:cubicBezTo>
                    <a:pt x="945793" y="595679"/>
                    <a:pt x="954644" y="586828"/>
                    <a:pt x="965562" y="586828"/>
                  </a:cubicBezTo>
                  <a:close/>
                  <a:moveTo>
                    <a:pt x="670586" y="586828"/>
                  </a:moveTo>
                  <a:cubicBezTo>
                    <a:pt x="682941" y="586828"/>
                    <a:pt x="692956" y="596145"/>
                    <a:pt x="692956" y="607638"/>
                  </a:cubicBezTo>
                  <a:cubicBezTo>
                    <a:pt x="692956" y="619131"/>
                    <a:pt x="682941" y="628448"/>
                    <a:pt x="670586" y="628448"/>
                  </a:cubicBezTo>
                  <a:cubicBezTo>
                    <a:pt x="658231" y="628448"/>
                    <a:pt x="648216" y="619131"/>
                    <a:pt x="648216" y="607638"/>
                  </a:cubicBezTo>
                  <a:cubicBezTo>
                    <a:pt x="648216" y="596145"/>
                    <a:pt x="658231" y="586828"/>
                    <a:pt x="670586" y="586828"/>
                  </a:cubicBezTo>
                  <a:close/>
                  <a:moveTo>
                    <a:pt x="105609" y="586828"/>
                  </a:moveTo>
                  <a:cubicBezTo>
                    <a:pt x="106471" y="586828"/>
                    <a:pt x="107170" y="587294"/>
                    <a:pt x="107170" y="587869"/>
                  </a:cubicBezTo>
                  <a:cubicBezTo>
                    <a:pt x="107170" y="588444"/>
                    <a:pt x="106471" y="588910"/>
                    <a:pt x="105609" y="588910"/>
                  </a:cubicBezTo>
                  <a:cubicBezTo>
                    <a:pt x="104747" y="588910"/>
                    <a:pt x="104048" y="588444"/>
                    <a:pt x="104048" y="587869"/>
                  </a:cubicBezTo>
                  <a:cubicBezTo>
                    <a:pt x="104048" y="587294"/>
                    <a:pt x="104747" y="586828"/>
                    <a:pt x="105609" y="586828"/>
                  </a:cubicBezTo>
                  <a:close/>
                  <a:moveTo>
                    <a:pt x="1425452" y="584747"/>
                  </a:moveTo>
                  <a:cubicBezTo>
                    <a:pt x="1436370" y="584747"/>
                    <a:pt x="1445221" y="593598"/>
                    <a:pt x="1445221" y="604516"/>
                  </a:cubicBezTo>
                  <a:cubicBezTo>
                    <a:pt x="1445221" y="615434"/>
                    <a:pt x="1436370" y="624285"/>
                    <a:pt x="1425452" y="624285"/>
                  </a:cubicBezTo>
                  <a:cubicBezTo>
                    <a:pt x="1414534" y="624285"/>
                    <a:pt x="1405683" y="615434"/>
                    <a:pt x="1405683" y="604516"/>
                  </a:cubicBezTo>
                  <a:cubicBezTo>
                    <a:pt x="1405683" y="593598"/>
                    <a:pt x="1414534" y="584747"/>
                    <a:pt x="1425452" y="584747"/>
                  </a:cubicBezTo>
                  <a:close/>
                  <a:moveTo>
                    <a:pt x="1722508" y="581626"/>
                  </a:moveTo>
                  <a:cubicBezTo>
                    <a:pt x="1734863" y="581626"/>
                    <a:pt x="1744878" y="591641"/>
                    <a:pt x="1744878" y="603996"/>
                  </a:cubicBezTo>
                  <a:cubicBezTo>
                    <a:pt x="1744878" y="616351"/>
                    <a:pt x="1734863" y="626366"/>
                    <a:pt x="1722508" y="626366"/>
                  </a:cubicBezTo>
                  <a:cubicBezTo>
                    <a:pt x="1710153" y="626366"/>
                    <a:pt x="1700138" y="616351"/>
                    <a:pt x="1700138" y="603996"/>
                  </a:cubicBezTo>
                  <a:cubicBezTo>
                    <a:pt x="1700138" y="591641"/>
                    <a:pt x="1710153" y="581626"/>
                    <a:pt x="1722508" y="581626"/>
                  </a:cubicBezTo>
                  <a:close/>
                  <a:moveTo>
                    <a:pt x="2286446" y="579545"/>
                  </a:moveTo>
                  <a:cubicBezTo>
                    <a:pt x="2286734" y="579545"/>
                    <a:pt x="2286967" y="579778"/>
                    <a:pt x="2286967" y="580066"/>
                  </a:cubicBezTo>
                  <a:cubicBezTo>
                    <a:pt x="2286967" y="580354"/>
                    <a:pt x="2286734" y="580587"/>
                    <a:pt x="2286446" y="580587"/>
                  </a:cubicBezTo>
                  <a:cubicBezTo>
                    <a:pt x="2286158" y="580587"/>
                    <a:pt x="2285925" y="580354"/>
                    <a:pt x="2285925" y="580066"/>
                  </a:cubicBezTo>
                  <a:cubicBezTo>
                    <a:pt x="2285925" y="579778"/>
                    <a:pt x="2286158" y="579545"/>
                    <a:pt x="2286446" y="579545"/>
                  </a:cubicBezTo>
                  <a:close/>
                  <a:moveTo>
                    <a:pt x="2015401" y="576423"/>
                  </a:moveTo>
                  <a:cubicBezTo>
                    <a:pt x="2018849" y="576423"/>
                    <a:pt x="2021644" y="579218"/>
                    <a:pt x="2021644" y="582666"/>
                  </a:cubicBezTo>
                  <a:cubicBezTo>
                    <a:pt x="2021644" y="586114"/>
                    <a:pt x="2018849" y="588909"/>
                    <a:pt x="2015401" y="588909"/>
                  </a:cubicBezTo>
                  <a:cubicBezTo>
                    <a:pt x="2011953" y="588909"/>
                    <a:pt x="2009158" y="586114"/>
                    <a:pt x="2009158" y="582666"/>
                  </a:cubicBezTo>
                  <a:cubicBezTo>
                    <a:pt x="2009158" y="579218"/>
                    <a:pt x="2011953" y="576423"/>
                    <a:pt x="2015401" y="576423"/>
                  </a:cubicBezTo>
                  <a:close/>
                  <a:moveTo>
                    <a:pt x="376653" y="574342"/>
                  </a:moveTo>
                  <a:cubicBezTo>
                    <a:pt x="383549" y="574342"/>
                    <a:pt x="389139" y="580398"/>
                    <a:pt x="389139" y="587868"/>
                  </a:cubicBezTo>
                  <a:cubicBezTo>
                    <a:pt x="389139" y="595338"/>
                    <a:pt x="383549" y="601394"/>
                    <a:pt x="376653" y="601394"/>
                  </a:cubicBezTo>
                  <a:cubicBezTo>
                    <a:pt x="369757" y="601394"/>
                    <a:pt x="364167" y="595338"/>
                    <a:pt x="364167" y="587868"/>
                  </a:cubicBezTo>
                  <a:cubicBezTo>
                    <a:pt x="364167" y="580398"/>
                    <a:pt x="369757" y="574342"/>
                    <a:pt x="376653" y="574342"/>
                  </a:cubicBezTo>
                  <a:close/>
                  <a:moveTo>
                    <a:pt x="1579963" y="572261"/>
                  </a:moveTo>
                  <a:cubicBezTo>
                    <a:pt x="1592893" y="572261"/>
                    <a:pt x="1603374" y="582742"/>
                    <a:pt x="1603374" y="595672"/>
                  </a:cubicBezTo>
                  <a:cubicBezTo>
                    <a:pt x="1603374" y="608602"/>
                    <a:pt x="1592893" y="619083"/>
                    <a:pt x="1579963" y="619083"/>
                  </a:cubicBezTo>
                  <a:cubicBezTo>
                    <a:pt x="1567033" y="619083"/>
                    <a:pt x="1556552" y="608602"/>
                    <a:pt x="1556552" y="595672"/>
                  </a:cubicBezTo>
                  <a:cubicBezTo>
                    <a:pt x="1556552" y="582742"/>
                    <a:pt x="1567033" y="572261"/>
                    <a:pt x="1579963" y="572261"/>
                  </a:cubicBezTo>
                  <a:close/>
                  <a:moveTo>
                    <a:pt x="812091" y="572261"/>
                  </a:moveTo>
                  <a:cubicBezTo>
                    <a:pt x="825595" y="572261"/>
                    <a:pt x="836542" y="583907"/>
                    <a:pt x="836542" y="598273"/>
                  </a:cubicBezTo>
                  <a:cubicBezTo>
                    <a:pt x="836542" y="612639"/>
                    <a:pt x="825595" y="624285"/>
                    <a:pt x="812091" y="624285"/>
                  </a:cubicBezTo>
                  <a:cubicBezTo>
                    <a:pt x="798587" y="624285"/>
                    <a:pt x="787640" y="612639"/>
                    <a:pt x="787640" y="598273"/>
                  </a:cubicBezTo>
                  <a:cubicBezTo>
                    <a:pt x="787640" y="583907"/>
                    <a:pt x="798587" y="572261"/>
                    <a:pt x="812091" y="572261"/>
                  </a:cubicBezTo>
                  <a:close/>
                  <a:moveTo>
                    <a:pt x="585789" y="564978"/>
                  </a:moveTo>
                  <a:cubicBezTo>
                    <a:pt x="596133" y="564978"/>
                    <a:pt x="604518" y="573130"/>
                    <a:pt x="604518" y="583187"/>
                  </a:cubicBezTo>
                  <a:cubicBezTo>
                    <a:pt x="604518" y="593244"/>
                    <a:pt x="596133" y="601396"/>
                    <a:pt x="585789" y="601396"/>
                  </a:cubicBezTo>
                  <a:cubicBezTo>
                    <a:pt x="575445" y="601396"/>
                    <a:pt x="567060" y="593244"/>
                    <a:pt x="567060" y="583187"/>
                  </a:cubicBezTo>
                  <a:cubicBezTo>
                    <a:pt x="567060" y="573130"/>
                    <a:pt x="575445" y="564978"/>
                    <a:pt x="585789" y="564978"/>
                  </a:cubicBezTo>
                  <a:close/>
                  <a:moveTo>
                    <a:pt x="1362504" y="561857"/>
                  </a:moveTo>
                  <a:cubicBezTo>
                    <a:pt x="1375434" y="561857"/>
                    <a:pt x="1385915" y="572338"/>
                    <a:pt x="1385915" y="585268"/>
                  </a:cubicBezTo>
                  <a:cubicBezTo>
                    <a:pt x="1385915" y="598198"/>
                    <a:pt x="1375434" y="608679"/>
                    <a:pt x="1362504" y="608679"/>
                  </a:cubicBezTo>
                  <a:cubicBezTo>
                    <a:pt x="1349574" y="608679"/>
                    <a:pt x="1339093" y="598198"/>
                    <a:pt x="1339093" y="585268"/>
                  </a:cubicBezTo>
                  <a:cubicBezTo>
                    <a:pt x="1339093" y="572338"/>
                    <a:pt x="1349574" y="561857"/>
                    <a:pt x="1362504" y="561857"/>
                  </a:cubicBezTo>
                  <a:close/>
                  <a:moveTo>
                    <a:pt x="1029551" y="561857"/>
                  </a:moveTo>
                  <a:cubicBezTo>
                    <a:pt x="1043055" y="561857"/>
                    <a:pt x="1054002" y="573037"/>
                    <a:pt x="1054002" y="586829"/>
                  </a:cubicBezTo>
                  <a:cubicBezTo>
                    <a:pt x="1054002" y="600621"/>
                    <a:pt x="1043055" y="611801"/>
                    <a:pt x="1029551" y="611801"/>
                  </a:cubicBezTo>
                  <a:cubicBezTo>
                    <a:pt x="1016047" y="611801"/>
                    <a:pt x="1005100" y="600621"/>
                    <a:pt x="1005100" y="586829"/>
                  </a:cubicBezTo>
                  <a:cubicBezTo>
                    <a:pt x="1005100" y="573037"/>
                    <a:pt x="1016047" y="561857"/>
                    <a:pt x="1029551" y="561857"/>
                  </a:cubicBezTo>
                  <a:close/>
                  <a:moveTo>
                    <a:pt x="2094998" y="559776"/>
                  </a:moveTo>
                  <a:cubicBezTo>
                    <a:pt x="2097010" y="559776"/>
                    <a:pt x="2098640" y="560941"/>
                    <a:pt x="2098640" y="562377"/>
                  </a:cubicBezTo>
                  <a:cubicBezTo>
                    <a:pt x="2098640" y="563813"/>
                    <a:pt x="2097010" y="564978"/>
                    <a:pt x="2094998" y="564978"/>
                  </a:cubicBezTo>
                  <a:cubicBezTo>
                    <a:pt x="2092987" y="564978"/>
                    <a:pt x="2091356" y="563813"/>
                    <a:pt x="2091356" y="562377"/>
                  </a:cubicBezTo>
                  <a:cubicBezTo>
                    <a:pt x="2091356" y="560941"/>
                    <a:pt x="2092987" y="559776"/>
                    <a:pt x="2094998" y="559776"/>
                  </a:cubicBezTo>
                  <a:close/>
                  <a:moveTo>
                    <a:pt x="1807828" y="559776"/>
                  </a:moveTo>
                  <a:cubicBezTo>
                    <a:pt x="1817885" y="559776"/>
                    <a:pt x="1826037" y="567928"/>
                    <a:pt x="1826037" y="577985"/>
                  </a:cubicBezTo>
                  <a:cubicBezTo>
                    <a:pt x="1826037" y="588042"/>
                    <a:pt x="1817885" y="596194"/>
                    <a:pt x="1807828" y="596194"/>
                  </a:cubicBezTo>
                  <a:cubicBezTo>
                    <a:pt x="1797771" y="596194"/>
                    <a:pt x="1789619" y="588042"/>
                    <a:pt x="1789619" y="577985"/>
                  </a:cubicBezTo>
                  <a:cubicBezTo>
                    <a:pt x="1789619" y="567928"/>
                    <a:pt x="1797771" y="559776"/>
                    <a:pt x="1807828" y="559776"/>
                  </a:cubicBezTo>
                  <a:close/>
                  <a:moveTo>
                    <a:pt x="297056" y="559776"/>
                  </a:moveTo>
                  <a:cubicBezTo>
                    <a:pt x="302515" y="559776"/>
                    <a:pt x="306941" y="564202"/>
                    <a:pt x="306941" y="569661"/>
                  </a:cubicBezTo>
                  <a:cubicBezTo>
                    <a:pt x="306941" y="575120"/>
                    <a:pt x="302515" y="579546"/>
                    <a:pt x="297056" y="579546"/>
                  </a:cubicBezTo>
                  <a:cubicBezTo>
                    <a:pt x="291597" y="579546"/>
                    <a:pt x="287171" y="575120"/>
                    <a:pt x="287171" y="569661"/>
                  </a:cubicBezTo>
                  <a:cubicBezTo>
                    <a:pt x="287171" y="564202"/>
                    <a:pt x="291597" y="559776"/>
                    <a:pt x="297056" y="559776"/>
                  </a:cubicBezTo>
                  <a:close/>
                  <a:moveTo>
                    <a:pt x="1295913" y="549371"/>
                  </a:moveTo>
                  <a:cubicBezTo>
                    <a:pt x="1308843" y="549371"/>
                    <a:pt x="1319324" y="559852"/>
                    <a:pt x="1319324" y="572782"/>
                  </a:cubicBezTo>
                  <a:cubicBezTo>
                    <a:pt x="1319324" y="585712"/>
                    <a:pt x="1308843" y="596193"/>
                    <a:pt x="1295913" y="596193"/>
                  </a:cubicBezTo>
                  <a:cubicBezTo>
                    <a:pt x="1282983" y="596193"/>
                    <a:pt x="1272502" y="585712"/>
                    <a:pt x="1272502" y="572782"/>
                  </a:cubicBezTo>
                  <a:cubicBezTo>
                    <a:pt x="1272502" y="559852"/>
                    <a:pt x="1282983" y="549371"/>
                    <a:pt x="1295913" y="549371"/>
                  </a:cubicBezTo>
                  <a:close/>
                  <a:moveTo>
                    <a:pt x="1095101" y="549371"/>
                  </a:moveTo>
                  <a:cubicBezTo>
                    <a:pt x="1108031" y="549371"/>
                    <a:pt x="1118512" y="559852"/>
                    <a:pt x="1118512" y="572782"/>
                  </a:cubicBezTo>
                  <a:cubicBezTo>
                    <a:pt x="1118512" y="585712"/>
                    <a:pt x="1108031" y="596193"/>
                    <a:pt x="1095101" y="596193"/>
                  </a:cubicBezTo>
                  <a:cubicBezTo>
                    <a:pt x="1082171" y="596193"/>
                    <a:pt x="1071690" y="585712"/>
                    <a:pt x="1071690" y="572782"/>
                  </a:cubicBezTo>
                  <a:cubicBezTo>
                    <a:pt x="1071690" y="559852"/>
                    <a:pt x="1082171" y="549371"/>
                    <a:pt x="1095101" y="549371"/>
                  </a:cubicBezTo>
                  <a:close/>
                  <a:moveTo>
                    <a:pt x="722610" y="544169"/>
                  </a:moveTo>
                  <a:cubicBezTo>
                    <a:pt x="734965" y="544169"/>
                    <a:pt x="744980" y="554184"/>
                    <a:pt x="744980" y="566539"/>
                  </a:cubicBezTo>
                  <a:cubicBezTo>
                    <a:pt x="744980" y="578894"/>
                    <a:pt x="734965" y="588909"/>
                    <a:pt x="722610" y="588909"/>
                  </a:cubicBezTo>
                  <a:cubicBezTo>
                    <a:pt x="710255" y="588909"/>
                    <a:pt x="700240" y="578894"/>
                    <a:pt x="700240" y="566539"/>
                  </a:cubicBezTo>
                  <a:cubicBezTo>
                    <a:pt x="700240" y="554184"/>
                    <a:pt x="710255" y="544169"/>
                    <a:pt x="722610" y="544169"/>
                  </a:cubicBezTo>
                  <a:close/>
                  <a:moveTo>
                    <a:pt x="1668924" y="542088"/>
                  </a:moveTo>
                  <a:cubicBezTo>
                    <a:pt x="1680417" y="542088"/>
                    <a:pt x="1689734" y="551638"/>
                    <a:pt x="1689734" y="563418"/>
                  </a:cubicBezTo>
                  <a:cubicBezTo>
                    <a:pt x="1689734" y="575198"/>
                    <a:pt x="1680417" y="584748"/>
                    <a:pt x="1668924" y="584748"/>
                  </a:cubicBezTo>
                  <a:cubicBezTo>
                    <a:pt x="1657431" y="584748"/>
                    <a:pt x="1648114" y="575198"/>
                    <a:pt x="1648114" y="563418"/>
                  </a:cubicBezTo>
                  <a:cubicBezTo>
                    <a:pt x="1648114" y="551638"/>
                    <a:pt x="1657431" y="542088"/>
                    <a:pt x="1668924" y="542088"/>
                  </a:cubicBezTo>
                  <a:close/>
                  <a:moveTo>
                    <a:pt x="1230363" y="542088"/>
                  </a:moveTo>
                  <a:cubicBezTo>
                    <a:pt x="1242718" y="542088"/>
                    <a:pt x="1252733" y="552569"/>
                    <a:pt x="1252733" y="565499"/>
                  </a:cubicBezTo>
                  <a:cubicBezTo>
                    <a:pt x="1252733" y="578429"/>
                    <a:pt x="1242718" y="588910"/>
                    <a:pt x="1230363" y="588910"/>
                  </a:cubicBezTo>
                  <a:cubicBezTo>
                    <a:pt x="1218008" y="588910"/>
                    <a:pt x="1207993" y="578429"/>
                    <a:pt x="1207993" y="565499"/>
                  </a:cubicBezTo>
                  <a:cubicBezTo>
                    <a:pt x="1207993" y="552569"/>
                    <a:pt x="1218008" y="542088"/>
                    <a:pt x="1230363" y="542088"/>
                  </a:cubicBezTo>
                  <a:close/>
                  <a:moveTo>
                    <a:pt x="1161692" y="542088"/>
                  </a:moveTo>
                  <a:cubicBezTo>
                    <a:pt x="1174622" y="542088"/>
                    <a:pt x="1185103" y="552569"/>
                    <a:pt x="1185103" y="565499"/>
                  </a:cubicBezTo>
                  <a:cubicBezTo>
                    <a:pt x="1185103" y="578429"/>
                    <a:pt x="1174622" y="588910"/>
                    <a:pt x="1161692" y="588910"/>
                  </a:cubicBezTo>
                  <a:cubicBezTo>
                    <a:pt x="1148762" y="588910"/>
                    <a:pt x="1138281" y="578429"/>
                    <a:pt x="1138281" y="565499"/>
                  </a:cubicBezTo>
                  <a:cubicBezTo>
                    <a:pt x="1138281" y="552569"/>
                    <a:pt x="1148762" y="542088"/>
                    <a:pt x="1161692" y="542088"/>
                  </a:cubicBezTo>
                  <a:close/>
                  <a:moveTo>
                    <a:pt x="502550" y="542088"/>
                  </a:moveTo>
                  <a:cubicBezTo>
                    <a:pt x="512319" y="542088"/>
                    <a:pt x="520238" y="549774"/>
                    <a:pt x="520238" y="559256"/>
                  </a:cubicBezTo>
                  <a:cubicBezTo>
                    <a:pt x="520238" y="568738"/>
                    <a:pt x="512319" y="576424"/>
                    <a:pt x="502550" y="576424"/>
                  </a:cubicBezTo>
                  <a:cubicBezTo>
                    <a:pt x="492781" y="576424"/>
                    <a:pt x="484862" y="568738"/>
                    <a:pt x="484862" y="559256"/>
                  </a:cubicBezTo>
                  <a:cubicBezTo>
                    <a:pt x="484862" y="549774"/>
                    <a:pt x="492781" y="542088"/>
                    <a:pt x="502550" y="542088"/>
                  </a:cubicBezTo>
                  <a:close/>
                  <a:moveTo>
                    <a:pt x="219541" y="542088"/>
                  </a:moveTo>
                  <a:cubicBezTo>
                    <a:pt x="222989" y="542088"/>
                    <a:pt x="225784" y="544883"/>
                    <a:pt x="225784" y="548331"/>
                  </a:cubicBezTo>
                  <a:cubicBezTo>
                    <a:pt x="225784" y="551779"/>
                    <a:pt x="222989" y="554574"/>
                    <a:pt x="219541" y="554574"/>
                  </a:cubicBezTo>
                  <a:cubicBezTo>
                    <a:pt x="216093" y="554574"/>
                    <a:pt x="213298" y="551779"/>
                    <a:pt x="213298" y="548331"/>
                  </a:cubicBezTo>
                  <a:cubicBezTo>
                    <a:pt x="213298" y="544883"/>
                    <a:pt x="216093" y="542088"/>
                    <a:pt x="219541" y="542088"/>
                  </a:cubicBezTo>
                  <a:close/>
                  <a:moveTo>
                    <a:pt x="2172513" y="540007"/>
                  </a:moveTo>
                  <a:cubicBezTo>
                    <a:pt x="2173662" y="540007"/>
                    <a:pt x="2174594" y="540939"/>
                    <a:pt x="2174594" y="542088"/>
                  </a:cubicBezTo>
                  <a:cubicBezTo>
                    <a:pt x="2174594" y="543237"/>
                    <a:pt x="2173662" y="544169"/>
                    <a:pt x="2172513" y="544169"/>
                  </a:cubicBezTo>
                  <a:cubicBezTo>
                    <a:pt x="2171364" y="544169"/>
                    <a:pt x="2170432" y="543237"/>
                    <a:pt x="2170432" y="542088"/>
                  </a:cubicBezTo>
                  <a:cubicBezTo>
                    <a:pt x="2170432" y="540939"/>
                    <a:pt x="2171364" y="540007"/>
                    <a:pt x="2172513" y="540007"/>
                  </a:cubicBezTo>
                  <a:close/>
                  <a:moveTo>
                    <a:pt x="1520656" y="540007"/>
                  </a:moveTo>
                  <a:cubicBezTo>
                    <a:pt x="1533586" y="540007"/>
                    <a:pt x="1544067" y="550488"/>
                    <a:pt x="1544067" y="563418"/>
                  </a:cubicBezTo>
                  <a:cubicBezTo>
                    <a:pt x="1544067" y="576348"/>
                    <a:pt x="1533586" y="586829"/>
                    <a:pt x="1520656" y="586829"/>
                  </a:cubicBezTo>
                  <a:cubicBezTo>
                    <a:pt x="1507726" y="586829"/>
                    <a:pt x="1497245" y="576348"/>
                    <a:pt x="1497245" y="563418"/>
                  </a:cubicBezTo>
                  <a:cubicBezTo>
                    <a:pt x="1497245" y="550488"/>
                    <a:pt x="1507726" y="540007"/>
                    <a:pt x="1520656" y="540007"/>
                  </a:cubicBezTo>
                  <a:close/>
                  <a:moveTo>
                    <a:pt x="869838" y="540007"/>
                  </a:moveTo>
                  <a:cubicBezTo>
                    <a:pt x="884204" y="540007"/>
                    <a:pt x="895850" y="551653"/>
                    <a:pt x="895850" y="566019"/>
                  </a:cubicBezTo>
                  <a:cubicBezTo>
                    <a:pt x="895850" y="580385"/>
                    <a:pt x="884204" y="592031"/>
                    <a:pt x="869838" y="592031"/>
                  </a:cubicBezTo>
                  <a:cubicBezTo>
                    <a:pt x="855472" y="592031"/>
                    <a:pt x="843826" y="580385"/>
                    <a:pt x="843826" y="566019"/>
                  </a:cubicBezTo>
                  <a:cubicBezTo>
                    <a:pt x="843826" y="551653"/>
                    <a:pt x="855472" y="540007"/>
                    <a:pt x="869838" y="540007"/>
                  </a:cubicBezTo>
                  <a:close/>
                  <a:moveTo>
                    <a:pt x="1888985" y="536885"/>
                  </a:moveTo>
                  <a:cubicBezTo>
                    <a:pt x="1897892" y="536885"/>
                    <a:pt x="1905113" y="544106"/>
                    <a:pt x="1905113" y="553013"/>
                  </a:cubicBezTo>
                  <a:cubicBezTo>
                    <a:pt x="1905113" y="561920"/>
                    <a:pt x="1897892" y="569141"/>
                    <a:pt x="1888985" y="569141"/>
                  </a:cubicBezTo>
                  <a:cubicBezTo>
                    <a:pt x="1880078" y="569141"/>
                    <a:pt x="1872857" y="561920"/>
                    <a:pt x="1872857" y="553013"/>
                  </a:cubicBezTo>
                  <a:cubicBezTo>
                    <a:pt x="1872857" y="544106"/>
                    <a:pt x="1880078" y="536885"/>
                    <a:pt x="1888985" y="536885"/>
                  </a:cubicBezTo>
                  <a:close/>
                  <a:moveTo>
                    <a:pt x="141505" y="527521"/>
                  </a:moveTo>
                  <a:cubicBezTo>
                    <a:pt x="142654" y="527521"/>
                    <a:pt x="143586" y="528686"/>
                    <a:pt x="143586" y="530123"/>
                  </a:cubicBezTo>
                  <a:cubicBezTo>
                    <a:pt x="143586" y="531560"/>
                    <a:pt x="142654" y="532725"/>
                    <a:pt x="141505" y="532725"/>
                  </a:cubicBezTo>
                  <a:cubicBezTo>
                    <a:pt x="140356" y="532725"/>
                    <a:pt x="139424" y="531560"/>
                    <a:pt x="139424" y="530123"/>
                  </a:cubicBezTo>
                  <a:cubicBezTo>
                    <a:pt x="139424" y="528686"/>
                    <a:pt x="140356" y="527521"/>
                    <a:pt x="141505" y="527521"/>
                  </a:cubicBezTo>
                  <a:close/>
                  <a:moveTo>
                    <a:pt x="419833" y="522319"/>
                  </a:moveTo>
                  <a:cubicBezTo>
                    <a:pt x="428740" y="522319"/>
                    <a:pt x="435961" y="529074"/>
                    <a:pt x="435961" y="537406"/>
                  </a:cubicBezTo>
                  <a:cubicBezTo>
                    <a:pt x="435961" y="545738"/>
                    <a:pt x="428740" y="552493"/>
                    <a:pt x="419833" y="552493"/>
                  </a:cubicBezTo>
                  <a:cubicBezTo>
                    <a:pt x="410926" y="552493"/>
                    <a:pt x="403705" y="545738"/>
                    <a:pt x="403705" y="537406"/>
                  </a:cubicBezTo>
                  <a:cubicBezTo>
                    <a:pt x="403705" y="529074"/>
                    <a:pt x="410926" y="522319"/>
                    <a:pt x="419833" y="522319"/>
                  </a:cubicBezTo>
                  <a:close/>
                  <a:moveTo>
                    <a:pt x="1972222" y="520238"/>
                  </a:moveTo>
                  <a:cubicBezTo>
                    <a:pt x="1978831" y="520238"/>
                    <a:pt x="1984188" y="525595"/>
                    <a:pt x="1984188" y="532204"/>
                  </a:cubicBezTo>
                  <a:cubicBezTo>
                    <a:pt x="1984188" y="538813"/>
                    <a:pt x="1978831" y="544170"/>
                    <a:pt x="1972222" y="544170"/>
                  </a:cubicBezTo>
                  <a:cubicBezTo>
                    <a:pt x="1965613" y="544170"/>
                    <a:pt x="1960256" y="538813"/>
                    <a:pt x="1960256" y="532204"/>
                  </a:cubicBezTo>
                  <a:cubicBezTo>
                    <a:pt x="1960256" y="525595"/>
                    <a:pt x="1965613" y="520238"/>
                    <a:pt x="1972222" y="520238"/>
                  </a:cubicBezTo>
                  <a:close/>
                  <a:moveTo>
                    <a:pt x="636252" y="520238"/>
                  </a:moveTo>
                  <a:cubicBezTo>
                    <a:pt x="645734" y="520238"/>
                    <a:pt x="653420" y="528390"/>
                    <a:pt x="653420" y="538447"/>
                  </a:cubicBezTo>
                  <a:cubicBezTo>
                    <a:pt x="653420" y="548504"/>
                    <a:pt x="645734" y="556656"/>
                    <a:pt x="636252" y="556656"/>
                  </a:cubicBezTo>
                  <a:cubicBezTo>
                    <a:pt x="626770" y="556656"/>
                    <a:pt x="619084" y="548504"/>
                    <a:pt x="619084" y="538447"/>
                  </a:cubicBezTo>
                  <a:cubicBezTo>
                    <a:pt x="619084" y="528390"/>
                    <a:pt x="626770" y="520238"/>
                    <a:pt x="636252" y="520238"/>
                  </a:cubicBezTo>
                  <a:close/>
                  <a:moveTo>
                    <a:pt x="1757364" y="515035"/>
                  </a:moveTo>
                  <a:cubicBezTo>
                    <a:pt x="1768282" y="515035"/>
                    <a:pt x="1777133" y="523886"/>
                    <a:pt x="1777133" y="534804"/>
                  </a:cubicBezTo>
                  <a:cubicBezTo>
                    <a:pt x="1777133" y="545722"/>
                    <a:pt x="1768282" y="554573"/>
                    <a:pt x="1757364" y="554573"/>
                  </a:cubicBezTo>
                  <a:cubicBezTo>
                    <a:pt x="1746446" y="554573"/>
                    <a:pt x="1737595" y="545722"/>
                    <a:pt x="1737595" y="534804"/>
                  </a:cubicBezTo>
                  <a:cubicBezTo>
                    <a:pt x="1737595" y="523886"/>
                    <a:pt x="1746446" y="515035"/>
                    <a:pt x="1757364" y="515035"/>
                  </a:cubicBezTo>
                  <a:close/>
                  <a:moveTo>
                    <a:pt x="1459268" y="512954"/>
                  </a:moveTo>
                  <a:cubicBezTo>
                    <a:pt x="1472198" y="512954"/>
                    <a:pt x="1482679" y="523901"/>
                    <a:pt x="1482679" y="537405"/>
                  </a:cubicBezTo>
                  <a:cubicBezTo>
                    <a:pt x="1482679" y="550909"/>
                    <a:pt x="1472198" y="561856"/>
                    <a:pt x="1459268" y="561856"/>
                  </a:cubicBezTo>
                  <a:cubicBezTo>
                    <a:pt x="1446338" y="561856"/>
                    <a:pt x="1435857" y="550909"/>
                    <a:pt x="1435857" y="537405"/>
                  </a:cubicBezTo>
                  <a:cubicBezTo>
                    <a:pt x="1435857" y="523901"/>
                    <a:pt x="1446338" y="512954"/>
                    <a:pt x="1459268" y="512954"/>
                  </a:cubicBezTo>
                  <a:close/>
                  <a:moveTo>
                    <a:pt x="932266" y="512954"/>
                  </a:moveTo>
                  <a:cubicBezTo>
                    <a:pt x="946632" y="512954"/>
                    <a:pt x="958278" y="524600"/>
                    <a:pt x="958278" y="538966"/>
                  </a:cubicBezTo>
                  <a:cubicBezTo>
                    <a:pt x="958278" y="553332"/>
                    <a:pt x="946632" y="564978"/>
                    <a:pt x="932266" y="564978"/>
                  </a:cubicBezTo>
                  <a:cubicBezTo>
                    <a:pt x="917900" y="564978"/>
                    <a:pt x="906254" y="553332"/>
                    <a:pt x="906254" y="538966"/>
                  </a:cubicBezTo>
                  <a:cubicBezTo>
                    <a:pt x="906254" y="524600"/>
                    <a:pt x="917900" y="512954"/>
                    <a:pt x="932266" y="512954"/>
                  </a:cubicBezTo>
                  <a:close/>
                  <a:moveTo>
                    <a:pt x="779836" y="507752"/>
                  </a:moveTo>
                  <a:cubicBezTo>
                    <a:pt x="792191" y="507752"/>
                    <a:pt x="802206" y="517767"/>
                    <a:pt x="802206" y="530122"/>
                  </a:cubicBezTo>
                  <a:cubicBezTo>
                    <a:pt x="802206" y="542477"/>
                    <a:pt x="792191" y="552492"/>
                    <a:pt x="779836" y="552492"/>
                  </a:cubicBezTo>
                  <a:cubicBezTo>
                    <a:pt x="767481" y="552492"/>
                    <a:pt x="757466" y="542477"/>
                    <a:pt x="757466" y="530122"/>
                  </a:cubicBezTo>
                  <a:cubicBezTo>
                    <a:pt x="757466" y="517767"/>
                    <a:pt x="767481" y="507752"/>
                    <a:pt x="779836" y="507752"/>
                  </a:cubicBezTo>
                  <a:close/>
                  <a:moveTo>
                    <a:pt x="339716" y="507752"/>
                  </a:moveTo>
                  <a:cubicBezTo>
                    <a:pt x="345175" y="507752"/>
                    <a:pt x="349601" y="511479"/>
                    <a:pt x="349601" y="516076"/>
                  </a:cubicBezTo>
                  <a:cubicBezTo>
                    <a:pt x="349601" y="520673"/>
                    <a:pt x="345175" y="524400"/>
                    <a:pt x="339716" y="524400"/>
                  </a:cubicBezTo>
                  <a:cubicBezTo>
                    <a:pt x="334257" y="524400"/>
                    <a:pt x="329831" y="520673"/>
                    <a:pt x="329831" y="516076"/>
                  </a:cubicBezTo>
                  <a:cubicBezTo>
                    <a:pt x="329831" y="511479"/>
                    <a:pt x="334257" y="507752"/>
                    <a:pt x="339716" y="507752"/>
                  </a:cubicBezTo>
                  <a:close/>
                  <a:moveTo>
                    <a:pt x="2051298" y="504631"/>
                  </a:moveTo>
                  <a:cubicBezTo>
                    <a:pt x="2053883" y="504631"/>
                    <a:pt x="2055980" y="506961"/>
                    <a:pt x="2055980" y="509833"/>
                  </a:cubicBezTo>
                  <a:cubicBezTo>
                    <a:pt x="2055980" y="512706"/>
                    <a:pt x="2053883" y="515036"/>
                    <a:pt x="2051298" y="515036"/>
                  </a:cubicBezTo>
                  <a:cubicBezTo>
                    <a:pt x="2048713" y="515036"/>
                    <a:pt x="2046616" y="512706"/>
                    <a:pt x="2046616" y="509833"/>
                  </a:cubicBezTo>
                  <a:cubicBezTo>
                    <a:pt x="2046616" y="506961"/>
                    <a:pt x="2048713" y="504631"/>
                    <a:pt x="2051298" y="504631"/>
                  </a:cubicBezTo>
                  <a:close/>
                  <a:moveTo>
                    <a:pt x="1612218" y="504630"/>
                  </a:moveTo>
                  <a:cubicBezTo>
                    <a:pt x="1623998" y="504630"/>
                    <a:pt x="1633548" y="514645"/>
                    <a:pt x="1633548" y="527000"/>
                  </a:cubicBezTo>
                  <a:cubicBezTo>
                    <a:pt x="1633548" y="539355"/>
                    <a:pt x="1623998" y="549370"/>
                    <a:pt x="1612218" y="549370"/>
                  </a:cubicBezTo>
                  <a:cubicBezTo>
                    <a:pt x="1600438" y="549370"/>
                    <a:pt x="1590888" y="539355"/>
                    <a:pt x="1590888" y="527000"/>
                  </a:cubicBezTo>
                  <a:cubicBezTo>
                    <a:pt x="1590888" y="514645"/>
                    <a:pt x="1600438" y="504630"/>
                    <a:pt x="1612218" y="504630"/>
                  </a:cubicBezTo>
                  <a:close/>
                  <a:moveTo>
                    <a:pt x="550933" y="497347"/>
                  </a:moveTo>
                  <a:cubicBezTo>
                    <a:pt x="559840" y="497347"/>
                    <a:pt x="567061" y="504102"/>
                    <a:pt x="567061" y="512434"/>
                  </a:cubicBezTo>
                  <a:cubicBezTo>
                    <a:pt x="567061" y="520766"/>
                    <a:pt x="559840" y="527521"/>
                    <a:pt x="550933" y="527521"/>
                  </a:cubicBezTo>
                  <a:cubicBezTo>
                    <a:pt x="542026" y="527521"/>
                    <a:pt x="534805" y="520766"/>
                    <a:pt x="534805" y="512434"/>
                  </a:cubicBezTo>
                  <a:cubicBezTo>
                    <a:pt x="534805" y="504102"/>
                    <a:pt x="542026" y="497347"/>
                    <a:pt x="550933" y="497347"/>
                  </a:cubicBezTo>
                  <a:close/>
                  <a:moveTo>
                    <a:pt x="1839561" y="495266"/>
                  </a:moveTo>
                  <a:cubicBezTo>
                    <a:pt x="1847031" y="495266"/>
                    <a:pt x="1853087" y="501322"/>
                    <a:pt x="1853087" y="508792"/>
                  </a:cubicBezTo>
                  <a:cubicBezTo>
                    <a:pt x="1853087" y="516262"/>
                    <a:pt x="1847031" y="522318"/>
                    <a:pt x="1839561" y="522318"/>
                  </a:cubicBezTo>
                  <a:cubicBezTo>
                    <a:pt x="1832091" y="522318"/>
                    <a:pt x="1826035" y="516262"/>
                    <a:pt x="1826035" y="508792"/>
                  </a:cubicBezTo>
                  <a:cubicBezTo>
                    <a:pt x="1826035" y="501322"/>
                    <a:pt x="1832091" y="495266"/>
                    <a:pt x="1839561" y="495266"/>
                  </a:cubicBezTo>
                  <a:close/>
                  <a:moveTo>
                    <a:pt x="1394758" y="493185"/>
                  </a:moveTo>
                  <a:cubicBezTo>
                    <a:pt x="1407688" y="493185"/>
                    <a:pt x="1418169" y="503666"/>
                    <a:pt x="1418169" y="516596"/>
                  </a:cubicBezTo>
                  <a:cubicBezTo>
                    <a:pt x="1418169" y="529526"/>
                    <a:pt x="1407688" y="540007"/>
                    <a:pt x="1394758" y="540007"/>
                  </a:cubicBezTo>
                  <a:cubicBezTo>
                    <a:pt x="1381828" y="540007"/>
                    <a:pt x="1371347" y="529526"/>
                    <a:pt x="1371347" y="516596"/>
                  </a:cubicBezTo>
                  <a:cubicBezTo>
                    <a:pt x="1371347" y="503666"/>
                    <a:pt x="1381828" y="493185"/>
                    <a:pt x="1394758" y="493185"/>
                  </a:cubicBezTo>
                  <a:close/>
                  <a:moveTo>
                    <a:pt x="996256" y="493185"/>
                  </a:moveTo>
                  <a:cubicBezTo>
                    <a:pt x="1010335" y="493185"/>
                    <a:pt x="1021748" y="504598"/>
                    <a:pt x="1021748" y="518677"/>
                  </a:cubicBezTo>
                  <a:cubicBezTo>
                    <a:pt x="1021748" y="532756"/>
                    <a:pt x="1010335" y="544169"/>
                    <a:pt x="996256" y="544169"/>
                  </a:cubicBezTo>
                  <a:cubicBezTo>
                    <a:pt x="982177" y="544169"/>
                    <a:pt x="970764" y="532756"/>
                    <a:pt x="970764" y="518677"/>
                  </a:cubicBezTo>
                  <a:cubicBezTo>
                    <a:pt x="970764" y="504598"/>
                    <a:pt x="982177" y="493185"/>
                    <a:pt x="996256" y="493185"/>
                  </a:cubicBezTo>
                  <a:close/>
                  <a:moveTo>
                    <a:pt x="260120" y="490064"/>
                  </a:moveTo>
                  <a:cubicBezTo>
                    <a:pt x="262994" y="490064"/>
                    <a:pt x="265323" y="492393"/>
                    <a:pt x="265323" y="495267"/>
                  </a:cubicBezTo>
                  <a:cubicBezTo>
                    <a:pt x="265323" y="498141"/>
                    <a:pt x="262994" y="500470"/>
                    <a:pt x="260120" y="500470"/>
                  </a:cubicBezTo>
                  <a:cubicBezTo>
                    <a:pt x="257246" y="500470"/>
                    <a:pt x="254917" y="498141"/>
                    <a:pt x="254917" y="495267"/>
                  </a:cubicBezTo>
                  <a:cubicBezTo>
                    <a:pt x="254917" y="492393"/>
                    <a:pt x="257246" y="490064"/>
                    <a:pt x="260120" y="490064"/>
                  </a:cubicBezTo>
                  <a:close/>
                  <a:moveTo>
                    <a:pt x="2131935" y="487983"/>
                  </a:moveTo>
                  <a:cubicBezTo>
                    <a:pt x="2132510" y="487983"/>
                    <a:pt x="2132976" y="488449"/>
                    <a:pt x="2132976" y="489024"/>
                  </a:cubicBezTo>
                  <a:cubicBezTo>
                    <a:pt x="2132976" y="489599"/>
                    <a:pt x="2132510" y="490065"/>
                    <a:pt x="2131935" y="490065"/>
                  </a:cubicBezTo>
                  <a:cubicBezTo>
                    <a:pt x="2131360" y="490065"/>
                    <a:pt x="2130894" y="489599"/>
                    <a:pt x="2130894" y="489024"/>
                  </a:cubicBezTo>
                  <a:cubicBezTo>
                    <a:pt x="2130894" y="488449"/>
                    <a:pt x="2131360" y="487983"/>
                    <a:pt x="2131935" y="487983"/>
                  </a:cubicBezTo>
                  <a:close/>
                  <a:moveTo>
                    <a:pt x="689316" y="482781"/>
                  </a:moveTo>
                  <a:cubicBezTo>
                    <a:pt x="698223" y="482781"/>
                    <a:pt x="705444" y="490002"/>
                    <a:pt x="705444" y="498909"/>
                  </a:cubicBezTo>
                  <a:cubicBezTo>
                    <a:pt x="705444" y="507816"/>
                    <a:pt x="698223" y="515037"/>
                    <a:pt x="689316" y="515037"/>
                  </a:cubicBezTo>
                  <a:cubicBezTo>
                    <a:pt x="680409" y="515037"/>
                    <a:pt x="673188" y="507816"/>
                    <a:pt x="673188" y="498909"/>
                  </a:cubicBezTo>
                  <a:cubicBezTo>
                    <a:pt x="673188" y="490002"/>
                    <a:pt x="680409" y="482781"/>
                    <a:pt x="689316" y="482781"/>
                  </a:cubicBezTo>
                  <a:close/>
                  <a:moveTo>
                    <a:pt x="1329208" y="480700"/>
                  </a:moveTo>
                  <a:cubicBezTo>
                    <a:pt x="1341563" y="480700"/>
                    <a:pt x="1351578" y="490483"/>
                    <a:pt x="1351578" y="502550"/>
                  </a:cubicBezTo>
                  <a:cubicBezTo>
                    <a:pt x="1351578" y="514617"/>
                    <a:pt x="1341563" y="524400"/>
                    <a:pt x="1329208" y="524400"/>
                  </a:cubicBezTo>
                  <a:cubicBezTo>
                    <a:pt x="1316853" y="524400"/>
                    <a:pt x="1306838" y="514617"/>
                    <a:pt x="1306838" y="502550"/>
                  </a:cubicBezTo>
                  <a:cubicBezTo>
                    <a:pt x="1306838" y="490483"/>
                    <a:pt x="1316853" y="480700"/>
                    <a:pt x="1329208" y="480700"/>
                  </a:cubicBezTo>
                  <a:close/>
                  <a:moveTo>
                    <a:pt x="1062846" y="480700"/>
                  </a:moveTo>
                  <a:cubicBezTo>
                    <a:pt x="1075776" y="480700"/>
                    <a:pt x="1086257" y="490483"/>
                    <a:pt x="1086257" y="502550"/>
                  </a:cubicBezTo>
                  <a:cubicBezTo>
                    <a:pt x="1086257" y="514617"/>
                    <a:pt x="1075776" y="524400"/>
                    <a:pt x="1062846" y="524400"/>
                  </a:cubicBezTo>
                  <a:cubicBezTo>
                    <a:pt x="1049916" y="524400"/>
                    <a:pt x="1039435" y="514617"/>
                    <a:pt x="1039435" y="502550"/>
                  </a:cubicBezTo>
                  <a:cubicBezTo>
                    <a:pt x="1039435" y="490483"/>
                    <a:pt x="1049916" y="480700"/>
                    <a:pt x="1062846" y="480700"/>
                  </a:cubicBezTo>
                  <a:close/>
                  <a:moveTo>
                    <a:pt x="1702739" y="477578"/>
                  </a:moveTo>
                  <a:cubicBezTo>
                    <a:pt x="1712221" y="477578"/>
                    <a:pt x="1719907" y="485497"/>
                    <a:pt x="1719907" y="495266"/>
                  </a:cubicBezTo>
                  <a:cubicBezTo>
                    <a:pt x="1719907" y="505035"/>
                    <a:pt x="1712221" y="512954"/>
                    <a:pt x="1702739" y="512954"/>
                  </a:cubicBezTo>
                  <a:cubicBezTo>
                    <a:pt x="1693257" y="512954"/>
                    <a:pt x="1685571" y="505035"/>
                    <a:pt x="1685571" y="495266"/>
                  </a:cubicBezTo>
                  <a:cubicBezTo>
                    <a:pt x="1685571" y="485497"/>
                    <a:pt x="1693257" y="477578"/>
                    <a:pt x="1702739" y="477578"/>
                  </a:cubicBezTo>
                  <a:close/>
                  <a:moveTo>
                    <a:pt x="1552911" y="477578"/>
                  </a:moveTo>
                  <a:cubicBezTo>
                    <a:pt x="1562968" y="477578"/>
                    <a:pt x="1571120" y="485963"/>
                    <a:pt x="1571120" y="496307"/>
                  </a:cubicBezTo>
                  <a:cubicBezTo>
                    <a:pt x="1571120" y="506651"/>
                    <a:pt x="1562968" y="515036"/>
                    <a:pt x="1552911" y="515036"/>
                  </a:cubicBezTo>
                  <a:cubicBezTo>
                    <a:pt x="1542854" y="515036"/>
                    <a:pt x="1534702" y="506651"/>
                    <a:pt x="1534702" y="496307"/>
                  </a:cubicBezTo>
                  <a:cubicBezTo>
                    <a:pt x="1534702" y="485963"/>
                    <a:pt x="1542854" y="477578"/>
                    <a:pt x="1552911" y="477578"/>
                  </a:cubicBezTo>
                  <a:close/>
                  <a:moveTo>
                    <a:pt x="839144" y="477578"/>
                  </a:moveTo>
                  <a:cubicBezTo>
                    <a:pt x="850350" y="477578"/>
                    <a:pt x="859434" y="486429"/>
                    <a:pt x="859434" y="497347"/>
                  </a:cubicBezTo>
                  <a:cubicBezTo>
                    <a:pt x="859434" y="508265"/>
                    <a:pt x="850350" y="517116"/>
                    <a:pt x="839144" y="517116"/>
                  </a:cubicBezTo>
                  <a:cubicBezTo>
                    <a:pt x="827938" y="517116"/>
                    <a:pt x="818854" y="508265"/>
                    <a:pt x="818854" y="497347"/>
                  </a:cubicBezTo>
                  <a:cubicBezTo>
                    <a:pt x="818854" y="486429"/>
                    <a:pt x="827938" y="477578"/>
                    <a:pt x="839144" y="477578"/>
                  </a:cubicBezTo>
                  <a:close/>
                  <a:moveTo>
                    <a:pt x="467174" y="475497"/>
                  </a:moveTo>
                  <a:cubicBezTo>
                    <a:pt x="474644" y="475497"/>
                    <a:pt x="480700" y="481553"/>
                    <a:pt x="480700" y="489023"/>
                  </a:cubicBezTo>
                  <a:cubicBezTo>
                    <a:pt x="480700" y="496493"/>
                    <a:pt x="474644" y="502549"/>
                    <a:pt x="467174" y="502549"/>
                  </a:cubicBezTo>
                  <a:cubicBezTo>
                    <a:pt x="459704" y="502549"/>
                    <a:pt x="453648" y="496493"/>
                    <a:pt x="453648" y="489023"/>
                  </a:cubicBezTo>
                  <a:cubicBezTo>
                    <a:pt x="453648" y="481553"/>
                    <a:pt x="459704" y="475497"/>
                    <a:pt x="467174" y="475497"/>
                  </a:cubicBezTo>
                  <a:close/>
                  <a:moveTo>
                    <a:pt x="1925401" y="472376"/>
                  </a:moveTo>
                  <a:cubicBezTo>
                    <a:pt x="1930860" y="472376"/>
                    <a:pt x="1935286" y="477034"/>
                    <a:pt x="1935286" y="482781"/>
                  </a:cubicBezTo>
                  <a:cubicBezTo>
                    <a:pt x="1935286" y="488528"/>
                    <a:pt x="1930860" y="493186"/>
                    <a:pt x="1925401" y="493186"/>
                  </a:cubicBezTo>
                  <a:cubicBezTo>
                    <a:pt x="1919942" y="493186"/>
                    <a:pt x="1915516" y="488528"/>
                    <a:pt x="1915516" y="482781"/>
                  </a:cubicBezTo>
                  <a:cubicBezTo>
                    <a:pt x="1915516" y="477034"/>
                    <a:pt x="1919942" y="472376"/>
                    <a:pt x="1925401" y="472376"/>
                  </a:cubicBezTo>
                  <a:close/>
                  <a:moveTo>
                    <a:pt x="180003" y="472376"/>
                  </a:moveTo>
                  <a:cubicBezTo>
                    <a:pt x="180578" y="472376"/>
                    <a:pt x="181044" y="473541"/>
                    <a:pt x="181044" y="474978"/>
                  </a:cubicBezTo>
                  <a:cubicBezTo>
                    <a:pt x="181044" y="476415"/>
                    <a:pt x="180578" y="477580"/>
                    <a:pt x="180003" y="477580"/>
                  </a:cubicBezTo>
                  <a:cubicBezTo>
                    <a:pt x="179428" y="477580"/>
                    <a:pt x="178962" y="476415"/>
                    <a:pt x="178962" y="474978"/>
                  </a:cubicBezTo>
                  <a:cubicBezTo>
                    <a:pt x="178962" y="473541"/>
                    <a:pt x="179428" y="472376"/>
                    <a:pt x="180003" y="472376"/>
                  </a:cubicBezTo>
                  <a:close/>
                  <a:moveTo>
                    <a:pt x="1263658" y="470295"/>
                  </a:moveTo>
                  <a:cubicBezTo>
                    <a:pt x="1276588" y="470295"/>
                    <a:pt x="1287069" y="480310"/>
                    <a:pt x="1287069" y="492665"/>
                  </a:cubicBezTo>
                  <a:cubicBezTo>
                    <a:pt x="1287069" y="505020"/>
                    <a:pt x="1276588" y="515035"/>
                    <a:pt x="1263658" y="515035"/>
                  </a:cubicBezTo>
                  <a:cubicBezTo>
                    <a:pt x="1250728" y="515035"/>
                    <a:pt x="1240247" y="505020"/>
                    <a:pt x="1240247" y="492665"/>
                  </a:cubicBezTo>
                  <a:cubicBezTo>
                    <a:pt x="1240247" y="480310"/>
                    <a:pt x="1250728" y="470295"/>
                    <a:pt x="1263658" y="470295"/>
                  </a:cubicBezTo>
                  <a:close/>
                  <a:moveTo>
                    <a:pt x="1128396" y="470295"/>
                  </a:moveTo>
                  <a:cubicBezTo>
                    <a:pt x="1140751" y="470295"/>
                    <a:pt x="1150766" y="480776"/>
                    <a:pt x="1150766" y="493706"/>
                  </a:cubicBezTo>
                  <a:cubicBezTo>
                    <a:pt x="1150766" y="506636"/>
                    <a:pt x="1140751" y="517117"/>
                    <a:pt x="1128396" y="517117"/>
                  </a:cubicBezTo>
                  <a:cubicBezTo>
                    <a:pt x="1116041" y="517117"/>
                    <a:pt x="1106026" y="506636"/>
                    <a:pt x="1106026" y="493706"/>
                  </a:cubicBezTo>
                  <a:cubicBezTo>
                    <a:pt x="1106026" y="480776"/>
                    <a:pt x="1116041" y="470295"/>
                    <a:pt x="1128396" y="470295"/>
                  </a:cubicBezTo>
                  <a:close/>
                  <a:moveTo>
                    <a:pt x="1194986" y="468214"/>
                  </a:moveTo>
                  <a:cubicBezTo>
                    <a:pt x="1207341" y="468214"/>
                    <a:pt x="1217356" y="478229"/>
                    <a:pt x="1217356" y="490584"/>
                  </a:cubicBezTo>
                  <a:cubicBezTo>
                    <a:pt x="1217356" y="502939"/>
                    <a:pt x="1207341" y="512954"/>
                    <a:pt x="1194986" y="512954"/>
                  </a:cubicBezTo>
                  <a:cubicBezTo>
                    <a:pt x="1182631" y="512954"/>
                    <a:pt x="1172616" y="502939"/>
                    <a:pt x="1172616" y="490584"/>
                  </a:cubicBezTo>
                  <a:cubicBezTo>
                    <a:pt x="1172616" y="478229"/>
                    <a:pt x="1182631" y="468214"/>
                    <a:pt x="1194986" y="468214"/>
                  </a:cubicBezTo>
                  <a:close/>
                  <a:moveTo>
                    <a:pt x="2007077" y="455728"/>
                  </a:moveTo>
                  <a:cubicBezTo>
                    <a:pt x="2009950" y="455728"/>
                    <a:pt x="2012280" y="457825"/>
                    <a:pt x="2012280" y="460410"/>
                  </a:cubicBezTo>
                  <a:cubicBezTo>
                    <a:pt x="2012280" y="462995"/>
                    <a:pt x="2009950" y="465092"/>
                    <a:pt x="2007077" y="465092"/>
                  </a:cubicBezTo>
                  <a:cubicBezTo>
                    <a:pt x="2004205" y="465092"/>
                    <a:pt x="2001875" y="462995"/>
                    <a:pt x="2001875" y="460410"/>
                  </a:cubicBezTo>
                  <a:cubicBezTo>
                    <a:pt x="2001875" y="457825"/>
                    <a:pt x="2004205" y="455728"/>
                    <a:pt x="2007077" y="455728"/>
                  </a:cubicBezTo>
                  <a:close/>
                  <a:moveTo>
                    <a:pt x="602957" y="452607"/>
                  </a:moveTo>
                  <a:cubicBezTo>
                    <a:pt x="611864" y="452607"/>
                    <a:pt x="619085" y="459828"/>
                    <a:pt x="619085" y="468735"/>
                  </a:cubicBezTo>
                  <a:cubicBezTo>
                    <a:pt x="619085" y="477642"/>
                    <a:pt x="611864" y="484863"/>
                    <a:pt x="602957" y="484863"/>
                  </a:cubicBezTo>
                  <a:cubicBezTo>
                    <a:pt x="594050" y="484863"/>
                    <a:pt x="586829" y="477642"/>
                    <a:pt x="586829" y="468735"/>
                  </a:cubicBezTo>
                  <a:cubicBezTo>
                    <a:pt x="586829" y="459828"/>
                    <a:pt x="594050" y="452607"/>
                    <a:pt x="602957" y="452607"/>
                  </a:cubicBezTo>
                  <a:close/>
                  <a:moveTo>
                    <a:pt x="383936" y="452607"/>
                  </a:moveTo>
                  <a:cubicBezTo>
                    <a:pt x="390832" y="452607"/>
                    <a:pt x="396422" y="458197"/>
                    <a:pt x="396422" y="465093"/>
                  </a:cubicBezTo>
                  <a:cubicBezTo>
                    <a:pt x="396422" y="471989"/>
                    <a:pt x="390832" y="477579"/>
                    <a:pt x="383936" y="477579"/>
                  </a:cubicBezTo>
                  <a:cubicBezTo>
                    <a:pt x="377040" y="477579"/>
                    <a:pt x="371450" y="471989"/>
                    <a:pt x="371450" y="465093"/>
                  </a:cubicBezTo>
                  <a:cubicBezTo>
                    <a:pt x="371450" y="458197"/>
                    <a:pt x="377040" y="452607"/>
                    <a:pt x="383936" y="452607"/>
                  </a:cubicBezTo>
                  <a:close/>
                  <a:moveTo>
                    <a:pt x="1789099" y="450526"/>
                  </a:moveTo>
                  <a:cubicBezTo>
                    <a:pt x="1797431" y="450526"/>
                    <a:pt x="1804186" y="457281"/>
                    <a:pt x="1804186" y="465613"/>
                  </a:cubicBezTo>
                  <a:cubicBezTo>
                    <a:pt x="1804186" y="473945"/>
                    <a:pt x="1797431" y="480700"/>
                    <a:pt x="1789099" y="480700"/>
                  </a:cubicBezTo>
                  <a:cubicBezTo>
                    <a:pt x="1780767" y="480700"/>
                    <a:pt x="1774012" y="473945"/>
                    <a:pt x="1774012" y="465613"/>
                  </a:cubicBezTo>
                  <a:cubicBezTo>
                    <a:pt x="1774012" y="457281"/>
                    <a:pt x="1780767" y="450526"/>
                    <a:pt x="1789099" y="450526"/>
                  </a:cubicBezTo>
                  <a:close/>
                  <a:moveTo>
                    <a:pt x="1491003" y="450526"/>
                  </a:moveTo>
                  <a:cubicBezTo>
                    <a:pt x="1501347" y="450526"/>
                    <a:pt x="1509732" y="458911"/>
                    <a:pt x="1509732" y="469255"/>
                  </a:cubicBezTo>
                  <a:cubicBezTo>
                    <a:pt x="1509732" y="479599"/>
                    <a:pt x="1501347" y="487984"/>
                    <a:pt x="1491003" y="487984"/>
                  </a:cubicBezTo>
                  <a:cubicBezTo>
                    <a:pt x="1480659" y="487984"/>
                    <a:pt x="1472274" y="479599"/>
                    <a:pt x="1472274" y="469255"/>
                  </a:cubicBezTo>
                  <a:cubicBezTo>
                    <a:pt x="1472274" y="458911"/>
                    <a:pt x="1480659" y="450526"/>
                    <a:pt x="1491003" y="450526"/>
                  </a:cubicBezTo>
                  <a:close/>
                  <a:moveTo>
                    <a:pt x="901052" y="448445"/>
                  </a:moveTo>
                  <a:cubicBezTo>
                    <a:pt x="913119" y="448445"/>
                    <a:pt x="922902" y="458460"/>
                    <a:pt x="922902" y="470815"/>
                  </a:cubicBezTo>
                  <a:cubicBezTo>
                    <a:pt x="922902" y="483170"/>
                    <a:pt x="913119" y="493185"/>
                    <a:pt x="901052" y="493185"/>
                  </a:cubicBezTo>
                  <a:cubicBezTo>
                    <a:pt x="888985" y="493185"/>
                    <a:pt x="879202" y="483170"/>
                    <a:pt x="879202" y="470815"/>
                  </a:cubicBezTo>
                  <a:cubicBezTo>
                    <a:pt x="879202" y="458460"/>
                    <a:pt x="888985" y="448445"/>
                    <a:pt x="901052" y="448445"/>
                  </a:cubicBezTo>
                  <a:close/>
                  <a:moveTo>
                    <a:pt x="746543" y="445324"/>
                  </a:moveTo>
                  <a:cubicBezTo>
                    <a:pt x="756600" y="445324"/>
                    <a:pt x="764752" y="453243"/>
                    <a:pt x="764752" y="463012"/>
                  </a:cubicBezTo>
                  <a:cubicBezTo>
                    <a:pt x="764752" y="472781"/>
                    <a:pt x="756600" y="480700"/>
                    <a:pt x="746543" y="480700"/>
                  </a:cubicBezTo>
                  <a:cubicBezTo>
                    <a:pt x="736486" y="480700"/>
                    <a:pt x="728334" y="472781"/>
                    <a:pt x="728334" y="463012"/>
                  </a:cubicBezTo>
                  <a:cubicBezTo>
                    <a:pt x="728334" y="453243"/>
                    <a:pt x="736486" y="445324"/>
                    <a:pt x="746543" y="445324"/>
                  </a:cubicBezTo>
                  <a:close/>
                  <a:moveTo>
                    <a:pt x="1645513" y="441162"/>
                  </a:moveTo>
                  <a:cubicBezTo>
                    <a:pt x="1654995" y="441162"/>
                    <a:pt x="1662681" y="449314"/>
                    <a:pt x="1662681" y="459371"/>
                  </a:cubicBezTo>
                  <a:cubicBezTo>
                    <a:pt x="1662681" y="469428"/>
                    <a:pt x="1654995" y="477580"/>
                    <a:pt x="1645513" y="477580"/>
                  </a:cubicBezTo>
                  <a:cubicBezTo>
                    <a:pt x="1636031" y="477580"/>
                    <a:pt x="1628345" y="469428"/>
                    <a:pt x="1628345" y="459371"/>
                  </a:cubicBezTo>
                  <a:cubicBezTo>
                    <a:pt x="1628345" y="449314"/>
                    <a:pt x="1636031" y="441162"/>
                    <a:pt x="1645513" y="441162"/>
                  </a:cubicBezTo>
                  <a:close/>
                  <a:moveTo>
                    <a:pt x="2088756" y="435959"/>
                  </a:moveTo>
                  <a:cubicBezTo>
                    <a:pt x="2090193" y="435959"/>
                    <a:pt x="2091358" y="436425"/>
                    <a:pt x="2091358" y="437000"/>
                  </a:cubicBezTo>
                  <a:cubicBezTo>
                    <a:pt x="2091358" y="437575"/>
                    <a:pt x="2090193" y="438041"/>
                    <a:pt x="2088756" y="438041"/>
                  </a:cubicBezTo>
                  <a:cubicBezTo>
                    <a:pt x="2087319" y="438041"/>
                    <a:pt x="2086154" y="437575"/>
                    <a:pt x="2086154" y="437000"/>
                  </a:cubicBezTo>
                  <a:cubicBezTo>
                    <a:pt x="2086154" y="436425"/>
                    <a:pt x="2087319" y="435959"/>
                    <a:pt x="2088756" y="435959"/>
                  </a:cubicBezTo>
                  <a:close/>
                  <a:moveTo>
                    <a:pt x="303299" y="435959"/>
                  </a:moveTo>
                  <a:cubicBezTo>
                    <a:pt x="308183" y="435959"/>
                    <a:pt x="312143" y="439686"/>
                    <a:pt x="312143" y="444283"/>
                  </a:cubicBezTo>
                  <a:cubicBezTo>
                    <a:pt x="312143" y="448880"/>
                    <a:pt x="308183" y="452607"/>
                    <a:pt x="303299" y="452607"/>
                  </a:cubicBezTo>
                  <a:cubicBezTo>
                    <a:pt x="298415" y="452607"/>
                    <a:pt x="294455" y="448880"/>
                    <a:pt x="294455" y="444283"/>
                  </a:cubicBezTo>
                  <a:cubicBezTo>
                    <a:pt x="294455" y="439686"/>
                    <a:pt x="298415" y="435959"/>
                    <a:pt x="303299" y="435959"/>
                  </a:cubicBezTo>
                  <a:close/>
                  <a:moveTo>
                    <a:pt x="516597" y="428676"/>
                  </a:moveTo>
                  <a:cubicBezTo>
                    <a:pt x="525504" y="428676"/>
                    <a:pt x="532725" y="435198"/>
                    <a:pt x="532725" y="443243"/>
                  </a:cubicBezTo>
                  <a:cubicBezTo>
                    <a:pt x="532725" y="451288"/>
                    <a:pt x="525504" y="457810"/>
                    <a:pt x="516597" y="457810"/>
                  </a:cubicBezTo>
                  <a:cubicBezTo>
                    <a:pt x="507690" y="457810"/>
                    <a:pt x="500469" y="451288"/>
                    <a:pt x="500469" y="443243"/>
                  </a:cubicBezTo>
                  <a:cubicBezTo>
                    <a:pt x="500469" y="435198"/>
                    <a:pt x="507690" y="428676"/>
                    <a:pt x="516597" y="428676"/>
                  </a:cubicBezTo>
                  <a:close/>
                  <a:moveTo>
                    <a:pt x="1874417" y="425554"/>
                  </a:moveTo>
                  <a:cubicBezTo>
                    <a:pt x="1882175" y="425554"/>
                    <a:pt x="1888464" y="431610"/>
                    <a:pt x="1888464" y="439080"/>
                  </a:cubicBezTo>
                  <a:cubicBezTo>
                    <a:pt x="1888464" y="446550"/>
                    <a:pt x="1882175" y="452606"/>
                    <a:pt x="1874417" y="452606"/>
                  </a:cubicBezTo>
                  <a:cubicBezTo>
                    <a:pt x="1866659" y="452606"/>
                    <a:pt x="1860370" y="446550"/>
                    <a:pt x="1860370" y="439080"/>
                  </a:cubicBezTo>
                  <a:cubicBezTo>
                    <a:pt x="1860370" y="431610"/>
                    <a:pt x="1866659" y="425554"/>
                    <a:pt x="1874417" y="425554"/>
                  </a:cubicBezTo>
                  <a:close/>
                  <a:moveTo>
                    <a:pt x="1426493" y="425554"/>
                  </a:moveTo>
                  <a:cubicBezTo>
                    <a:pt x="1437986" y="425554"/>
                    <a:pt x="1447303" y="435104"/>
                    <a:pt x="1447303" y="446884"/>
                  </a:cubicBezTo>
                  <a:cubicBezTo>
                    <a:pt x="1447303" y="458664"/>
                    <a:pt x="1437986" y="468214"/>
                    <a:pt x="1426493" y="468214"/>
                  </a:cubicBezTo>
                  <a:cubicBezTo>
                    <a:pt x="1415000" y="468214"/>
                    <a:pt x="1405683" y="458664"/>
                    <a:pt x="1405683" y="446884"/>
                  </a:cubicBezTo>
                  <a:cubicBezTo>
                    <a:pt x="1405683" y="435104"/>
                    <a:pt x="1415000" y="425554"/>
                    <a:pt x="1426493" y="425554"/>
                  </a:cubicBezTo>
                  <a:close/>
                  <a:moveTo>
                    <a:pt x="964001" y="425554"/>
                  </a:moveTo>
                  <a:cubicBezTo>
                    <a:pt x="976931" y="425554"/>
                    <a:pt x="987412" y="436035"/>
                    <a:pt x="987412" y="448965"/>
                  </a:cubicBezTo>
                  <a:cubicBezTo>
                    <a:pt x="987412" y="461895"/>
                    <a:pt x="976931" y="472376"/>
                    <a:pt x="964001" y="472376"/>
                  </a:cubicBezTo>
                  <a:cubicBezTo>
                    <a:pt x="951071" y="472376"/>
                    <a:pt x="940590" y="461895"/>
                    <a:pt x="940590" y="448965"/>
                  </a:cubicBezTo>
                  <a:cubicBezTo>
                    <a:pt x="940590" y="436035"/>
                    <a:pt x="951071" y="425554"/>
                    <a:pt x="964001" y="425554"/>
                  </a:cubicBezTo>
                  <a:close/>
                  <a:moveTo>
                    <a:pt x="657581" y="418271"/>
                  </a:moveTo>
                  <a:cubicBezTo>
                    <a:pt x="665051" y="418271"/>
                    <a:pt x="671107" y="423861"/>
                    <a:pt x="671107" y="430757"/>
                  </a:cubicBezTo>
                  <a:cubicBezTo>
                    <a:pt x="671107" y="437653"/>
                    <a:pt x="665051" y="443243"/>
                    <a:pt x="657581" y="443243"/>
                  </a:cubicBezTo>
                  <a:cubicBezTo>
                    <a:pt x="650111" y="443243"/>
                    <a:pt x="644055" y="437653"/>
                    <a:pt x="644055" y="430757"/>
                  </a:cubicBezTo>
                  <a:cubicBezTo>
                    <a:pt x="644055" y="423861"/>
                    <a:pt x="650111" y="418271"/>
                    <a:pt x="657581" y="418271"/>
                  </a:cubicBezTo>
                  <a:close/>
                  <a:moveTo>
                    <a:pt x="222142" y="418271"/>
                  </a:moveTo>
                  <a:cubicBezTo>
                    <a:pt x="224153" y="418271"/>
                    <a:pt x="225784" y="419902"/>
                    <a:pt x="225784" y="421913"/>
                  </a:cubicBezTo>
                  <a:cubicBezTo>
                    <a:pt x="225784" y="423924"/>
                    <a:pt x="224153" y="425555"/>
                    <a:pt x="222142" y="425555"/>
                  </a:cubicBezTo>
                  <a:cubicBezTo>
                    <a:pt x="220131" y="425555"/>
                    <a:pt x="218500" y="423924"/>
                    <a:pt x="218500" y="421913"/>
                  </a:cubicBezTo>
                  <a:cubicBezTo>
                    <a:pt x="218500" y="419902"/>
                    <a:pt x="220131" y="418271"/>
                    <a:pt x="222142" y="418271"/>
                  </a:cubicBezTo>
                  <a:close/>
                  <a:moveTo>
                    <a:pt x="805850" y="416190"/>
                  </a:moveTo>
                  <a:cubicBezTo>
                    <a:pt x="814757" y="416190"/>
                    <a:pt x="821978" y="423411"/>
                    <a:pt x="821978" y="432318"/>
                  </a:cubicBezTo>
                  <a:cubicBezTo>
                    <a:pt x="821978" y="441225"/>
                    <a:pt x="814757" y="448446"/>
                    <a:pt x="805850" y="448446"/>
                  </a:cubicBezTo>
                  <a:cubicBezTo>
                    <a:pt x="796943" y="448446"/>
                    <a:pt x="789722" y="441225"/>
                    <a:pt x="789722" y="432318"/>
                  </a:cubicBezTo>
                  <a:cubicBezTo>
                    <a:pt x="789722" y="423411"/>
                    <a:pt x="796943" y="416190"/>
                    <a:pt x="805850" y="416190"/>
                  </a:cubicBezTo>
                  <a:close/>
                  <a:moveTo>
                    <a:pt x="1734474" y="413069"/>
                  </a:moveTo>
                  <a:cubicBezTo>
                    <a:pt x="1741370" y="413069"/>
                    <a:pt x="1746960" y="419358"/>
                    <a:pt x="1746960" y="427116"/>
                  </a:cubicBezTo>
                  <a:cubicBezTo>
                    <a:pt x="1746960" y="434874"/>
                    <a:pt x="1741370" y="441163"/>
                    <a:pt x="1734474" y="441163"/>
                  </a:cubicBezTo>
                  <a:cubicBezTo>
                    <a:pt x="1727578" y="441163"/>
                    <a:pt x="1721988" y="434874"/>
                    <a:pt x="1721988" y="427116"/>
                  </a:cubicBezTo>
                  <a:cubicBezTo>
                    <a:pt x="1721988" y="419358"/>
                    <a:pt x="1727578" y="413069"/>
                    <a:pt x="1734474" y="413069"/>
                  </a:cubicBezTo>
                  <a:close/>
                  <a:moveTo>
                    <a:pt x="1586206" y="413069"/>
                  </a:moveTo>
                  <a:cubicBezTo>
                    <a:pt x="1594538" y="413069"/>
                    <a:pt x="1601293" y="419824"/>
                    <a:pt x="1601293" y="428156"/>
                  </a:cubicBezTo>
                  <a:cubicBezTo>
                    <a:pt x="1601293" y="436488"/>
                    <a:pt x="1594538" y="443243"/>
                    <a:pt x="1586206" y="443243"/>
                  </a:cubicBezTo>
                  <a:cubicBezTo>
                    <a:pt x="1577874" y="443243"/>
                    <a:pt x="1571119" y="436488"/>
                    <a:pt x="1571119" y="428156"/>
                  </a:cubicBezTo>
                  <a:cubicBezTo>
                    <a:pt x="1571119" y="419824"/>
                    <a:pt x="1577874" y="413069"/>
                    <a:pt x="1586206" y="413069"/>
                  </a:cubicBezTo>
                  <a:close/>
                  <a:moveTo>
                    <a:pt x="1362504" y="413069"/>
                  </a:moveTo>
                  <a:cubicBezTo>
                    <a:pt x="1372561" y="413069"/>
                    <a:pt x="1380713" y="421454"/>
                    <a:pt x="1380713" y="431798"/>
                  </a:cubicBezTo>
                  <a:cubicBezTo>
                    <a:pt x="1380713" y="442142"/>
                    <a:pt x="1372561" y="450527"/>
                    <a:pt x="1362504" y="450527"/>
                  </a:cubicBezTo>
                  <a:cubicBezTo>
                    <a:pt x="1352447" y="450527"/>
                    <a:pt x="1344295" y="442142"/>
                    <a:pt x="1344295" y="431798"/>
                  </a:cubicBezTo>
                  <a:cubicBezTo>
                    <a:pt x="1344295" y="421454"/>
                    <a:pt x="1352447" y="413069"/>
                    <a:pt x="1362504" y="413069"/>
                  </a:cubicBezTo>
                  <a:close/>
                  <a:moveTo>
                    <a:pt x="1028511" y="413069"/>
                  </a:moveTo>
                  <a:cubicBezTo>
                    <a:pt x="1038568" y="413069"/>
                    <a:pt x="1046720" y="421920"/>
                    <a:pt x="1046720" y="432838"/>
                  </a:cubicBezTo>
                  <a:cubicBezTo>
                    <a:pt x="1046720" y="443756"/>
                    <a:pt x="1038568" y="452607"/>
                    <a:pt x="1028511" y="452607"/>
                  </a:cubicBezTo>
                  <a:cubicBezTo>
                    <a:pt x="1018454" y="452607"/>
                    <a:pt x="1010302" y="443756"/>
                    <a:pt x="1010302" y="432838"/>
                  </a:cubicBezTo>
                  <a:cubicBezTo>
                    <a:pt x="1010302" y="421920"/>
                    <a:pt x="1018454" y="413069"/>
                    <a:pt x="1028511" y="413069"/>
                  </a:cubicBezTo>
                  <a:close/>
                  <a:moveTo>
                    <a:pt x="1959736" y="405785"/>
                  </a:moveTo>
                  <a:cubicBezTo>
                    <a:pt x="1964046" y="405785"/>
                    <a:pt x="1967540" y="409279"/>
                    <a:pt x="1967540" y="413589"/>
                  </a:cubicBezTo>
                  <a:cubicBezTo>
                    <a:pt x="1967540" y="417899"/>
                    <a:pt x="1964046" y="421393"/>
                    <a:pt x="1959736" y="421393"/>
                  </a:cubicBezTo>
                  <a:cubicBezTo>
                    <a:pt x="1955426" y="421393"/>
                    <a:pt x="1951932" y="417899"/>
                    <a:pt x="1951932" y="413589"/>
                  </a:cubicBezTo>
                  <a:cubicBezTo>
                    <a:pt x="1951932" y="409279"/>
                    <a:pt x="1955426" y="405785"/>
                    <a:pt x="1959736" y="405785"/>
                  </a:cubicBezTo>
                  <a:close/>
                  <a:moveTo>
                    <a:pt x="432318" y="405785"/>
                  </a:moveTo>
                  <a:cubicBezTo>
                    <a:pt x="438352" y="405785"/>
                    <a:pt x="443243" y="411375"/>
                    <a:pt x="443243" y="418271"/>
                  </a:cubicBezTo>
                  <a:cubicBezTo>
                    <a:pt x="443243" y="425167"/>
                    <a:pt x="438352" y="430757"/>
                    <a:pt x="432318" y="430757"/>
                  </a:cubicBezTo>
                  <a:cubicBezTo>
                    <a:pt x="426284" y="430757"/>
                    <a:pt x="421393" y="425167"/>
                    <a:pt x="421393" y="418271"/>
                  </a:cubicBezTo>
                  <a:cubicBezTo>
                    <a:pt x="421393" y="411375"/>
                    <a:pt x="426284" y="405785"/>
                    <a:pt x="432318" y="405785"/>
                  </a:cubicBezTo>
                  <a:close/>
                  <a:moveTo>
                    <a:pt x="1295393" y="403704"/>
                  </a:moveTo>
                  <a:cubicBezTo>
                    <a:pt x="1305737" y="403704"/>
                    <a:pt x="1314122" y="412089"/>
                    <a:pt x="1314122" y="422433"/>
                  </a:cubicBezTo>
                  <a:cubicBezTo>
                    <a:pt x="1314122" y="432777"/>
                    <a:pt x="1305737" y="441162"/>
                    <a:pt x="1295393" y="441162"/>
                  </a:cubicBezTo>
                  <a:cubicBezTo>
                    <a:pt x="1285049" y="441162"/>
                    <a:pt x="1276664" y="432777"/>
                    <a:pt x="1276664" y="422433"/>
                  </a:cubicBezTo>
                  <a:cubicBezTo>
                    <a:pt x="1276664" y="412089"/>
                    <a:pt x="1285049" y="403704"/>
                    <a:pt x="1295393" y="403704"/>
                  </a:cubicBezTo>
                  <a:close/>
                  <a:moveTo>
                    <a:pt x="1095102" y="403704"/>
                  </a:moveTo>
                  <a:cubicBezTo>
                    <a:pt x="1105159" y="403704"/>
                    <a:pt x="1113311" y="412089"/>
                    <a:pt x="1113311" y="422433"/>
                  </a:cubicBezTo>
                  <a:cubicBezTo>
                    <a:pt x="1113311" y="432777"/>
                    <a:pt x="1105159" y="441162"/>
                    <a:pt x="1095102" y="441162"/>
                  </a:cubicBezTo>
                  <a:cubicBezTo>
                    <a:pt x="1085045" y="441162"/>
                    <a:pt x="1076893" y="432777"/>
                    <a:pt x="1076893" y="422433"/>
                  </a:cubicBezTo>
                  <a:cubicBezTo>
                    <a:pt x="1076893" y="412089"/>
                    <a:pt x="1085045" y="403704"/>
                    <a:pt x="1095102" y="403704"/>
                  </a:cubicBezTo>
                  <a:close/>
                  <a:moveTo>
                    <a:pt x="1228803" y="398502"/>
                  </a:moveTo>
                  <a:cubicBezTo>
                    <a:pt x="1239147" y="398502"/>
                    <a:pt x="1247532" y="406887"/>
                    <a:pt x="1247532" y="417231"/>
                  </a:cubicBezTo>
                  <a:cubicBezTo>
                    <a:pt x="1247532" y="427575"/>
                    <a:pt x="1239147" y="435960"/>
                    <a:pt x="1228803" y="435960"/>
                  </a:cubicBezTo>
                  <a:cubicBezTo>
                    <a:pt x="1218459" y="435960"/>
                    <a:pt x="1210074" y="427575"/>
                    <a:pt x="1210074" y="417231"/>
                  </a:cubicBezTo>
                  <a:cubicBezTo>
                    <a:pt x="1210074" y="406887"/>
                    <a:pt x="1218459" y="398502"/>
                    <a:pt x="1228803" y="398502"/>
                  </a:cubicBezTo>
                  <a:close/>
                  <a:moveTo>
                    <a:pt x="1162212" y="398502"/>
                  </a:moveTo>
                  <a:cubicBezTo>
                    <a:pt x="1172556" y="398502"/>
                    <a:pt x="1180941" y="406887"/>
                    <a:pt x="1180941" y="417231"/>
                  </a:cubicBezTo>
                  <a:cubicBezTo>
                    <a:pt x="1180941" y="427575"/>
                    <a:pt x="1172556" y="435960"/>
                    <a:pt x="1162212" y="435960"/>
                  </a:cubicBezTo>
                  <a:cubicBezTo>
                    <a:pt x="1151868" y="435960"/>
                    <a:pt x="1143483" y="427575"/>
                    <a:pt x="1143483" y="417231"/>
                  </a:cubicBezTo>
                  <a:cubicBezTo>
                    <a:pt x="1143483" y="406887"/>
                    <a:pt x="1151868" y="398502"/>
                    <a:pt x="1162212" y="398502"/>
                  </a:cubicBezTo>
                  <a:close/>
                  <a:moveTo>
                    <a:pt x="568100" y="389138"/>
                  </a:moveTo>
                  <a:cubicBezTo>
                    <a:pt x="575570" y="389138"/>
                    <a:pt x="581626" y="394495"/>
                    <a:pt x="581626" y="401104"/>
                  </a:cubicBezTo>
                  <a:cubicBezTo>
                    <a:pt x="581626" y="407713"/>
                    <a:pt x="575570" y="413070"/>
                    <a:pt x="568100" y="413070"/>
                  </a:cubicBezTo>
                  <a:cubicBezTo>
                    <a:pt x="560630" y="413070"/>
                    <a:pt x="554574" y="407713"/>
                    <a:pt x="554574" y="401104"/>
                  </a:cubicBezTo>
                  <a:cubicBezTo>
                    <a:pt x="554574" y="394495"/>
                    <a:pt x="560630" y="389138"/>
                    <a:pt x="568100" y="389138"/>
                  </a:cubicBezTo>
                  <a:close/>
                  <a:moveTo>
                    <a:pt x="1522737" y="386017"/>
                  </a:moveTo>
                  <a:cubicBezTo>
                    <a:pt x="1531644" y="386017"/>
                    <a:pt x="1538865" y="392772"/>
                    <a:pt x="1538865" y="401104"/>
                  </a:cubicBezTo>
                  <a:cubicBezTo>
                    <a:pt x="1538865" y="409436"/>
                    <a:pt x="1531644" y="416191"/>
                    <a:pt x="1522737" y="416191"/>
                  </a:cubicBezTo>
                  <a:cubicBezTo>
                    <a:pt x="1513830" y="416191"/>
                    <a:pt x="1506609" y="409436"/>
                    <a:pt x="1506609" y="401104"/>
                  </a:cubicBezTo>
                  <a:cubicBezTo>
                    <a:pt x="1506609" y="392772"/>
                    <a:pt x="1513830" y="386017"/>
                    <a:pt x="1522737" y="386017"/>
                  </a:cubicBezTo>
                  <a:close/>
                  <a:moveTo>
                    <a:pt x="867758" y="386017"/>
                  </a:moveTo>
                  <a:cubicBezTo>
                    <a:pt x="878102" y="386017"/>
                    <a:pt x="886487" y="393936"/>
                    <a:pt x="886487" y="403705"/>
                  </a:cubicBezTo>
                  <a:cubicBezTo>
                    <a:pt x="886487" y="413474"/>
                    <a:pt x="878102" y="421393"/>
                    <a:pt x="867758" y="421393"/>
                  </a:cubicBezTo>
                  <a:cubicBezTo>
                    <a:pt x="857414" y="421393"/>
                    <a:pt x="849029" y="413474"/>
                    <a:pt x="849029" y="403705"/>
                  </a:cubicBezTo>
                  <a:cubicBezTo>
                    <a:pt x="849029" y="393936"/>
                    <a:pt x="857414" y="386017"/>
                    <a:pt x="867758" y="386017"/>
                  </a:cubicBezTo>
                  <a:close/>
                  <a:moveTo>
                    <a:pt x="2042974" y="386016"/>
                  </a:moveTo>
                  <a:cubicBezTo>
                    <a:pt x="2044985" y="386016"/>
                    <a:pt x="2046616" y="387647"/>
                    <a:pt x="2046616" y="389658"/>
                  </a:cubicBezTo>
                  <a:cubicBezTo>
                    <a:pt x="2046616" y="391669"/>
                    <a:pt x="2044985" y="393300"/>
                    <a:pt x="2042974" y="393300"/>
                  </a:cubicBezTo>
                  <a:cubicBezTo>
                    <a:pt x="2040963" y="393300"/>
                    <a:pt x="2039332" y="391669"/>
                    <a:pt x="2039332" y="389658"/>
                  </a:cubicBezTo>
                  <a:cubicBezTo>
                    <a:pt x="2039332" y="387647"/>
                    <a:pt x="2040963" y="386016"/>
                    <a:pt x="2042974" y="386016"/>
                  </a:cubicBezTo>
                  <a:close/>
                  <a:moveTo>
                    <a:pt x="1822393" y="386016"/>
                  </a:moveTo>
                  <a:cubicBezTo>
                    <a:pt x="1828427" y="386016"/>
                    <a:pt x="1833318" y="391140"/>
                    <a:pt x="1833318" y="397461"/>
                  </a:cubicBezTo>
                  <a:cubicBezTo>
                    <a:pt x="1833318" y="403782"/>
                    <a:pt x="1828427" y="408906"/>
                    <a:pt x="1822393" y="408906"/>
                  </a:cubicBezTo>
                  <a:cubicBezTo>
                    <a:pt x="1816359" y="408906"/>
                    <a:pt x="1811468" y="403782"/>
                    <a:pt x="1811468" y="397461"/>
                  </a:cubicBezTo>
                  <a:cubicBezTo>
                    <a:pt x="1811468" y="391140"/>
                    <a:pt x="1816359" y="386016"/>
                    <a:pt x="1822393" y="386016"/>
                  </a:cubicBezTo>
                  <a:close/>
                  <a:moveTo>
                    <a:pt x="349080" y="383935"/>
                  </a:moveTo>
                  <a:cubicBezTo>
                    <a:pt x="354539" y="383935"/>
                    <a:pt x="358965" y="388826"/>
                    <a:pt x="358965" y="394860"/>
                  </a:cubicBezTo>
                  <a:cubicBezTo>
                    <a:pt x="358965" y="400894"/>
                    <a:pt x="354539" y="405785"/>
                    <a:pt x="349080" y="405785"/>
                  </a:cubicBezTo>
                  <a:cubicBezTo>
                    <a:pt x="343621" y="405785"/>
                    <a:pt x="339195" y="400894"/>
                    <a:pt x="339195" y="394860"/>
                  </a:cubicBezTo>
                  <a:cubicBezTo>
                    <a:pt x="339195" y="388826"/>
                    <a:pt x="343621" y="383935"/>
                    <a:pt x="349080" y="383935"/>
                  </a:cubicBezTo>
                  <a:close/>
                  <a:moveTo>
                    <a:pt x="714288" y="380814"/>
                  </a:moveTo>
                  <a:cubicBezTo>
                    <a:pt x="722046" y="380814"/>
                    <a:pt x="728335" y="387103"/>
                    <a:pt x="728335" y="394861"/>
                  </a:cubicBezTo>
                  <a:cubicBezTo>
                    <a:pt x="728335" y="402619"/>
                    <a:pt x="722046" y="408908"/>
                    <a:pt x="714288" y="408908"/>
                  </a:cubicBezTo>
                  <a:cubicBezTo>
                    <a:pt x="706530" y="408908"/>
                    <a:pt x="700241" y="402619"/>
                    <a:pt x="700241" y="394861"/>
                  </a:cubicBezTo>
                  <a:cubicBezTo>
                    <a:pt x="700241" y="387103"/>
                    <a:pt x="706530" y="380814"/>
                    <a:pt x="714288" y="380814"/>
                  </a:cubicBezTo>
                  <a:close/>
                  <a:moveTo>
                    <a:pt x="1676207" y="378733"/>
                  </a:moveTo>
                  <a:cubicBezTo>
                    <a:pt x="1683677" y="378733"/>
                    <a:pt x="1689733" y="384789"/>
                    <a:pt x="1689733" y="392259"/>
                  </a:cubicBezTo>
                  <a:cubicBezTo>
                    <a:pt x="1689733" y="399729"/>
                    <a:pt x="1683677" y="405785"/>
                    <a:pt x="1676207" y="405785"/>
                  </a:cubicBezTo>
                  <a:cubicBezTo>
                    <a:pt x="1668737" y="405785"/>
                    <a:pt x="1662681" y="399729"/>
                    <a:pt x="1662681" y="392259"/>
                  </a:cubicBezTo>
                  <a:cubicBezTo>
                    <a:pt x="1662681" y="384789"/>
                    <a:pt x="1668737" y="378733"/>
                    <a:pt x="1676207" y="378733"/>
                  </a:cubicBezTo>
                  <a:close/>
                  <a:moveTo>
                    <a:pt x="266883" y="369369"/>
                  </a:moveTo>
                  <a:cubicBezTo>
                    <a:pt x="268894" y="369369"/>
                    <a:pt x="270525" y="371000"/>
                    <a:pt x="270525" y="373011"/>
                  </a:cubicBezTo>
                  <a:cubicBezTo>
                    <a:pt x="270525" y="375022"/>
                    <a:pt x="268894" y="376653"/>
                    <a:pt x="266883" y="376653"/>
                  </a:cubicBezTo>
                  <a:cubicBezTo>
                    <a:pt x="264872" y="376653"/>
                    <a:pt x="263241" y="375022"/>
                    <a:pt x="263241" y="373011"/>
                  </a:cubicBezTo>
                  <a:cubicBezTo>
                    <a:pt x="263241" y="371000"/>
                    <a:pt x="264872" y="369369"/>
                    <a:pt x="266883" y="369369"/>
                  </a:cubicBezTo>
                  <a:close/>
                  <a:moveTo>
                    <a:pt x="930706" y="364167"/>
                  </a:moveTo>
                  <a:cubicBezTo>
                    <a:pt x="940188" y="364167"/>
                    <a:pt x="947874" y="371853"/>
                    <a:pt x="947874" y="381335"/>
                  </a:cubicBezTo>
                  <a:cubicBezTo>
                    <a:pt x="947874" y="390817"/>
                    <a:pt x="940188" y="398503"/>
                    <a:pt x="930706" y="398503"/>
                  </a:cubicBezTo>
                  <a:cubicBezTo>
                    <a:pt x="921224" y="398503"/>
                    <a:pt x="913538" y="390817"/>
                    <a:pt x="913538" y="381335"/>
                  </a:cubicBezTo>
                  <a:cubicBezTo>
                    <a:pt x="913538" y="371853"/>
                    <a:pt x="921224" y="364167"/>
                    <a:pt x="930706" y="364167"/>
                  </a:cubicBezTo>
                  <a:close/>
                  <a:moveTo>
                    <a:pt x="1460308" y="361045"/>
                  </a:moveTo>
                  <a:cubicBezTo>
                    <a:pt x="1469790" y="361045"/>
                    <a:pt x="1477476" y="368964"/>
                    <a:pt x="1477476" y="378733"/>
                  </a:cubicBezTo>
                  <a:cubicBezTo>
                    <a:pt x="1477476" y="388502"/>
                    <a:pt x="1469790" y="396421"/>
                    <a:pt x="1460308" y="396421"/>
                  </a:cubicBezTo>
                  <a:cubicBezTo>
                    <a:pt x="1450826" y="396421"/>
                    <a:pt x="1443140" y="388502"/>
                    <a:pt x="1443140" y="378733"/>
                  </a:cubicBezTo>
                  <a:cubicBezTo>
                    <a:pt x="1443140" y="368964"/>
                    <a:pt x="1450826" y="361045"/>
                    <a:pt x="1460308" y="361045"/>
                  </a:cubicBezTo>
                  <a:close/>
                  <a:moveTo>
                    <a:pt x="482781" y="361045"/>
                  </a:moveTo>
                  <a:cubicBezTo>
                    <a:pt x="489677" y="361045"/>
                    <a:pt x="495267" y="366635"/>
                    <a:pt x="495267" y="373531"/>
                  </a:cubicBezTo>
                  <a:cubicBezTo>
                    <a:pt x="495267" y="380427"/>
                    <a:pt x="489677" y="386017"/>
                    <a:pt x="482781" y="386017"/>
                  </a:cubicBezTo>
                  <a:cubicBezTo>
                    <a:pt x="475885" y="386017"/>
                    <a:pt x="470295" y="380427"/>
                    <a:pt x="470295" y="373531"/>
                  </a:cubicBezTo>
                  <a:cubicBezTo>
                    <a:pt x="470295" y="366635"/>
                    <a:pt x="475885" y="361045"/>
                    <a:pt x="482781" y="361045"/>
                  </a:cubicBezTo>
                  <a:close/>
                  <a:moveTo>
                    <a:pt x="1907713" y="358964"/>
                  </a:moveTo>
                  <a:cubicBezTo>
                    <a:pt x="1913172" y="358964"/>
                    <a:pt x="1917598" y="363390"/>
                    <a:pt x="1917598" y="368849"/>
                  </a:cubicBezTo>
                  <a:cubicBezTo>
                    <a:pt x="1917598" y="374308"/>
                    <a:pt x="1913172" y="378734"/>
                    <a:pt x="1907713" y="378734"/>
                  </a:cubicBezTo>
                  <a:cubicBezTo>
                    <a:pt x="1902254" y="378734"/>
                    <a:pt x="1897828" y="374308"/>
                    <a:pt x="1897828" y="368849"/>
                  </a:cubicBezTo>
                  <a:cubicBezTo>
                    <a:pt x="1897828" y="363390"/>
                    <a:pt x="1902254" y="358964"/>
                    <a:pt x="1907713" y="358964"/>
                  </a:cubicBezTo>
                  <a:close/>
                  <a:moveTo>
                    <a:pt x="1766728" y="353762"/>
                  </a:moveTo>
                  <a:cubicBezTo>
                    <a:pt x="1769602" y="353762"/>
                    <a:pt x="1771931" y="356091"/>
                    <a:pt x="1771931" y="358965"/>
                  </a:cubicBezTo>
                  <a:cubicBezTo>
                    <a:pt x="1771931" y="361839"/>
                    <a:pt x="1769602" y="364168"/>
                    <a:pt x="1766728" y="364168"/>
                  </a:cubicBezTo>
                  <a:cubicBezTo>
                    <a:pt x="1763854" y="364168"/>
                    <a:pt x="1761525" y="361839"/>
                    <a:pt x="1761525" y="358965"/>
                  </a:cubicBezTo>
                  <a:cubicBezTo>
                    <a:pt x="1761525" y="356091"/>
                    <a:pt x="1763854" y="353762"/>
                    <a:pt x="1766728" y="353762"/>
                  </a:cubicBezTo>
                  <a:close/>
                  <a:moveTo>
                    <a:pt x="1616900" y="353762"/>
                  </a:moveTo>
                  <a:cubicBezTo>
                    <a:pt x="1620348" y="353762"/>
                    <a:pt x="1623143" y="356557"/>
                    <a:pt x="1623143" y="360005"/>
                  </a:cubicBezTo>
                  <a:cubicBezTo>
                    <a:pt x="1623143" y="363453"/>
                    <a:pt x="1620348" y="366248"/>
                    <a:pt x="1616900" y="366248"/>
                  </a:cubicBezTo>
                  <a:cubicBezTo>
                    <a:pt x="1613452" y="366248"/>
                    <a:pt x="1610657" y="363453"/>
                    <a:pt x="1610657" y="360005"/>
                  </a:cubicBezTo>
                  <a:cubicBezTo>
                    <a:pt x="1610657" y="356557"/>
                    <a:pt x="1613452" y="353762"/>
                    <a:pt x="1616900" y="353762"/>
                  </a:cubicBezTo>
                  <a:close/>
                  <a:moveTo>
                    <a:pt x="772554" y="353762"/>
                  </a:moveTo>
                  <a:cubicBezTo>
                    <a:pt x="778013" y="353762"/>
                    <a:pt x="782439" y="358188"/>
                    <a:pt x="782439" y="363647"/>
                  </a:cubicBezTo>
                  <a:cubicBezTo>
                    <a:pt x="782439" y="369106"/>
                    <a:pt x="778013" y="373532"/>
                    <a:pt x="772554" y="373532"/>
                  </a:cubicBezTo>
                  <a:cubicBezTo>
                    <a:pt x="767095" y="373532"/>
                    <a:pt x="762669" y="369106"/>
                    <a:pt x="762669" y="363647"/>
                  </a:cubicBezTo>
                  <a:cubicBezTo>
                    <a:pt x="762669" y="358188"/>
                    <a:pt x="767095" y="353762"/>
                    <a:pt x="772554" y="353762"/>
                  </a:cubicBezTo>
                  <a:close/>
                  <a:moveTo>
                    <a:pt x="624286" y="353762"/>
                  </a:moveTo>
                  <a:cubicBezTo>
                    <a:pt x="628309" y="353762"/>
                    <a:pt x="631570" y="357722"/>
                    <a:pt x="631570" y="362606"/>
                  </a:cubicBezTo>
                  <a:cubicBezTo>
                    <a:pt x="631570" y="367490"/>
                    <a:pt x="628309" y="371450"/>
                    <a:pt x="624286" y="371450"/>
                  </a:cubicBezTo>
                  <a:cubicBezTo>
                    <a:pt x="620263" y="371450"/>
                    <a:pt x="617002" y="367490"/>
                    <a:pt x="617002" y="362606"/>
                  </a:cubicBezTo>
                  <a:cubicBezTo>
                    <a:pt x="617002" y="357722"/>
                    <a:pt x="620263" y="353762"/>
                    <a:pt x="624286" y="353762"/>
                  </a:cubicBezTo>
                  <a:close/>
                  <a:moveTo>
                    <a:pt x="1395799" y="351681"/>
                  </a:moveTo>
                  <a:cubicBezTo>
                    <a:pt x="1401258" y="351681"/>
                    <a:pt x="1405684" y="356572"/>
                    <a:pt x="1405684" y="362606"/>
                  </a:cubicBezTo>
                  <a:cubicBezTo>
                    <a:pt x="1405684" y="368640"/>
                    <a:pt x="1401258" y="373531"/>
                    <a:pt x="1395799" y="373531"/>
                  </a:cubicBezTo>
                  <a:cubicBezTo>
                    <a:pt x="1390340" y="373531"/>
                    <a:pt x="1385914" y="368640"/>
                    <a:pt x="1385914" y="362606"/>
                  </a:cubicBezTo>
                  <a:cubicBezTo>
                    <a:pt x="1385914" y="356572"/>
                    <a:pt x="1390340" y="351681"/>
                    <a:pt x="1395799" y="351681"/>
                  </a:cubicBezTo>
                  <a:close/>
                  <a:moveTo>
                    <a:pt x="995216" y="349600"/>
                  </a:moveTo>
                  <a:cubicBezTo>
                    <a:pt x="1003548" y="349600"/>
                    <a:pt x="1010303" y="356122"/>
                    <a:pt x="1010303" y="364167"/>
                  </a:cubicBezTo>
                  <a:cubicBezTo>
                    <a:pt x="1010303" y="372212"/>
                    <a:pt x="1003548" y="378734"/>
                    <a:pt x="995216" y="378734"/>
                  </a:cubicBezTo>
                  <a:cubicBezTo>
                    <a:pt x="986884" y="378734"/>
                    <a:pt x="980129" y="372212"/>
                    <a:pt x="980129" y="364167"/>
                  </a:cubicBezTo>
                  <a:cubicBezTo>
                    <a:pt x="980129" y="356122"/>
                    <a:pt x="986884" y="349600"/>
                    <a:pt x="995216" y="349600"/>
                  </a:cubicBezTo>
                  <a:close/>
                  <a:moveTo>
                    <a:pt x="1993031" y="341276"/>
                  </a:moveTo>
                  <a:cubicBezTo>
                    <a:pt x="1993893" y="341276"/>
                    <a:pt x="1994592" y="341975"/>
                    <a:pt x="1994592" y="342837"/>
                  </a:cubicBezTo>
                  <a:cubicBezTo>
                    <a:pt x="1994592" y="343699"/>
                    <a:pt x="1993893" y="344398"/>
                    <a:pt x="1993031" y="344398"/>
                  </a:cubicBezTo>
                  <a:cubicBezTo>
                    <a:pt x="1992169" y="344398"/>
                    <a:pt x="1991470" y="343699"/>
                    <a:pt x="1991470" y="342837"/>
                  </a:cubicBezTo>
                  <a:cubicBezTo>
                    <a:pt x="1991470" y="341975"/>
                    <a:pt x="1992169" y="341276"/>
                    <a:pt x="1993031" y="341276"/>
                  </a:cubicBezTo>
                  <a:close/>
                  <a:moveTo>
                    <a:pt x="397462" y="341276"/>
                  </a:moveTo>
                  <a:cubicBezTo>
                    <a:pt x="400910" y="341276"/>
                    <a:pt x="403705" y="344071"/>
                    <a:pt x="403705" y="347519"/>
                  </a:cubicBezTo>
                  <a:cubicBezTo>
                    <a:pt x="403705" y="350967"/>
                    <a:pt x="400910" y="353762"/>
                    <a:pt x="397462" y="353762"/>
                  </a:cubicBezTo>
                  <a:cubicBezTo>
                    <a:pt x="394014" y="353762"/>
                    <a:pt x="391219" y="350967"/>
                    <a:pt x="391219" y="347519"/>
                  </a:cubicBezTo>
                  <a:cubicBezTo>
                    <a:pt x="391219" y="344071"/>
                    <a:pt x="394014" y="341276"/>
                    <a:pt x="397462" y="341276"/>
                  </a:cubicBezTo>
                  <a:close/>
                  <a:moveTo>
                    <a:pt x="1328688" y="339195"/>
                  </a:moveTo>
                  <a:cubicBezTo>
                    <a:pt x="1335584" y="339195"/>
                    <a:pt x="1341174" y="344086"/>
                    <a:pt x="1341174" y="350120"/>
                  </a:cubicBezTo>
                  <a:cubicBezTo>
                    <a:pt x="1341174" y="356154"/>
                    <a:pt x="1335584" y="361045"/>
                    <a:pt x="1328688" y="361045"/>
                  </a:cubicBezTo>
                  <a:cubicBezTo>
                    <a:pt x="1321792" y="361045"/>
                    <a:pt x="1316202" y="356154"/>
                    <a:pt x="1316202" y="350120"/>
                  </a:cubicBezTo>
                  <a:cubicBezTo>
                    <a:pt x="1316202" y="344086"/>
                    <a:pt x="1321792" y="339195"/>
                    <a:pt x="1328688" y="339195"/>
                  </a:cubicBezTo>
                  <a:close/>
                  <a:moveTo>
                    <a:pt x="1061806" y="337114"/>
                  </a:moveTo>
                  <a:cubicBezTo>
                    <a:pt x="1070138" y="337114"/>
                    <a:pt x="1076893" y="343636"/>
                    <a:pt x="1076893" y="351681"/>
                  </a:cubicBezTo>
                  <a:cubicBezTo>
                    <a:pt x="1076893" y="359726"/>
                    <a:pt x="1070138" y="366248"/>
                    <a:pt x="1061806" y="366248"/>
                  </a:cubicBezTo>
                  <a:cubicBezTo>
                    <a:pt x="1053474" y="366248"/>
                    <a:pt x="1046719" y="359726"/>
                    <a:pt x="1046719" y="351681"/>
                  </a:cubicBezTo>
                  <a:cubicBezTo>
                    <a:pt x="1046719" y="343636"/>
                    <a:pt x="1053474" y="337114"/>
                    <a:pt x="1061806" y="337114"/>
                  </a:cubicBezTo>
                  <a:close/>
                  <a:moveTo>
                    <a:pt x="1262098" y="331912"/>
                  </a:moveTo>
                  <a:cubicBezTo>
                    <a:pt x="1268994" y="331912"/>
                    <a:pt x="1274584" y="336803"/>
                    <a:pt x="1274584" y="342837"/>
                  </a:cubicBezTo>
                  <a:cubicBezTo>
                    <a:pt x="1274584" y="348871"/>
                    <a:pt x="1268994" y="353762"/>
                    <a:pt x="1262098" y="353762"/>
                  </a:cubicBezTo>
                  <a:cubicBezTo>
                    <a:pt x="1255202" y="353762"/>
                    <a:pt x="1249612" y="348871"/>
                    <a:pt x="1249612" y="342837"/>
                  </a:cubicBezTo>
                  <a:cubicBezTo>
                    <a:pt x="1249612" y="336803"/>
                    <a:pt x="1255202" y="331912"/>
                    <a:pt x="1262098" y="331912"/>
                  </a:cubicBezTo>
                  <a:close/>
                  <a:moveTo>
                    <a:pt x="1195507" y="329831"/>
                  </a:moveTo>
                  <a:cubicBezTo>
                    <a:pt x="1202403" y="329831"/>
                    <a:pt x="1207993" y="335188"/>
                    <a:pt x="1207993" y="341797"/>
                  </a:cubicBezTo>
                  <a:cubicBezTo>
                    <a:pt x="1207993" y="348406"/>
                    <a:pt x="1202403" y="353763"/>
                    <a:pt x="1195507" y="353763"/>
                  </a:cubicBezTo>
                  <a:cubicBezTo>
                    <a:pt x="1188611" y="353763"/>
                    <a:pt x="1183021" y="348406"/>
                    <a:pt x="1183021" y="341797"/>
                  </a:cubicBezTo>
                  <a:cubicBezTo>
                    <a:pt x="1183021" y="335188"/>
                    <a:pt x="1188611" y="329831"/>
                    <a:pt x="1195507" y="329831"/>
                  </a:cubicBezTo>
                  <a:close/>
                  <a:moveTo>
                    <a:pt x="1127357" y="329831"/>
                  </a:moveTo>
                  <a:cubicBezTo>
                    <a:pt x="1135115" y="329831"/>
                    <a:pt x="1141404" y="335887"/>
                    <a:pt x="1141404" y="343357"/>
                  </a:cubicBezTo>
                  <a:cubicBezTo>
                    <a:pt x="1141404" y="350827"/>
                    <a:pt x="1135115" y="356883"/>
                    <a:pt x="1127357" y="356883"/>
                  </a:cubicBezTo>
                  <a:cubicBezTo>
                    <a:pt x="1119599" y="356883"/>
                    <a:pt x="1113310" y="350827"/>
                    <a:pt x="1113310" y="343357"/>
                  </a:cubicBezTo>
                  <a:cubicBezTo>
                    <a:pt x="1113310" y="335887"/>
                    <a:pt x="1119599" y="329831"/>
                    <a:pt x="1127357" y="329831"/>
                  </a:cubicBezTo>
                  <a:close/>
                  <a:moveTo>
                    <a:pt x="1556553" y="326709"/>
                  </a:moveTo>
                  <a:cubicBezTo>
                    <a:pt x="1560576" y="326709"/>
                    <a:pt x="1563837" y="329970"/>
                    <a:pt x="1563837" y="333993"/>
                  </a:cubicBezTo>
                  <a:cubicBezTo>
                    <a:pt x="1563837" y="338016"/>
                    <a:pt x="1560576" y="341277"/>
                    <a:pt x="1556553" y="341277"/>
                  </a:cubicBezTo>
                  <a:cubicBezTo>
                    <a:pt x="1552530" y="341277"/>
                    <a:pt x="1549269" y="338016"/>
                    <a:pt x="1549269" y="333993"/>
                  </a:cubicBezTo>
                  <a:cubicBezTo>
                    <a:pt x="1549269" y="329970"/>
                    <a:pt x="1552530" y="326709"/>
                    <a:pt x="1556553" y="326709"/>
                  </a:cubicBezTo>
                  <a:close/>
                  <a:moveTo>
                    <a:pt x="1854648" y="324628"/>
                  </a:moveTo>
                  <a:cubicBezTo>
                    <a:pt x="1856660" y="324628"/>
                    <a:pt x="1858290" y="326259"/>
                    <a:pt x="1858290" y="328270"/>
                  </a:cubicBezTo>
                  <a:cubicBezTo>
                    <a:pt x="1858290" y="330282"/>
                    <a:pt x="1856660" y="331912"/>
                    <a:pt x="1854648" y="331912"/>
                  </a:cubicBezTo>
                  <a:cubicBezTo>
                    <a:pt x="1852637" y="331912"/>
                    <a:pt x="1851006" y="330282"/>
                    <a:pt x="1851006" y="328270"/>
                  </a:cubicBezTo>
                  <a:cubicBezTo>
                    <a:pt x="1851006" y="326259"/>
                    <a:pt x="1852637" y="324628"/>
                    <a:pt x="1854648" y="324628"/>
                  </a:cubicBezTo>
                  <a:close/>
                  <a:moveTo>
                    <a:pt x="834462" y="324628"/>
                  </a:moveTo>
                  <a:cubicBezTo>
                    <a:pt x="841358" y="324628"/>
                    <a:pt x="846948" y="330218"/>
                    <a:pt x="846948" y="337114"/>
                  </a:cubicBezTo>
                  <a:cubicBezTo>
                    <a:pt x="846948" y="344010"/>
                    <a:pt x="841358" y="349600"/>
                    <a:pt x="834462" y="349600"/>
                  </a:cubicBezTo>
                  <a:cubicBezTo>
                    <a:pt x="827566" y="349600"/>
                    <a:pt x="821976" y="344010"/>
                    <a:pt x="821976" y="337114"/>
                  </a:cubicBezTo>
                  <a:cubicBezTo>
                    <a:pt x="821976" y="330218"/>
                    <a:pt x="827566" y="324628"/>
                    <a:pt x="834462" y="324628"/>
                  </a:cubicBezTo>
                  <a:close/>
                  <a:moveTo>
                    <a:pt x="534805" y="324628"/>
                  </a:moveTo>
                  <a:cubicBezTo>
                    <a:pt x="538828" y="324628"/>
                    <a:pt x="542089" y="328355"/>
                    <a:pt x="542089" y="332952"/>
                  </a:cubicBezTo>
                  <a:cubicBezTo>
                    <a:pt x="542089" y="337549"/>
                    <a:pt x="538828" y="341276"/>
                    <a:pt x="534805" y="341276"/>
                  </a:cubicBezTo>
                  <a:cubicBezTo>
                    <a:pt x="530782" y="341276"/>
                    <a:pt x="527521" y="337549"/>
                    <a:pt x="527521" y="332952"/>
                  </a:cubicBezTo>
                  <a:cubicBezTo>
                    <a:pt x="527521" y="328355"/>
                    <a:pt x="530782" y="324628"/>
                    <a:pt x="534805" y="324628"/>
                  </a:cubicBezTo>
                  <a:close/>
                  <a:moveTo>
                    <a:pt x="313704" y="321507"/>
                  </a:moveTo>
                  <a:cubicBezTo>
                    <a:pt x="315715" y="321507"/>
                    <a:pt x="317346" y="323371"/>
                    <a:pt x="317346" y="325669"/>
                  </a:cubicBezTo>
                  <a:cubicBezTo>
                    <a:pt x="317346" y="327967"/>
                    <a:pt x="315715" y="329831"/>
                    <a:pt x="313704" y="329831"/>
                  </a:cubicBezTo>
                  <a:cubicBezTo>
                    <a:pt x="311693" y="329831"/>
                    <a:pt x="310062" y="327967"/>
                    <a:pt x="310062" y="325669"/>
                  </a:cubicBezTo>
                  <a:cubicBezTo>
                    <a:pt x="310062" y="323371"/>
                    <a:pt x="311693" y="321507"/>
                    <a:pt x="313704" y="321507"/>
                  </a:cubicBezTo>
                  <a:close/>
                  <a:moveTo>
                    <a:pt x="680472" y="319426"/>
                  </a:moveTo>
                  <a:cubicBezTo>
                    <a:pt x="684495" y="319426"/>
                    <a:pt x="687756" y="323386"/>
                    <a:pt x="687756" y="328270"/>
                  </a:cubicBezTo>
                  <a:cubicBezTo>
                    <a:pt x="687756" y="333154"/>
                    <a:pt x="684495" y="337114"/>
                    <a:pt x="680472" y="337114"/>
                  </a:cubicBezTo>
                  <a:cubicBezTo>
                    <a:pt x="676449" y="337114"/>
                    <a:pt x="673188" y="333154"/>
                    <a:pt x="673188" y="328270"/>
                  </a:cubicBezTo>
                  <a:cubicBezTo>
                    <a:pt x="673188" y="323386"/>
                    <a:pt x="676449" y="319426"/>
                    <a:pt x="680472" y="319426"/>
                  </a:cubicBezTo>
                  <a:close/>
                  <a:moveTo>
                    <a:pt x="1708461" y="317345"/>
                  </a:moveTo>
                  <a:cubicBezTo>
                    <a:pt x="1711909" y="317345"/>
                    <a:pt x="1714704" y="320140"/>
                    <a:pt x="1714704" y="323588"/>
                  </a:cubicBezTo>
                  <a:cubicBezTo>
                    <a:pt x="1714704" y="327036"/>
                    <a:pt x="1711909" y="329831"/>
                    <a:pt x="1708461" y="329831"/>
                  </a:cubicBezTo>
                  <a:cubicBezTo>
                    <a:pt x="1705013" y="329831"/>
                    <a:pt x="1702218" y="327036"/>
                    <a:pt x="1702218" y="323588"/>
                  </a:cubicBezTo>
                  <a:cubicBezTo>
                    <a:pt x="1702218" y="320140"/>
                    <a:pt x="1705013" y="317345"/>
                    <a:pt x="1708461" y="317345"/>
                  </a:cubicBezTo>
                  <a:close/>
                  <a:moveTo>
                    <a:pt x="1492563" y="301738"/>
                  </a:moveTo>
                  <a:cubicBezTo>
                    <a:pt x="1498022" y="301738"/>
                    <a:pt x="1502448" y="305698"/>
                    <a:pt x="1502448" y="310582"/>
                  </a:cubicBezTo>
                  <a:cubicBezTo>
                    <a:pt x="1502448" y="315466"/>
                    <a:pt x="1498022" y="319426"/>
                    <a:pt x="1492563" y="319426"/>
                  </a:cubicBezTo>
                  <a:cubicBezTo>
                    <a:pt x="1487104" y="319426"/>
                    <a:pt x="1482678" y="315466"/>
                    <a:pt x="1482678" y="310582"/>
                  </a:cubicBezTo>
                  <a:cubicBezTo>
                    <a:pt x="1482678" y="305698"/>
                    <a:pt x="1487104" y="301738"/>
                    <a:pt x="1492563" y="301738"/>
                  </a:cubicBezTo>
                  <a:close/>
                  <a:moveTo>
                    <a:pt x="896890" y="299657"/>
                  </a:moveTo>
                  <a:cubicBezTo>
                    <a:pt x="904360" y="299657"/>
                    <a:pt x="910416" y="305713"/>
                    <a:pt x="910416" y="313183"/>
                  </a:cubicBezTo>
                  <a:cubicBezTo>
                    <a:pt x="910416" y="320653"/>
                    <a:pt x="904360" y="326709"/>
                    <a:pt x="896890" y="326709"/>
                  </a:cubicBezTo>
                  <a:cubicBezTo>
                    <a:pt x="889420" y="326709"/>
                    <a:pt x="883364" y="320653"/>
                    <a:pt x="883364" y="313183"/>
                  </a:cubicBezTo>
                  <a:cubicBezTo>
                    <a:pt x="883364" y="305713"/>
                    <a:pt x="889420" y="299657"/>
                    <a:pt x="896890" y="299657"/>
                  </a:cubicBezTo>
                  <a:close/>
                  <a:moveTo>
                    <a:pt x="1941008" y="297576"/>
                  </a:moveTo>
                  <a:cubicBezTo>
                    <a:pt x="1943019" y="297576"/>
                    <a:pt x="1944650" y="298508"/>
                    <a:pt x="1944650" y="299657"/>
                  </a:cubicBezTo>
                  <a:cubicBezTo>
                    <a:pt x="1944650" y="300806"/>
                    <a:pt x="1943019" y="301738"/>
                    <a:pt x="1941008" y="301738"/>
                  </a:cubicBezTo>
                  <a:cubicBezTo>
                    <a:pt x="1938997" y="301738"/>
                    <a:pt x="1937366" y="300806"/>
                    <a:pt x="1937366" y="299657"/>
                  </a:cubicBezTo>
                  <a:cubicBezTo>
                    <a:pt x="1937366" y="298508"/>
                    <a:pt x="1938997" y="297576"/>
                    <a:pt x="1941008" y="297576"/>
                  </a:cubicBezTo>
                  <a:close/>
                  <a:moveTo>
                    <a:pt x="448446" y="297576"/>
                  </a:moveTo>
                  <a:cubicBezTo>
                    <a:pt x="452469" y="297576"/>
                    <a:pt x="455730" y="300837"/>
                    <a:pt x="455730" y="304860"/>
                  </a:cubicBezTo>
                  <a:cubicBezTo>
                    <a:pt x="455730" y="308883"/>
                    <a:pt x="452469" y="312144"/>
                    <a:pt x="448446" y="312144"/>
                  </a:cubicBezTo>
                  <a:cubicBezTo>
                    <a:pt x="444423" y="312144"/>
                    <a:pt x="441162" y="308883"/>
                    <a:pt x="441162" y="304860"/>
                  </a:cubicBezTo>
                  <a:cubicBezTo>
                    <a:pt x="441162" y="300837"/>
                    <a:pt x="444423" y="297576"/>
                    <a:pt x="448446" y="297576"/>
                  </a:cubicBezTo>
                  <a:close/>
                  <a:moveTo>
                    <a:pt x="740299" y="287171"/>
                  </a:moveTo>
                  <a:cubicBezTo>
                    <a:pt x="745758" y="287171"/>
                    <a:pt x="750184" y="291597"/>
                    <a:pt x="750184" y="297056"/>
                  </a:cubicBezTo>
                  <a:cubicBezTo>
                    <a:pt x="750184" y="302515"/>
                    <a:pt x="745758" y="306941"/>
                    <a:pt x="740299" y="306941"/>
                  </a:cubicBezTo>
                  <a:cubicBezTo>
                    <a:pt x="734840" y="306941"/>
                    <a:pt x="730414" y="302515"/>
                    <a:pt x="730414" y="297056"/>
                  </a:cubicBezTo>
                  <a:cubicBezTo>
                    <a:pt x="730414" y="291597"/>
                    <a:pt x="734840" y="287171"/>
                    <a:pt x="740299" y="287171"/>
                  </a:cubicBezTo>
                  <a:close/>
                  <a:moveTo>
                    <a:pt x="590470" y="287171"/>
                  </a:moveTo>
                  <a:cubicBezTo>
                    <a:pt x="595354" y="287171"/>
                    <a:pt x="599314" y="290432"/>
                    <a:pt x="599314" y="294455"/>
                  </a:cubicBezTo>
                  <a:cubicBezTo>
                    <a:pt x="599314" y="298478"/>
                    <a:pt x="595354" y="301739"/>
                    <a:pt x="590470" y="301739"/>
                  </a:cubicBezTo>
                  <a:cubicBezTo>
                    <a:pt x="585586" y="301739"/>
                    <a:pt x="581626" y="298478"/>
                    <a:pt x="581626" y="294455"/>
                  </a:cubicBezTo>
                  <a:cubicBezTo>
                    <a:pt x="581626" y="290432"/>
                    <a:pt x="585586" y="287171"/>
                    <a:pt x="590470" y="287171"/>
                  </a:cubicBezTo>
                  <a:close/>
                  <a:moveTo>
                    <a:pt x="1798983" y="285090"/>
                  </a:moveTo>
                  <a:cubicBezTo>
                    <a:pt x="1801857" y="285090"/>
                    <a:pt x="1804186" y="287885"/>
                    <a:pt x="1804186" y="291333"/>
                  </a:cubicBezTo>
                  <a:cubicBezTo>
                    <a:pt x="1804186" y="294781"/>
                    <a:pt x="1801857" y="297576"/>
                    <a:pt x="1798983" y="297576"/>
                  </a:cubicBezTo>
                  <a:cubicBezTo>
                    <a:pt x="1796109" y="297576"/>
                    <a:pt x="1793780" y="294781"/>
                    <a:pt x="1793780" y="291333"/>
                  </a:cubicBezTo>
                  <a:cubicBezTo>
                    <a:pt x="1793780" y="287885"/>
                    <a:pt x="1796109" y="285090"/>
                    <a:pt x="1798983" y="285090"/>
                  </a:cubicBezTo>
                  <a:close/>
                  <a:moveTo>
                    <a:pt x="1649154" y="285090"/>
                  </a:moveTo>
                  <a:cubicBezTo>
                    <a:pt x="1652602" y="285090"/>
                    <a:pt x="1655397" y="288351"/>
                    <a:pt x="1655397" y="292374"/>
                  </a:cubicBezTo>
                  <a:cubicBezTo>
                    <a:pt x="1655397" y="296397"/>
                    <a:pt x="1652602" y="299658"/>
                    <a:pt x="1649154" y="299658"/>
                  </a:cubicBezTo>
                  <a:cubicBezTo>
                    <a:pt x="1645706" y="299658"/>
                    <a:pt x="1642911" y="296397"/>
                    <a:pt x="1642911" y="292374"/>
                  </a:cubicBezTo>
                  <a:cubicBezTo>
                    <a:pt x="1642911" y="288351"/>
                    <a:pt x="1645706" y="285090"/>
                    <a:pt x="1649154" y="285090"/>
                  </a:cubicBezTo>
                  <a:close/>
                  <a:moveTo>
                    <a:pt x="1428054" y="281969"/>
                  </a:moveTo>
                  <a:cubicBezTo>
                    <a:pt x="1433513" y="281969"/>
                    <a:pt x="1437939" y="287093"/>
                    <a:pt x="1437939" y="293414"/>
                  </a:cubicBezTo>
                  <a:cubicBezTo>
                    <a:pt x="1437939" y="299735"/>
                    <a:pt x="1433513" y="304859"/>
                    <a:pt x="1428054" y="304859"/>
                  </a:cubicBezTo>
                  <a:cubicBezTo>
                    <a:pt x="1422595" y="304859"/>
                    <a:pt x="1418169" y="299735"/>
                    <a:pt x="1418169" y="293414"/>
                  </a:cubicBezTo>
                  <a:cubicBezTo>
                    <a:pt x="1418169" y="287093"/>
                    <a:pt x="1422595" y="281969"/>
                    <a:pt x="1428054" y="281969"/>
                  </a:cubicBezTo>
                  <a:close/>
                  <a:moveTo>
                    <a:pt x="962961" y="279888"/>
                  </a:moveTo>
                  <a:cubicBezTo>
                    <a:pt x="971293" y="279888"/>
                    <a:pt x="978048" y="286643"/>
                    <a:pt x="978048" y="294975"/>
                  </a:cubicBezTo>
                  <a:cubicBezTo>
                    <a:pt x="978048" y="303307"/>
                    <a:pt x="971293" y="310062"/>
                    <a:pt x="962961" y="310062"/>
                  </a:cubicBezTo>
                  <a:cubicBezTo>
                    <a:pt x="954629" y="310062"/>
                    <a:pt x="947874" y="303307"/>
                    <a:pt x="947874" y="294975"/>
                  </a:cubicBezTo>
                  <a:cubicBezTo>
                    <a:pt x="947874" y="286643"/>
                    <a:pt x="954629" y="279888"/>
                    <a:pt x="962961" y="279888"/>
                  </a:cubicBezTo>
                  <a:close/>
                  <a:moveTo>
                    <a:pt x="362606" y="277807"/>
                  </a:moveTo>
                  <a:cubicBezTo>
                    <a:pt x="364617" y="277807"/>
                    <a:pt x="366248" y="278739"/>
                    <a:pt x="366248" y="279888"/>
                  </a:cubicBezTo>
                  <a:cubicBezTo>
                    <a:pt x="366248" y="281037"/>
                    <a:pt x="364617" y="281969"/>
                    <a:pt x="362606" y="281969"/>
                  </a:cubicBezTo>
                  <a:cubicBezTo>
                    <a:pt x="360595" y="281969"/>
                    <a:pt x="358964" y="281037"/>
                    <a:pt x="358964" y="279888"/>
                  </a:cubicBezTo>
                  <a:cubicBezTo>
                    <a:pt x="358964" y="278739"/>
                    <a:pt x="360595" y="277807"/>
                    <a:pt x="362606" y="277807"/>
                  </a:cubicBezTo>
                  <a:close/>
                  <a:moveTo>
                    <a:pt x="1361983" y="274686"/>
                  </a:moveTo>
                  <a:cubicBezTo>
                    <a:pt x="1365431" y="274686"/>
                    <a:pt x="1368226" y="277015"/>
                    <a:pt x="1368226" y="279889"/>
                  </a:cubicBezTo>
                  <a:cubicBezTo>
                    <a:pt x="1368226" y="282763"/>
                    <a:pt x="1365431" y="285092"/>
                    <a:pt x="1361983" y="285092"/>
                  </a:cubicBezTo>
                  <a:cubicBezTo>
                    <a:pt x="1358535" y="285092"/>
                    <a:pt x="1355740" y="282763"/>
                    <a:pt x="1355740" y="279889"/>
                  </a:cubicBezTo>
                  <a:cubicBezTo>
                    <a:pt x="1355740" y="277015"/>
                    <a:pt x="1358535" y="274686"/>
                    <a:pt x="1361983" y="274686"/>
                  </a:cubicBezTo>
                  <a:close/>
                  <a:moveTo>
                    <a:pt x="1028511" y="269483"/>
                  </a:moveTo>
                  <a:cubicBezTo>
                    <a:pt x="1034545" y="269483"/>
                    <a:pt x="1039436" y="274607"/>
                    <a:pt x="1039436" y="280928"/>
                  </a:cubicBezTo>
                  <a:cubicBezTo>
                    <a:pt x="1039436" y="287249"/>
                    <a:pt x="1034545" y="292373"/>
                    <a:pt x="1028511" y="292373"/>
                  </a:cubicBezTo>
                  <a:cubicBezTo>
                    <a:pt x="1022477" y="292373"/>
                    <a:pt x="1017586" y="287249"/>
                    <a:pt x="1017586" y="280928"/>
                  </a:cubicBezTo>
                  <a:cubicBezTo>
                    <a:pt x="1017586" y="274607"/>
                    <a:pt x="1022477" y="269483"/>
                    <a:pt x="1028511" y="269483"/>
                  </a:cubicBezTo>
                  <a:close/>
                  <a:moveTo>
                    <a:pt x="1295393" y="265321"/>
                  </a:moveTo>
                  <a:cubicBezTo>
                    <a:pt x="1298841" y="265321"/>
                    <a:pt x="1301636" y="268116"/>
                    <a:pt x="1301636" y="271564"/>
                  </a:cubicBezTo>
                  <a:cubicBezTo>
                    <a:pt x="1301636" y="275012"/>
                    <a:pt x="1298841" y="277807"/>
                    <a:pt x="1295393" y="277807"/>
                  </a:cubicBezTo>
                  <a:cubicBezTo>
                    <a:pt x="1291945" y="277807"/>
                    <a:pt x="1289150" y="275012"/>
                    <a:pt x="1289150" y="271564"/>
                  </a:cubicBezTo>
                  <a:cubicBezTo>
                    <a:pt x="1289150" y="268116"/>
                    <a:pt x="1291945" y="265321"/>
                    <a:pt x="1295393" y="265321"/>
                  </a:cubicBezTo>
                  <a:close/>
                  <a:moveTo>
                    <a:pt x="1588806" y="262200"/>
                  </a:moveTo>
                  <a:cubicBezTo>
                    <a:pt x="1589955" y="262200"/>
                    <a:pt x="1590887" y="263831"/>
                    <a:pt x="1590887" y="265842"/>
                  </a:cubicBezTo>
                  <a:cubicBezTo>
                    <a:pt x="1590887" y="267854"/>
                    <a:pt x="1589955" y="269484"/>
                    <a:pt x="1588806" y="269484"/>
                  </a:cubicBezTo>
                  <a:cubicBezTo>
                    <a:pt x="1587657" y="269484"/>
                    <a:pt x="1586725" y="267854"/>
                    <a:pt x="1586725" y="265842"/>
                  </a:cubicBezTo>
                  <a:cubicBezTo>
                    <a:pt x="1586725" y="263831"/>
                    <a:pt x="1587657" y="262200"/>
                    <a:pt x="1588806" y="262200"/>
                  </a:cubicBezTo>
                  <a:close/>
                  <a:moveTo>
                    <a:pt x="1094061" y="262200"/>
                  </a:moveTo>
                  <a:cubicBezTo>
                    <a:pt x="1099520" y="262200"/>
                    <a:pt x="1103946" y="266160"/>
                    <a:pt x="1103946" y="271044"/>
                  </a:cubicBezTo>
                  <a:cubicBezTo>
                    <a:pt x="1103946" y="275928"/>
                    <a:pt x="1099520" y="279888"/>
                    <a:pt x="1094061" y="279888"/>
                  </a:cubicBezTo>
                  <a:cubicBezTo>
                    <a:pt x="1088602" y="279888"/>
                    <a:pt x="1084176" y="275928"/>
                    <a:pt x="1084176" y="271044"/>
                  </a:cubicBezTo>
                  <a:cubicBezTo>
                    <a:pt x="1084176" y="266160"/>
                    <a:pt x="1088602" y="262200"/>
                    <a:pt x="1094061" y="262200"/>
                  </a:cubicBezTo>
                  <a:close/>
                  <a:moveTo>
                    <a:pt x="800646" y="260119"/>
                  </a:moveTo>
                  <a:cubicBezTo>
                    <a:pt x="805530" y="260119"/>
                    <a:pt x="809490" y="264079"/>
                    <a:pt x="809490" y="268963"/>
                  </a:cubicBezTo>
                  <a:cubicBezTo>
                    <a:pt x="809490" y="273847"/>
                    <a:pt x="805530" y="277807"/>
                    <a:pt x="800646" y="277807"/>
                  </a:cubicBezTo>
                  <a:cubicBezTo>
                    <a:pt x="795762" y="277807"/>
                    <a:pt x="791802" y="273847"/>
                    <a:pt x="791802" y="268963"/>
                  </a:cubicBezTo>
                  <a:cubicBezTo>
                    <a:pt x="791802" y="264079"/>
                    <a:pt x="795762" y="260119"/>
                    <a:pt x="800646" y="260119"/>
                  </a:cubicBezTo>
                  <a:close/>
                  <a:moveTo>
                    <a:pt x="501509" y="260119"/>
                  </a:moveTo>
                  <a:cubicBezTo>
                    <a:pt x="503807" y="260119"/>
                    <a:pt x="505671" y="261750"/>
                    <a:pt x="505671" y="263761"/>
                  </a:cubicBezTo>
                  <a:cubicBezTo>
                    <a:pt x="505671" y="265772"/>
                    <a:pt x="503807" y="267403"/>
                    <a:pt x="501509" y="267403"/>
                  </a:cubicBezTo>
                  <a:cubicBezTo>
                    <a:pt x="499211" y="267403"/>
                    <a:pt x="497347" y="265772"/>
                    <a:pt x="497347" y="263761"/>
                  </a:cubicBezTo>
                  <a:cubicBezTo>
                    <a:pt x="497347" y="261750"/>
                    <a:pt x="499211" y="260119"/>
                    <a:pt x="501509" y="260119"/>
                  </a:cubicBezTo>
                  <a:close/>
                  <a:moveTo>
                    <a:pt x="1887944" y="258038"/>
                  </a:moveTo>
                  <a:cubicBezTo>
                    <a:pt x="1889381" y="258038"/>
                    <a:pt x="1890546" y="258504"/>
                    <a:pt x="1890546" y="259079"/>
                  </a:cubicBezTo>
                  <a:cubicBezTo>
                    <a:pt x="1890546" y="259654"/>
                    <a:pt x="1889381" y="260120"/>
                    <a:pt x="1887944" y="260120"/>
                  </a:cubicBezTo>
                  <a:cubicBezTo>
                    <a:pt x="1886507" y="260120"/>
                    <a:pt x="1885342" y="259654"/>
                    <a:pt x="1885342" y="259079"/>
                  </a:cubicBezTo>
                  <a:cubicBezTo>
                    <a:pt x="1885342" y="258504"/>
                    <a:pt x="1886507" y="258038"/>
                    <a:pt x="1887944" y="258038"/>
                  </a:cubicBezTo>
                  <a:close/>
                  <a:moveTo>
                    <a:pt x="1228803" y="258038"/>
                  </a:moveTo>
                  <a:cubicBezTo>
                    <a:pt x="1233400" y="258038"/>
                    <a:pt x="1237127" y="261765"/>
                    <a:pt x="1237127" y="266362"/>
                  </a:cubicBezTo>
                  <a:cubicBezTo>
                    <a:pt x="1237127" y="270959"/>
                    <a:pt x="1233400" y="274686"/>
                    <a:pt x="1228803" y="274686"/>
                  </a:cubicBezTo>
                  <a:cubicBezTo>
                    <a:pt x="1224206" y="274686"/>
                    <a:pt x="1220479" y="270959"/>
                    <a:pt x="1220479" y="266362"/>
                  </a:cubicBezTo>
                  <a:cubicBezTo>
                    <a:pt x="1220479" y="261765"/>
                    <a:pt x="1224206" y="258038"/>
                    <a:pt x="1228803" y="258038"/>
                  </a:cubicBezTo>
                  <a:close/>
                  <a:moveTo>
                    <a:pt x="1160652" y="258038"/>
                  </a:moveTo>
                  <a:cubicBezTo>
                    <a:pt x="1166111" y="258038"/>
                    <a:pt x="1170537" y="262464"/>
                    <a:pt x="1170537" y="267923"/>
                  </a:cubicBezTo>
                  <a:cubicBezTo>
                    <a:pt x="1170537" y="273382"/>
                    <a:pt x="1166111" y="277808"/>
                    <a:pt x="1160652" y="277808"/>
                  </a:cubicBezTo>
                  <a:cubicBezTo>
                    <a:pt x="1155193" y="277808"/>
                    <a:pt x="1150767" y="273382"/>
                    <a:pt x="1150767" y="267923"/>
                  </a:cubicBezTo>
                  <a:cubicBezTo>
                    <a:pt x="1150767" y="262464"/>
                    <a:pt x="1155193" y="258038"/>
                    <a:pt x="1160652" y="258038"/>
                  </a:cubicBezTo>
                  <a:close/>
                  <a:moveTo>
                    <a:pt x="647697" y="258038"/>
                  </a:moveTo>
                  <a:cubicBezTo>
                    <a:pt x="649709" y="258038"/>
                    <a:pt x="651339" y="258970"/>
                    <a:pt x="651339" y="260119"/>
                  </a:cubicBezTo>
                  <a:cubicBezTo>
                    <a:pt x="651339" y="261268"/>
                    <a:pt x="649709" y="262200"/>
                    <a:pt x="647697" y="262200"/>
                  </a:cubicBezTo>
                  <a:cubicBezTo>
                    <a:pt x="645686" y="262200"/>
                    <a:pt x="644055" y="261268"/>
                    <a:pt x="644055" y="260119"/>
                  </a:cubicBezTo>
                  <a:cubicBezTo>
                    <a:pt x="644055" y="258970"/>
                    <a:pt x="645686" y="258038"/>
                    <a:pt x="647697" y="258038"/>
                  </a:cubicBezTo>
                  <a:close/>
                  <a:moveTo>
                    <a:pt x="1742276" y="254917"/>
                  </a:moveTo>
                  <a:cubicBezTo>
                    <a:pt x="1743712" y="254917"/>
                    <a:pt x="1744877" y="255616"/>
                    <a:pt x="1744877" y="256478"/>
                  </a:cubicBezTo>
                  <a:cubicBezTo>
                    <a:pt x="1744877" y="257340"/>
                    <a:pt x="1743712" y="258039"/>
                    <a:pt x="1742276" y="258039"/>
                  </a:cubicBezTo>
                  <a:cubicBezTo>
                    <a:pt x="1740840" y="258039"/>
                    <a:pt x="1739675" y="257340"/>
                    <a:pt x="1739675" y="256478"/>
                  </a:cubicBezTo>
                  <a:cubicBezTo>
                    <a:pt x="1739675" y="255616"/>
                    <a:pt x="1740840" y="254917"/>
                    <a:pt x="1742276" y="254917"/>
                  </a:cubicBezTo>
                  <a:close/>
                  <a:moveTo>
                    <a:pt x="1525858" y="240350"/>
                  </a:moveTo>
                  <a:cubicBezTo>
                    <a:pt x="1527870" y="240350"/>
                    <a:pt x="1529500" y="241981"/>
                    <a:pt x="1529500" y="243992"/>
                  </a:cubicBezTo>
                  <a:cubicBezTo>
                    <a:pt x="1529500" y="246004"/>
                    <a:pt x="1527870" y="247634"/>
                    <a:pt x="1525858" y="247634"/>
                  </a:cubicBezTo>
                  <a:cubicBezTo>
                    <a:pt x="1523847" y="247634"/>
                    <a:pt x="1522216" y="246004"/>
                    <a:pt x="1522216" y="243992"/>
                  </a:cubicBezTo>
                  <a:cubicBezTo>
                    <a:pt x="1522216" y="241981"/>
                    <a:pt x="1523847" y="240350"/>
                    <a:pt x="1525858" y="240350"/>
                  </a:cubicBezTo>
                  <a:close/>
                  <a:moveTo>
                    <a:pt x="865156" y="238269"/>
                  </a:moveTo>
                  <a:cubicBezTo>
                    <a:pt x="870040" y="238269"/>
                    <a:pt x="874000" y="241996"/>
                    <a:pt x="874000" y="246593"/>
                  </a:cubicBezTo>
                  <a:cubicBezTo>
                    <a:pt x="874000" y="251190"/>
                    <a:pt x="870040" y="254917"/>
                    <a:pt x="865156" y="254917"/>
                  </a:cubicBezTo>
                  <a:cubicBezTo>
                    <a:pt x="860272" y="254917"/>
                    <a:pt x="856312" y="251190"/>
                    <a:pt x="856312" y="246593"/>
                  </a:cubicBezTo>
                  <a:cubicBezTo>
                    <a:pt x="856312" y="241996"/>
                    <a:pt x="860272" y="238269"/>
                    <a:pt x="865156" y="238269"/>
                  </a:cubicBezTo>
                  <a:close/>
                  <a:moveTo>
                    <a:pt x="414630" y="233066"/>
                  </a:moveTo>
                  <a:cubicBezTo>
                    <a:pt x="416641" y="233066"/>
                    <a:pt x="418272" y="234697"/>
                    <a:pt x="418272" y="236708"/>
                  </a:cubicBezTo>
                  <a:cubicBezTo>
                    <a:pt x="418272" y="238719"/>
                    <a:pt x="416641" y="240350"/>
                    <a:pt x="414630" y="240350"/>
                  </a:cubicBezTo>
                  <a:cubicBezTo>
                    <a:pt x="412619" y="240350"/>
                    <a:pt x="410988" y="238719"/>
                    <a:pt x="410988" y="236708"/>
                  </a:cubicBezTo>
                  <a:cubicBezTo>
                    <a:pt x="410988" y="234697"/>
                    <a:pt x="412619" y="233066"/>
                    <a:pt x="414630" y="233066"/>
                  </a:cubicBezTo>
                  <a:close/>
                  <a:moveTo>
                    <a:pt x="707004" y="225783"/>
                  </a:moveTo>
                  <a:cubicBezTo>
                    <a:pt x="709016" y="225783"/>
                    <a:pt x="710646" y="227414"/>
                    <a:pt x="710646" y="229425"/>
                  </a:cubicBezTo>
                  <a:cubicBezTo>
                    <a:pt x="710646" y="231437"/>
                    <a:pt x="709016" y="233067"/>
                    <a:pt x="707004" y="233067"/>
                  </a:cubicBezTo>
                  <a:cubicBezTo>
                    <a:pt x="704993" y="233067"/>
                    <a:pt x="703362" y="231437"/>
                    <a:pt x="703362" y="229425"/>
                  </a:cubicBezTo>
                  <a:cubicBezTo>
                    <a:pt x="703362" y="227414"/>
                    <a:pt x="704993" y="225783"/>
                    <a:pt x="707004" y="225783"/>
                  </a:cubicBezTo>
                  <a:close/>
                  <a:moveTo>
                    <a:pt x="1682969" y="222662"/>
                  </a:moveTo>
                  <a:cubicBezTo>
                    <a:pt x="1684405" y="222662"/>
                    <a:pt x="1685570" y="223827"/>
                    <a:pt x="1685570" y="225263"/>
                  </a:cubicBezTo>
                  <a:cubicBezTo>
                    <a:pt x="1685570" y="226699"/>
                    <a:pt x="1684405" y="227864"/>
                    <a:pt x="1682969" y="227864"/>
                  </a:cubicBezTo>
                  <a:cubicBezTo>
                    <a:pt x="1681533" y="227864"/>
                    <a:pt x="1680368" y="226699"/>
                    <a:pt x="1680368" y="225263"/>
                  </a:cubicBezTo>
                  <a:cubicBezTo>
                    <a:pt x="1680368" y="223827"/>
                    <a:pt x="1681533" y="222662"/>
                    <a:pt x="1682969" y="222662"/>
                  </a:cubicBezTo>
                  <a:close/>
                  <a:moveTo>
                    <a:pt x="558216" y="222661"/>
                  </a:moveTo>
                  <a:cubicBezTo>
                    <a:pt x="560227" y="222661"/>
                    <a:pt x="561858" y="224292"/>
                    <a:pt x="561858" y="226303"/>
                  </a:cubicBezTo>
                  <a:cubicBezTo>
                    <a:pt x="561858" y="228314"/>
                    <a:pt x="560227" y="229945"/>
                    <a:pt x="558216" y="229945"/>
                  </a:cubicBezTo>
                  <a:cubicBezTo>
                    <a:pt x="556205" y="229945"/>
                    <a:pt x="554574" y="228314"/>
                    <a:pt x="554574" y="226303"/>
                  </a:cubicBezTo>
                  <a:cubicBezTo>
                    <a:pt x="554574" y="224292"/>
                    <a:pt x="556205" y="222661"/>
                    <a:pt x="558216" y="222661"/>
                  </a:cubicBezTo>
                  <a:close/>
                  <a:moveTo>
                    <a:pt x="1460307" y="220581"/>
                  </a:moveTo>
                  <a:cubicBezTo>
                    <a:pt x="1462892" y="220581"/>
                    <a:pt x="1464989" y="222212"/>
                    <a:pt x="1464989" y="224223"/>
                  </a:cubicBezTo>
                  <a:cubicBezTo>
                    <a:pt x="1464989" y="226235"/>
                    <a:pt x="1462892" y="227865"/>
                    <a:pt x="1460307" y="227865"/>
                  </a:cubicBezTo>
                  <a:cubicBezTo>
                    <a:pt x="1457722" y="227865"/>
                    <a:pt x="1455625" y="226235"/>
                    <a:pt x="1455625" y="224223"/>
                  </a:cubicBezTo>
                  <a:cubicBezTo>
                    <a:pt x="1455625" y="222212"/>
                    <a:pt x="1457722" y="220581"/>
                    <a:pt x="1460307" y="220581"/>
                  </a:cubicBezTo>
                  <a:close/>
                  <a:moveTo>
                    <a:pt x="1832278" y="220580"/>
                  </a:moveTo>
                  <a:cubicBezTo>
                    <a:pt x="1832853" y="220580"/>
                    <a:pt x="1833319" y="221745"/>
                    <a:pt x="1833319" y="223182"/>
                  </a:cubicBezTo>
                  <a:cubicBezTo>
                    <a:pt x="1833319" y="224619"/>
                    <a:pt x="1832853" y="225784"/>
                    <a:pt x="1832278" y="225784"/>
                  </a:cubicBezTo>
                  <a:cubicBezTo>
                    <a:pt x="1831703" y="225784"/>
                    <a:pt x="1831237" y="224619"/>
                    <a:pt x="1831237" y="223182"/>
                  </a:cubicBezTo>
                  <a:cubicBezTo>
                    <a:pt x="1831237" y="221745"/>
                    <a:pt x="1831703" y="220580"/>
                    <a:pt x="1832278" y="220580"/>
                  </a:cubicBezTo>
                  <a:close/>
                  <a:moveTo>
                    <a:pt x="929665" y="215378"/>
                  </a:moveTo>
                  <a:cubicBezTo>
                    <a:pt x="935699" y="215378"/>
                    <a:pt x="940590" y="220502"/>
                    <a:pt x="940590" y="226823"/>
                  </a:cubicBezTo>
                  <a:cubicBezTo>
                    <a:pt x="940590" y="233144"/>
                    <a:pt x="935699" y="238268"/>
                    <a:pt x="929665" y="238268"/>
                  </a:cubicBezTo>
                  <a:cubicBezTo>
                    <a:pt x="923631" y="238268"/>
                    <a:pt x="918740" y="233144"/>
                    <a:pt x="918740" y="226823"/>
                  </a:cubicBezTo>
                  <a:cubicBezTo>
                    <a:pt x="918740" y="220502"/>
                    <a:pt x="923631" y="215378"/>
                    <a:pt x="929665" y="215378"/>
                  </a:cubicBezTo>
                  <a:close/>
                  <a:moveTo>
                    <a:pt x="1394238" y="208095"/>
                  </a:moveTo>
                  <a:cubicBezTo>
                    <a:pt x="1394813" y="208095"/>
                    <a:pt x="1395279" y="208561"/>
                    <a:pt x="1395279" y="209136"/>
                  </a:cubicBezTo>
                  <a:cubicBezTo>
                    <a:pt x="1395279" y="209711"/>
                    <a:pt x="1394813" y="210177"/>
                    <a:pt x="1394238" y="210177"/>
                  </a:cubicBezTo>
                  <a:cubicBezTo>
                    <a:pt x="1393663" y="210177"/>
                    <a:pt x="1393197" y="209711"/>
                    <a:pt x="1393197" y="209136"/>
                  </a:cubicBezTo>
                  <a:cubicBezTo>
                    <a:pt x="1393197" y="208561"/>
                    <a:pt x="1393663" y="208095"/>
                    <a:pt x="1394238" y="208095"/>
                  </a:cubicBezTo>
                  <a:close/>
                  <a:moveTo>
                    <a:pt x="995216" y="200812"/>
                  </a:moveTo>
                  <a:cubicBezTo>
                    <a:pt x="1000675" y="200812"/>
                    <a:pt x="1005101" y="205238"/>
                    <a:pt x="1005101" y="210697"/>
                  </a:cubicBezTo>
                  <a:cubicBezTo>
                    <a:pt x="1005101" y="216156"/>
                    <a:pt x="1000675" y="220582"/>
                    <a:pt x="995216" y="220582"/>
                  </a:cubicBezTo>
                  <a:cubicBezTo>
                    <a:pt x="989757" y="220582"/>
                    <a:pt x="985331" y="216156"/>
                    <a:pt x="985331" y="210697"/>
                  </a:cubicBezTo>
                  <a:cubicBezTo>
                    <a:pt x="985331" y="205238"/>
                    <a:pt x="989757" y="200812"/>
                    <a:pt x="995216" y="200812"/>
                  </a:cubicBezTo>
                  <a:close/>
                  <a:moveTo>
                    <a:pt x="1621581" y="197690"/>
                  </a:moveTo>
                  <a:cubicBezTo>
                    <a:pt x="1621868" y="197690"/>
                    <a:pt x="1622101" y="197923"/>
                    <a:pt x="1622101" y="198210"/>
                  </a:cubicBezTo>
                  <a:cubicBezTo>
                    <a:pt x="1622101" y="198497"/>
                    <a:pt x="1621868" y="198730"/>
                    <a:pt x="1621581" y="198730"/>
                  </a:cubicBezTo>
                  <a:cubicBezTo>
                    <a:pt x="1621294" y="198730"/>
                    <a:pt x="1621061" y="198497"/>
                    <a:pt x="1621061" y="198210"/>
                  </a:cubicBezTo>
                  <a:cubicBezTo>
                    <a:pt x="1621061" y="197923"/>
                    <a:pt x="1621294" y="197690"/>
                    <a:pt x="1621581" y="197690"/>
                  </a:cubicBezTo>
                  <a:close/>
                  <a:moveTo>
                    <a:pt x="1329207" y="197690"/>
                  </a:moveTo>
                  <a:cubicBezTo>
                    <a:pt x="1330643" y="197690"/>
                    <a:pt x="1331808" y="198389"/>
                    <a:pt x="1331808" y="199251"/>
                  </a:cubicBezTo>
                  <a:cubicBezTo>
                    <a:pt x="1331808" y="200113"/>
                    <a:pt x="1330643" y="200812"/>
                    <a:pt x="1329207" y="200812"/>
                  </a:cubicBezTo>
                  <a:cubicBezTo>
                    <a:pt x="1327771" y="200812"/>
                    <a:pt x="1326606" y="200113"/>
                    <a:pt x="1326606" y="199251"/>
                  </a:cubicBezTo>
                  <a:cubicBezTo>
                    <a:pt x="1326606" y="198389"/>
                    <a:pt x="1327771" y="197690"/>
                    <a:pt x="1329207" y="197690"/>
                  </a:cubicBezTo>
                  <a:close/>
                  <a:moveTo>
                    <a:pt x="769952" y="197690"/>
                  </a:moveTo>
                  <a:cubicBezTo>
                    <a:pt x="771101" y="197690"/>
                    <a:pt x="772033" y="198855"/>
                    <a:pt x="772033" y="200291"/>
                  </a:cubicBezTo>
                  <a:cubicBezTo>
                    <a:pt x="772033" y="201727"/>
                    <a:pt x="771101" y="202892"/>
                    <a:pt x="769952" y="202892"/>
                  </a:cubicBezTo>
                  <a:cubicBezTo>
                    <a:pt x="768803" y="202892"/>
                    <a:pt x="767871" y="201727"/>
                    <a:pt x="767871" y="200291"/>
                  </a:cubicBezTo>
                  <a:cubicBezTo>
                    <a:pt x="767871" y="198855"/>
                    <a:pt x="768803" y="197690"/>
                    <a:pt x="769952" y="197690"/>
                  </a:cubicBezTo>
                  <a:close/>
                  <a:moveTo>
                    <a:pt x="469255" y="195609"/>
                  </a:moveTo>
                  <a:cubicBezTo>
                    <a:pt x="469830" y="195609"/>
                    <a:pt x="470296" y="196075"/>
                    <a:pt x="470296" y="196650"/>
                  </a:cubicBezTo>
                  <a:cubicBezTo>
                    <a:pt x="470296" y="197225"/>
                    <a:pt x="469830" y="197691"/>
                    <a:pt x="469255" y="197691"/>
                  </a:cubicBezTo>
                  <a:cubicBezTo>
                    <a:pt x="468680" y="197691"/>
                    <a:pt x="468214" y="197225"/>
                    <a:pt x="468214" y="196650"/>
                  </a:cubicBezTo>
                  <a:cubicBezTo>
                    <a:pt x="468214" y="196075"/>
                    <a:pt x="468680" y="195609"/>
                    <a:pt x="469255" y="195609"/>
                  </a:cubicBezTo>
                  <a:close/>
                  <a:moveTo>
                    <a:pt x="1262097" y="190407"/>
                  </a:moveTo>
                  <a:cubicBezTo>
                    <a:pt x="1263246" y="190407"/>
                    <a:pt x="1264178" y="191572"/>
                    <a:pt x="1264178" y="193008"/>
                  </a:cubicBezTo>
                  <a:cubicBezTo>
                    <a:pt x="1264178" y="194444"/>
                    <a:pt x="1263246" y="195609"/>
                    <a:pt x="1262097" y="195609"/>
                  </a:cubicBezTo>
                  <a:cubicBezTo>
                    <a:pt x="1260948" y="195609"/>
                    <a:pt x="1260016" y="194444"/>
                    <a:pt x="1260016" y="193008"/>
                  </a:cubicBezTo>
                  <a:cubicBezTo>
                    <a:pt x="1260016" y="191572"/>
                    <a:pt x="1260948" y="190407"/>
                    <a:pt x="1262097" y="190407"/>
                  </a:cubicBezTo>
                  <a:close/>
                  <a:moveTo>
                    <a:pt x="1061806" y="190407"/>
                  </a:moveTo>
                  <a:cubicBezTo>
                    <a:pt x="1067265" y="190407"/>
                    <a:pt x="1071691" y="194833"/>
                    <a:pt x="1071691" y="200292"/>
                  </a:cubicBezTo>
                  <a:cubicBezTo>
                    <a:pt x="1071691" y="205751"/>
                    <a:pt x="1067265" y="210177"/>
                    <a:pt x="1061806" y="210177"/>
                  </a:cubicBezTo>
                  <a:cubicBezTo>
                    <a:pt x="1056347" y="210177"/>
                    <a:pt x="1051921" y="205751"/>
                    <a:pt x="1051921" y="200292"/>
                  </a:cubicBezTo>
                  <a:cubicBezTo>
                    <a:pt x="1051921" y="194833"/>
                    <a:pt x="1056347" y="190407"/>
                    <a:pt x="1061806" y="190407"/>
                  </a:cubicBezTo>
                  <a:close/>
                  <a:moveTo>
                    <a:pt x="615442" y="190407"/>
                  </a:moveTo>
                  <a:cubicBezTo>
                    <a:pt x="616304" y="190407"/>
                    <a:pt x="617003" y="191106"/>
                    <a:pt x="617003" y="191968"/>
                  </a:cubicBezTo>
                  <a:cubicBezTo>
                    <a:pt x="617003" y="192830"/>
                    <a:pt x="616304" y="193529"/>
                    <a:pt x="615442" y="193529"/>
                  </a:cubicBezTo>
                  <a:cubicBezTo>
                    <a:pt x="614580" y="193529"/>
                    <a:pt x="613881" y="192830"/>
                    <a:pt x="613881" y="191968"/>
                  </a:cubicBezTo>
                  <a:cubicBezTo>
                    <a:pt x="613881" y="191106"/>
                    <a:pt x="614580" y="190407"/>
                    <a:pt x="615442" y="190407"/>
                  </a:cubicBezTo>
                  <a:close/>
                  <a:moveTo>
                    <a:pt x="1195507" y="186245"/>
                  </a:moveTo>
                  <a:cubicBezTo>
                    <a:pt x="1198379" y="186245"/>
                    <a:pt x="1200709" y="188342"/>
                    <a:pt x="1200709" y="190927"/>
                  </a:cubicBezTo>
                  <a:cubicBezTo>
                    <a:pt x="1200709" y="193512"/>
                    <a:pt x="1198379" y="195609"/>
                    <a:pt x="1195507" y="195609"/>
                  </a:cubicBezTo>
                  <a:cubicBezTo>
                    <a:pt x="1192634" y="195609"/>
                    <a:pt x="1190304" y="193512"/>
                    <a:pt x="1190304" y="190927"/>
                  </a:cubicBezTo>
                  <a:cubicBezTo>
                    <a:pt x="1190304" y="188342"/>
                    <a:pt x="1192634" y="186245"/>
                    <a:pt x="1195507" y="186245"/>
                  </a:cubicBezTo>
                  <a:close/>
                  <a:moveTo>
                    <a:pt x="1127355" y="186245"/>
                  </a:moveTo>
                  <a:cubicBezTo>
                    <a:pt x="1132239" y="186245"/>
                    <a:pt x="1136199" y="189506"/>
                    <a:pt x="1136199" y="193529"/>
                  </a:cubicBezTo>
                  <a:cubicBezTo>
                    <a:pt x="1136199" y="197552"/>
                    <a:pt x="1132239" y="200813"/>
                    <a:pt x="1127355" y="200813"/>
                  </a:cubicBezTo>
                  <a:cubicBezTo>
                    <a:pt x="1122471" y="200813"/>
                    <a:pt x="1118511" y="197552"/>
                    <a:pt x="1118511" y="193529"/>
                  </a:cubicBezTo>
                  <a:cubicBezTo>
                    <a:pt x="1118511" y="189506"/>
                    <a:pt x="1122471" y="186245"/>
                    <a:pt x="1127355" y="186245"/>
                  </a:cubicBezTo>
                  <a:close/>
                  <a:moveTo>
                    <a:pt x="1557593" y="173759"/>
                  </a:moveTo>
                  <a:cubicBezTo>
                    <a:pt x="1558168" y="173759"/>
                    <a:pt x="1558634" y="174225"/>
                    <a:pt x="1558634" y="174800"/>
                  </a:cubicBezTo>
                  <a:cubicBezTo>
                    <a:pt x="1558634" y="175375"/>
                    <a:pt x="1558168" y="175841"/>
                    <a:pt x="1557593" y="175841"/>
                  </a:cubicBezTo>
                  <a:cubicBezTo>
                    <a:pt x="1557018" y="175841"/>
                    <a:pt x="1556552" y="175375"/>
                    <a:pt x="1556552" y="174800"/>
                  </a:cubicBezTo>
                  <a:cubicBezTo>
                    <a:pt x="1556552" y="174225"/>
                    <a:pt x="1557018" y="173759"/>
                    <a:pt x="1557593" y="173759"/>
                  </a:cubicBezTo>
                  <a:close/>
                  <a:moveTo>
                    <a:pt x="831860" y="173759"/>
                  </a:moveTo>
                  <a:cubicBezTo>
                    <a:pt x="834445" y="173759"/>
                    <a:pt x="836542" y="175856"/>
                    <a:pt x="836542" y="178441"/>
                  </a:cubicBezTo>
                  <a:cubicBezTo>
                    <a:pt x="836542" y="181026"/>
                    <a:pt x="834445" y="183123"/>
                    <a:pt x="831860" y="183123"/>
                  </a:cubicBezTo>
                  <a:cubicBezTo>
                    <a:pt x="829275" y="183123"/>
                    <a:pt x="827178" y="181026"/>
                    <a:pt x="827178" y="178441"/>
                  </a:cubicBezTo>
                  <a:cubicBezTo>
                    <a:pt x="827178" y="175856"/>
                    <a:pt x="829275" y="173759"/>
                    <a:pt x="831860" y="173759"/>
                  </a:cubicBezTo>
                  <a:close/>
                  <a:moveTo>
                    <a:pt x="674749" y="161274"/>
                  </a:moveTo>
                  <a:cubicBezTo>
                    <a:pt x="675611" y="161274"/>
                    <a:pt x="676310" y="161740"/>
                    <a:pt x="676310" y="162315"/>
                  </a:cubicBezTo>
                  <a:cubicBezTo>
                    <a:pt x="676310" y="162890"/>
                    <a:pt x="675611" y="163356"/>
                    <a:pt x="674749" y="163356"/>
                  </a:cubicBezTo>
                  <a:cubicBezTo>
                    <a:pt x="673887" y="163356"/>
                    <a:pt x="673188" y="162890"/>
                    <a:pt x="673188" y="162315"/>
                  </a:cubicBezTo>
                  <a:cubicBezTo>
                    <a:pt x="673188" y="161740"/>
                    <a:pt x="673887" y="161274"/>
                    <a:pt x="674749" y="161274"/>
                  </a:cubicBezTo>
                  <a:close/>
                  <a:moveTo>
                    <a:pt x="1493603" y="153990"/>
                  </a:moveTo>
                  <a:cubicBezTo>
                    <a:pt x="1494465" y="153990"/>
                    <a:pt x="1495164" y="154456"/>
                    <a:pt x="1495164" y="155031"/>
                  </a:cubicBezTo>
                  <a:cubicBezTo>
                    <a:pt x="1495164" y="155606"/>
                    <a:pt x="1494465" y="156072"/>
                    <a:pt x="1493603" y="156072"/>
                  </a:cubicBezTo>
                  <a:cubicBezTo>
                    <a:pt x="1492741" y="156072"/>
                    <a:pt x="1492042" y="155606"/>
                    <a:pt x="1492042" y="155031"/>
                  </a:cubicBezTo>
                  <a:cubicBezTo>
                    <a:pt x="1492042" y="154456"/>
                    <a:pt x="1492741" y="153990"/>
                    <a:pt x="1493603" y="153990"/>
                  </a:cubicBezTo>
                  <a:close/>
                  <a:moveTo>
                    <a:pt x="894809" y="148788"/>
                  </a:moveTo>
                  <a:cubicBezTo>
                    <a:pt x="899406" y="148788"/>
                    <a:pt x="903133" y="152748"/>
                    <a:pt x="903133" y="157632"/>
                  </a:cubicBezTo>
                  <a:cubicBezTo>
                    <a:pt x="903133" y="162516"/>
                    <a:pt x="899406" y="166476"/>
                    <a:pt x="894809" y="166476"/>
                  </a:cubicBezTo>
                  <a:cubicBezTo>
                    <a:pt x="890212" y="166476"/>
                    <a:pt x="886485" y="162516"/>
                    <a:pt x="886485" y="157632"/>
                  </a:cubicBezTo>
                  <a:cubicBezTo>
                    <a:pt x="886485" y="152748"/>
                    <a:pt x="890212" y="148788"/>
                    <a:pt x="894809" y="148788"/>
                  </a:cubicBezTo>
                  <a:close/>
                  <a:moveTo>
                    <a:pt x="1428053" y="138384"/>
                  </a:moveTo>
                  <a:cubicBezTo>
                    <a:pt x="1429489" y="138384"/>
                    <a:pt x="1430654" y="139082"/>
                    <a:pt x="1430654" y="139944"/>
                  </a:cubicBezTo>
                  <a:cubicBezTo>
                    <a:pt x="1430654" y="140806"/>
                    <a:pt x="1429489" y="141505"/>
                    <a:pt x="1428053" y="141505"/>
                  </a:cubicBezTo>
                  <a:cubicBezTo>
                    <a:pt x="1426617" y="141505"/>
                    <a:pt x="1425452" y="140806"/>
                    <a:pt x="1425452" y="139944"/>
                  </a:cubicBezTo>
                  <a:cubicBezTo>
                    <a:pt x="1425452" y="139082"/>
                    <a:pt x="1426617" y="138384"/>
                    <a:pt x="1428053" y="138384"/>
                  </a:cubicBezTo>
                  <a:close/>
                  <a:moveTo>
                    <a:pt x="960359" y="131101"/>
                  </a:moveTo>
                  <a:cubicBezTo>
                    <a:pt x="966106" y="131101"/>
                    <a:pt x="970764" y="135527"/>
                    <a:pt x="970764" y="140985"/>
                  </a:cubicBezTo>
                  <a:cubicBezTo>
                    <a:pt x="970764" y="146444"/>
                    <a:pt x="966106" y="150870"/>
                    <a:pt x="960359" y="150870"/>
                  </a:cubicBezTo>
                  <a:cubicBezTo>
                    <a:pt x="954612" y="150870"/>
                    <a:pt x="949954" y="146444"/>
                    <a:pt x="949954" y="140985"/>
                  </a:cubicBezTo>
                  <a:cubicBezTo>
                    <a:pt x="949954" y="135527"/>
                    <a:pt x="954612" y="131101"/>
                    <a:pt x="960359" y="131101"/>
                  </a:cubicBezTo>
                  <a:close/>
                  <a:moveTo>
                    <a:pt x="1362503" y="125899"/>
                  </a:moveTo>
                  <a:cubicBezTo>
                    <a:pt x="1363365" y="125899"/>
                    <a:pt x="1364064" y="126598"/>
                    <a:pt x="1364064" y="127460"/>
                  </a:cubicBezTo>
                  <a:cubicBezTo>
                    <a:pt x="1364064" y="128322"/>
                    <a:pt x="1363365" y="129021"/>
                    <a:pt x="1362503" y="129021"/>
                  </a:cubicBezTo>
                  <a:cubicBezTo>
                    <a:pt x="1361641" y="129021"/>
                    <a:pt x="1360942" y="128322"/>
                    <a:pt x="1360942" y="127460"/>
                  </a:cubicBezTo>
                  <a:cubicBezTo>
                    <a:pt x="1360942" y="126598"/>
                    <a:pt x="1361641" y="125899"/>
                    <a:pt x="1362503" y="125899"/>
                  </a:cubicBezTo>
                  <a:close/>
                  <a:moveTo>
                    <a:pt x="1026950" y="121737"/>
                  </a:moveTo>
                  <a:cubicBezTo>
                    <a:pt x="1030973" y="121737"/>
                    <a:pt x="1034234" y="124998"/>
                    <a:pt x="1034234" y="129021"/>
                  </a:cubicBezTo>
                  <a:cubicBezTo>
                    <a:pt x="1034234" y="133044"/>
                    <a:pt x="1030973" y="136305"/>
                    <a:pt x="1026950" y="136305"/>
                  </a:cubicBezTo>
                  <a:cubicBezTo>
                    <a:pt x="1022927" y="136305"/>
                    <a:pt x="1019666" y="133044"/>
                    <a:pt x="1019666" y="129021"/>
                  </a:cubicBezTo>
                  <a:cubicBezTo>
                    <a:pt x="1019666" y="124998"/>
                    <a:pt x="1022927" y="121737"/>
                    <a:pt x="1026950" y="121737"/>
                  </a:cubicBezTo>
                  <a:close/>
                  <a:moveTo>
                    <a:pt x="1295393" y="118615"/>
                  </a:moveTo>
                  <a:cubicBezTo>
                    <a:pt x="1295968" y="118615"/>
                    <a:pt x="1296434" y="119314"/>
                    <a:pt x="1296434" y="120176"/>
                  </a:cubicBezTo>
                  <a:cubicBezTo>
                    <a:pt x="1296434" y="121038"/>
                    <a:pt x="1295968" y="121737"/>
                    <a:pt x="1295393" y="121737"/>
                  </a:cubicBezTo>
                  <a:cubicBezTo>
                    <a:pt x="1294818" y="121737"/>
                    <a:pt x="1294352" y="121038"/>
                    <a:pt x="1294352" y="120176"/>
                  </a:cubicBezTo>
                  <a:cubicBezTo>
                    <a:pt x="1294352" y="119314"/>
                    <a:pt x="1294818" y="118615"/>
                    <a:pt x="1295393" y="118615"/>
                  </a:cubicBezTo>
                  <a:close/>
                  <a:moveTo>
                    <a:pt x="1092500" y="114453"/>
                  </a:moveTo>
                  <a:cubicBezTo>
                    <a:pt x="1095948" y="114453"/>
                    <a:pt x="1098743" y="117015"/>
                    <a:pt x="1098743" y="120176"/>
                  </a:cubicBezTo>
                  <a:cubicBezTo>
                    <a:pt x="1098743" y="123337"/>
                    <a:pt x="1095948" y="125899"/>
                    <a:pt x="1092500" y="125899"/>
                  </a:cubicBezTo>
                  <a:cubicBezTo>
                    <a:pt x="1089052" y="125899"/>
                    <a:pt x="1086257" y="123337"/>
                    <a:pt x="1086257" y="120176"/>
                  </a:cubicBezTo>
                  <a:cubicBezTo>
                    <a:pt x="1086257" y="117015"/>
                    <a:pt x="1089052" y="114453"/>
                    <a:pt x="1092500" y="114453"/>
                  </a:cubicBezTo>
                  <a:close/>
                  <a:moveTo>
                    <a:pt x="1228802" y="111332"/>
                  </a:moveTo>
                  <a:cubicBezTo>
                    <a:pt x="1231100" y="111332"/>
                    <a:pt x="1232964" y="112962"/>
                    <a:pt x="1232964" y="114974"/>
                  </a:cubicBezTo>
                  <a:cubicBezTo>
                    <a:pt x="1232964" y="116986"/>
                    <a:pt x="1231100" y="118616"/>
                    <a:pt x="1228802" y="118616"/>
                  </a:cubicBezTo>
                  <a:cubicBezTo>
                    <a:pt x="1226504" y="118616"/>
                    <a:pt x="1224640" y="116986"/>
                    <a:pt x="1224640" y="114974"/>
                  </a:cubicBezTo>
                  <a:cubicBezTo>
                    <a:pt x="1224640" y="112962"/>
                    <a:pt x="1226504" y="111332"/>
                    <a:pt x="1228802" y="111332"/>
                  </a:cubicBezTo>
                  <a:close/>
                  <a:moveTo>
                    <a:pt x="1160651" y="109251"/>
                  </a:moveTo>
                  <a:cubicBezTo>
                    <a:pt x="1164961" y="109251"/>
                    <a:pt x="1168455" y="112512"/>
                    <a:pt x="1168455" y="116535"/>
                  </a:cubicBezTo>
                  <a:cubicBezTo>
                    <a:pt x="1168455" y="120558"/>
                    <a:pt x="1164961" y="123819"/>
                    <a:pt x="1160651" y="123819"/>
                  </a:cubicBezTo>
                  <a:cubicBezTo>
                    <a:pt x="1156341" y="123819"/>
                    <a:pt x="1152847" y="120558"/>
                    <a:pt x="1152847" y="116535"/>
                  </a:cubicBezTo>
                  <a:cubicBezTo>
                    <a:pt x="1152847" y="112512"/>
                    <a:pt x="1156341" y="109251"/>
                    <a:pt x="1160651" y="109251"/>
                  </a:cubicBezTo>
                  <a:close/>
                  <a:moveTo>
                    <a:pt x="799606" y="106129"/>
                  </a:moveTo>
                  <a:cubicBezTo>
                    <a:pt x="801043" y="106129"/>
                    <a:pt x="802208" y="107294"/>
                    <a:pt x="802208" y="108731"/>
                  </a:cubicBezTo>
                  <a:cubicBezTo>
                    <a:pt x="802208" y="110168"/>
                    <a:pt x="801043" y="111333"/>
                    <a:pt x="799606" y="111333"/>
                  </a:cubicBezTo>
                  <a:cubicBezTo>
                    <a:pt x="798169" y="111333"/>
                    <a:pt x="797004" y="110168"/>
                    <a:pt x="797004" y="108731"/>
                  </a:cubicBezTo>
                  <a:cubicBezTo>
                    <a:pt x="797004" y="107294"/>
                    <a:pt x="798169" y="106129"/>
                    <a:pt x="799606" y="106129"/>
                  </a:cubicBezTo>
                  <a:close/>
                  <a:moveTo>
                    <a:pt x="863075" y="86360"/>
                  </a:moveTo>
                  <a:cubicBezTo>
                    <a:pt x="865086" y="86360"/>
                    <a:pt x="866717" y="87524"/>
                    <a:pt x="866717" y="88962"/>
                  </a:cubicBezTo>
                  <a:cubicBezTo>
                    <a:pt x="866717" y="90399"/>
                    <a:pt x="865086" y="91564"/>
                    <a:pt x="863075" y="91564"/>
                  </a:cubicBezTo>
                  <a:cubicBezTo>
                    <a:pt x="861064" y="91564"/>
                    <a:pt x="859433" y="90399"/>
                    <a:pt x="859433" y="88962"/>
                  </a:cubicBezTo>
                  <a:cubicBezTo>
                    <a:pt x="859433" y="87524"/>
                    <a:pt x="861064" y="86360"/>
                    <a:pt x="863075" y="86360"/>
                  </a:cubicBezTo>
                  <a:close/>
                  <a:moveTo>
                    <a:pt x="1461349" y="69713"/>
                  </a:moveTo>
                  <a:cubicBezTo>
                    <a:pt x="1462211" y="69713"/>
                    <a:pt x="1462910" y="70178"/>
                    <a:pt x="1462910" y="70753"/>
                  </a:cubicBezTo>
                  <a:cubicBezTo>
                    <a:pt x="1462910" y="71328"/>
                    <a:pt x="1462211" y="71794"/>
                    <a:pt x="1461349" y="71794"/>
                  </a:cubicBezTo>
                  <a:cubicBezTo>
                    <a:pt x="1460487" y="71794"/>
                    <a:pt x="1459788" y="71328"/>
                    <a:pt x="1459788" y="70753"/>
                  </a:cubicBezTo>
                  <a:cubicBezTo>
                    <a:pt x="1459788" y="70178"/>
                    <a:pt x="1460487" y="69713"/>
                    <a:pt x="1461349" y="69713"/>
                  </a:cubicBezTo>
                  <a:close/>
                  <a:moveTo>
                    <a:pt x="928105" y="66591"/>
                  </a:moveTo>
                  <a:cubicBezTo>
                    <a:pt x="930979" y="66591"/>
                    <a:pt x="933308" y="68919"/>
                    <a:pt x="933308" y="71794"/>
                  </a:cubicBezTo>
                  <a:cubicBezTo>
                    <a:pt x="933308" y="74667"/>
                    <a:pt x="930979" y="76996"/>
                    <a:pt x="928105" y="76996"/>
                  </a:cubicBezTo>
                  <a:cubicBezTo>
                    <a:pt x="925231" y="76996"/>
                    <a:pt x="922902" y="74667"/>
                    <a:pt x="922902" y="71794"/>
                  </a:cubicBezTo>
                  <a:cubicBezTo>
                    <a:pt x="922902" y="68919"/>
                    <a:pt x="925231" y="66591"/>
                    <a:pt x="928105" y="66591"/>
                  </a:cubicBezTo>
                  <a:close/>
                  <a:moveTo>
                    <a:pt x="703883" y="66590"/>
                  </a:moveTo>
                  <a:cubicBezTo>
                    <a:pt x="704171" y="66590"/>
                    <a:pt x="704404" y="66824"/>
                    <a:pt x="704404" y="67111"/>
                  </a:cubicBezTo>
                  <a:cubicBezTo>
                    <a:pt x="704404" y="67399"/>
                    <a:pt x="704171" y="67632"/>
                    <a:pt x="703883" y="67632"/>
                  </a:cubicBezTo>
                  <a:cubicBezTo>
                    <a:pt x="703595" y="67632"/>
                    <a:pt x="703362" y="67399"/>
                    <a:pt x="703362" y="67111"/>
                  </a:cubicBezTo>
                  <a:cubicBezTo>
                    <a:pt x="703362" y="66824"/>
                    <a:pt x="703595" y="66590"/>
                    <a:pt x="703883" y="66590"/>
                  </a:cubicBezTo>
                  <a:close/>
                  <a:moveTo>
                    <a:pt x="992614" y="57227"/>
                  </a:moveTo>
                  <a:cubicBezTo>
                    <a:pt x="993763" y="57227"/>
                    <a:pt x="994695" y="58391"/>
                    <a:pt x="994695" y="59829"/>
                  </a:cubicBezTo>
                  <a:cubicBezTo>
                    <a:pt x="994695" y="61266"/>
                    <a:pt x="993763" y="62431"/>
                    <a:pt x="992614" y="62431"/>
                  </a:cubicBezTo>
                  <a:cubicBezTo>
                    <a:pt x="991465" y="62431"/>
                    <a:pt x="990533" y="61266"/>
                    <a:pt x="990533" y="59829"/>
                  </a:cubicBezTo>
                  <a:cubicBezTo>
                    <a:pt x="990533" y="58391"/>
                    <a:pt x="991465" y="57227"/>
                    <a:pt x="992614" y="57227"/>
                  </a:cubicBezTo>
                  <a:close/>
                  <a:moveTo>
                    <a:pt x="1327648" y="46821"/>
                  </a:moveTo>
                  <a:cubicBezTo>
                    <a:pt x="1328223" y="46821"/>
                    <a:pt x="1328689" y="47521"/>
                    <a:pt x="1328689" y="48383"/>
                  </a:cubicBezTo>
                  <a:cubicBezTo>
                    <a:pt x="1328689" y="49244"/>
                    <a:pt x="1328223" y="49943"/>
                    <a:pt x="1327648" y="49943"/>
                  </a:cubicBezTo>
                  <a:cubicBezTo>
                    <a:pt x="1327073" y="49943"/>
                    <a:pt x="1326607" y="49244"/>
                    <a:pt x="1326607" y="48383"/>
                  </a:cubicBezTo>
                  <a:cubicBezTo>
                    <a:pt x="1326607" y="47521"/>
                    <a:pt x="1327073" y="46821"/>
                    <a:pt x="1327648" y="46821"/>
                  </a:cubicBezTo>
                  <a:close/>
                  <a:moveTo>
                    <a:pt x="1059204" y="46821"/>
                  </a:moveTo>
                  <a:cubicBezTo>
                    <a:pt x="1060353" y="46821"/>
                    <a:pt x="1061285" y="47987"/>
                    <a:pt x="1061285" y="49423"/>
                  </a:cubicBezTo>
                  <a:cubicBezTo>
                    <a:pt x="1061285" y="50861"/>
                    <a:pt x="1060353" y="52026"/>
                    <a:pt x="1059204" y="52026"/>
                  </a:cubicBezTo>
                  <a:cubicBezTo>
                    <a:pt x="1058055" y="52026"/>
                    <a:pt x="1057123" y="50861"/>
                    <a:pt x="1057123" y="49423"/>
                  </a:cubicBezTo>
                  <a:cubicBezTo>
                    <a:pt x="1057123" y="47987"/>
                    <a:pt x="1058055" y="46821"/>
                    <a:pt x="1059204" y="46821"/>
                  </a:cubicBezTo>
                  <a:close/>
                  <a:moveTo>
                    <a:pt x="1261057" y="42661"/>
                  </a:moveTo>
                  <a:cubicBezTo>
                    <a:pt x="1261632" y="42661"/>
                    <a:pt x="1262098" y="43127"/>
                    <a:pt x="1262098" y="43701"/>
                  </a:cubicBezTo>
                  <a:cubicBezTo>
                    <a:pt x="1262098" y="44277"/>
                    <a:pt x="1261632" y="44742"/>
                    <a:pt x="1261057" y="44742"/>
                  </a:cubicBezTo>
                  <a:cubicBezTo>
                    <a:pt x="1260482" y="44742"/>
                    <a:pt x="1260016" y="44277"/>
                    <a:pt x="1260016" y="43701"/>
                  </a:cubicBezTo>
                  <a:cubicBezTo>
                    <a:pt x="1260016" y="43127"/>
                    <a:pt x="1260482" y="42661"/>
                    <a:pt x="1261057" y="42661"/>
                  </a:cubicBezTo>
                  <a:close/>
                  <a:moveTo>
                    <a:pt x="1193946" y="39539"/>
                  </a:moveTo>
                  <a:cubicBezTo>
                    <a:pt x="1194808" y="39539"/>
                    <a:pt x="1195507" y="40237"/>
                    <a:pt x="1195507" y="41099"/>
                  </a:cubicBezTo>
                  <a:cubicBezTo>
                    <a:pt x="1195507" y="41962"/>
                    <a:pt x="1194808" y="42661"/>
                    <a:pt x="1193946" y="42661"/>
                  </a:cubicBezTo>
                  <a:cubicBezTo>
                    <a:pt x="1193084" y="42661"/>
                    <a:pt x="1192385" y="41962"/>
                    <a:pt x="1192385" y="41099"/>
                  </a:cubicBezTo>
                  <a:cubicBezTo>
                    <a:pt x="1192385" y="40237"/>
                    <a:pt x="1193084" y="39539"/>
                    <a:pt x="1193946" y="39539"/>
                  </a:cubicBezTo>
                  <a:close/>
                  <a:moveTo>
                    <a:pt x="1126316" y="39539"/>
                  </a:moveTo>
                  <a:cubicBezTo>
                    <a:pt x="1127753" y="39539"/>
                    <a:pt x="1128918" y="41169"/>
                    <a:pt x="1128918" y="43181"/>
                  </a:cubicBezTo>
                  <a:cubicBezTo>
                    <a:pt x="1128918" y="45192"/>
                    <a:pt x="1127753" y="46823"/>
                    <a:pt x="1126316" y="46823"/>
                  </a:cubicBezTo>
                  <a:cubicBezTo>
                    <a:pt x="1124879" y="46823"/>
                    <a:pt x="1123714" y="45192"/>
                    <a:pt x="1123714" y="43181"/>
                  </a:cubicBezTo>
                  <a:cubicBezTo>
                    <a:pt x="1123714" y="41169"/>
                    <a:pt x="1124879" y="39539"/>
                    <a:pt x="1126316" y="39539"/>
                  </a:cubicBezTo>
                  <a:close/>
                  <a:moveTo>
                    <a:pt x="830300" y="19769"/>
                  </a:moveTo>
                  <a:cubicBezTo>
                    <a:pt x="830875" y="19769"/>
                    <a:pt x="831341" y="20468"/>
                    <a:pt x="831341" y="21330"/>
                  </a:cubicBezTo>
                  <a:cubicBezTo>
                    <a:pt x="831341" y="22192"/>
                    <a:pt x="830875" y="22891"/>
                    <a:pt x="830300" y="22891"/>
                  </a:cubicBezTo>
                  <a:cubicBezTo>
                    <a:pt x="829725" y="22891"/>
                    <a:pt x="829259" y="22192"/>
                    <a:pt x="829259" y="21330"/>
                  </a:cubicBezTo>
                  <a:cubicBezTo>
                    <a:pt x="829259" y="20468"/>
                    <a:pt x="829725" y="19769"/>
                    <a:pt x="830300" y="19769"/>
                  </a:cubicBezTo>
                  <a:close/>
                  <a:moveTo>
                    <a:pt x="894810" y="0"/>
                  </a:moveTo>
                  <a:cubicBezTo>
                    <a:pt x="895385" y="0"/>
                    <a:pt x="895851" y="1165"/>
                    <a:pt x="895851" y="2602"/>
                  </a:cubicBezTo>
                  <a:cubicBezTo>
                    <a:pt x="895851" y="4039"/>
                    <a:pt x="895385" y="5204"/>
                    <a:pt x="894810" y="5204"/>
                  </a:cubicBezTo>
                  <a:cubicBezTo>
                    <a:pt x="894235" y="5204"/>
                    <a:pt x="893769" y="4039"/>
                    <a:pt x="893769" y="2602"/>
                  </a:cubicBezTo>
                  <a:cubicBezTo>
                    <a:pt x="893769" y="1165"/>
                    <a:pt x="894235" y="0"/>
                    <a:pt x="894810" y="0"/>
                  </a:cubicBezTo>
                  <a:close/>
                </a:path>
              </a:pathLst>
            </a:custGeom>
            <a:gradFill flip="none" rotWithShape="1">
              <a:gsLst>
                <a:gs pos="29000">
                  <a:srgbClr val="DF1716">
                    <a:alpha val="0"/>
                  </a:srgbClr>
                </a:gs>
                <a:gs pos="94000">
                  <a:srgbClr val="B80101">
                    <a:alpha val="24000"/>
                  </a:srgbClr>
                </a:gs>
              </a:gsLst>
              <a:path path="circle">
                <a:fillToRect l="50000" t="50000" r="50000" b="50000"/>
              </a:path>
              <a:tileRect/>
            </a:grad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nvGrpSpPr>
            <p:cNvPr id="3" name="组合 2"/>
            <p:cNvGrpSpPr/>
            <p:nvPr/>
          </p:nvGrpSpPr>
          <p:grpSpPr>
            <a:xfrm>
              <a:off x="3805737" y="1372967"/>
              <a:ext cx="4379567" cy="4379567"/>
              <a:chOff x="3805737" y="1372967"/>
              <a:chExt cx="4379567" cy="4379567"/>
            </a:xfrm>
          </p:grpSpPr>
          <p:grpSp>
            <p:nvGrpSpPr>
              <p:cNvPr id="91" name="组合 90"/>
              <p:cNvGrpSpPr/>
              <p:nvPr/>
            </p:nvGrpSpPr>
            <p:grpSpPr>
              <a:xfrm>
                <a:off x="4654306" y="2364871"/>
                <a:ext cx="2810110" cy="2408749"/>
                <a:chOff x="4569490" y="2122714"/>
                <a:chExt cx="3047895" cy="2612572"/>
              </a:xfrm>
            </p:grpSpPr>
            <p:sp>
              <p:nvSpPr>
                <p:cNvPr id="128" name="椭圆 127"/>
                <p:cNvSpPr/>
                <p:nvPr/>
              </p:nvSpPr>
              <p:spPr>
                <a:xfrm>
                  <a:off x="4789714" y="2122714"/>
                  <a:ext cx="2612572" cy="2612572"/>
                </a:xfrm>
                <a:prstGeom prst="ellipse">
                  <a:avLst/>
                </a:prstGeom>
                <a:gradFill flip="none" rotWithShape="1">
                  <a:gsLst>
                    <a:gs pos="28000">
                      <a:schemeClr val="accent1">
                        <a:lumMod val="60000"/>
                        <a:lumOff val="40000"/>
                      </a:schemeClr>
                    </a:gs>
                    <a:gs pos="82000">
                      <a:schemeClr val="accent1">
                        <a:lumMod val="75000"/>
                      </a:schemeClr>
                    </a:gs>
                  </a:gsLst>
                  <a:path path="circle">
                    <a:fillToRect r="100000" b="100000"/>
                  </a:path>
                  <a:tileRect l="-100000" t="-100000"/>
                </a:gradFill>
                <a:ln>
                  <a:noFill/>
                </a:ln>
                <a:effectLst>
                  <a:outerShdw blurRad="711200" dist="355600" dir="2700000" sx="97000" sy="97000" algn="tl" rotWithShape="0">
                    <a:srgbClr val="B80101">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ltLang="zh-CN" sz="3200" i="1"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latin typeface="思源宋体 Heavy" panose="02020900000000000000" pitchFamily="18" charset="-122"/>
                    <a:ea typeface="思源宋体 Heavy" panose="02020900000000000000" pitchFamily="18" charset="-122"/>
                  </a:endParaRPr>
                </a:p>
              </p:txBody>
            </p:sp>
            <p:sp>
              <p:nvSpPr>
                <p:cNvPr id="129" name="文本框 128"/>
                <p:cNvSpPr txBox="1"/>
                <p:nvPr/>
              </p:nvSpPr>
              <p:spPr>
                <a:xfrm>
                  <a:off x="4569490" y="2892834"/>
                  <a:ext cx="3047895" cy="928756"/>
                </a:xfrm>
                <a:prstGeom prst="rect">
                  <a:avLst/>
                </a:prstGeom>
                <a:noFill/>
                <a:ln>
                  <a:noFill/>
                </a:ln>
                <a:effectLst>
                  <a:outerShdw blurRad="711200" dist="355600" dir="2700000" sx="97000" sy="97000" algn="tl" rotWithShape="0">
                    <a:srgbClr val="B80101">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10000"/>
                    </a:lnSpc>
                    <a:spcBef>
                      <a:spcPts val="0"/>
                    </a:spcBef>
                    <a:spcAft>
                      <a:spcPts val="0"/>
                    </a:spcAft>
                    <a:buClrTx/>
                    <a:buSzTx/>
                    <a:buFontTx/>
                    <a:buNone/>
                    <a:defRPr sz="3200" i="1">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latin typeface="思源宋体 Heavy" panose="02020900000000000000" pitchFamily="18" charset="-122"/>
                      <a:ea typeface="思源宋体 Heavy" panose="02020900000000000000" pitchFamily="18"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b="1" i="0" dirty="0">
                      <a:solidFill>
                        <a:schemeClr val="bg1"/>
                      </a:solidFill>
                      <a:effectLst>
                        <a:outerShdw blurRad="50800" dist="76200" dir="5400000" algn="t" rotWithShape="0">
                          <a:srgbClr val="F64C33"/>
                        </a:outerShdw>
                      </a:effectLst>
                      <a:latin typeface="+mn-ea"/>
                      <a:ea typeface="+mn-ea"/>
                    </a:rPr>
                    <a:t>这一科学体系</a:t>
                  </a:r>
                  <a:endParaRPr lang="en-US" altLang="zh-CN" sz="2400" b="1" i="0" dirty="0">
                    <a:solidFill>
                      <a:schemeClr val="bg1"/>
                    </a:solidFill>
                    <a:effectLst>
                      <a:outerShdw blurRad="50800" dist="76200" dir="5400000" algn="t" rotWithShape="0">
                        <a:srgbClr val="F64C33"/>
                      </a:outerShdw>
                    </a:effectLst>
                    <a:latin typeface="+mn-ea"/>
                    <a:ea typeface="+mn-ea"/>
                  </a:endParaRPr>
                </a:p>
              </p:txBody>
            </p:sp>
          </p:grpSp>
          <p:sp>
            <p:nvSpPr>
              <p:cNvPr id="137" name="椭圆 136"/>
              <p:cNvSpPr/>
              <p:nvPr/>
            </p:nvSpPr>
            <p:spPr>
              <a:xfrm>
                <a:off x="3805737" y="1372967"/>
                <a:ext cx="4379567" cy="4379567"/>
              </a:xfrm>
              <a:prstGeom prst="ellipse">
                <a:avLst/>
              </a:prstGeom>
              <a:noFill/>
              <a:ln w="19050" cap="rnd">
                <a:solidFill>
                  <a:srgbClr val="DF1716">
                    <a:alpha val="10000"/>
                  </a:srgb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wipe(left)">
                                      <p:cBhvr>
                                        <p:cTn id="17" dur="500"/>
                                        <p:tgtEl>
                                          <p:spTgt spid="14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图片 86"/>
          <p:cNvPicPr>
            <a:picLocks noChangeAspect="1"/>
          </p:cNvPicPr>
          <p:nvPr/>
        </p:nvPicPr>
        <p:blipFill rotWithShape="1">
          <a:blip r:embed="rId1">
            <a:extLst>
              <a:ext uri="{28A0092B-C50C-407E-A947-70E740481C1C}">
                <a14:useLocalDpi xmlns:a14="http://schemas.microsoft.com/office/drawing/2010/main" val="0"/>
              </a:ext>
            </a:extLst>
          </a:blip>
          <a:srcRect t="2275"/>
          <a:stretch>
            <a:fillRect/>
          </a:stretch>
        </p:blipFill>
        <p:spPr>
          <a:xfrm>
            <a:off x="-4797" y="0"/>
            <a:ext cx="12196797" cy="6858000"/>
          </a:xfrm>
          <a:prstGeom prst="rect">
            <a:avLst/>
          </a:prstGeom>
        </p:spPr>
      </p:pic>
      <p:sp>
        <p:nvSpPr>
          <p:cNvPr id="88" name="矩形 87"/>
          <p:cNvSpPr/>
          <p:nvPr/>
        </p:nvSpPr>
        <p:spPr>
          <a:xfrm>
            <a:off x="0" y="6350"/>
            <a:ext cx="12196797" cy="6883238"/>
          </a:xfrm>
          <a:prstGeom prst="rect">
            <a:avLst/>
          </a:prstGeom>
          <a:gradFill>
            <a:gsLst>
              <a:gs pos="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136140" y="693420"/>
            <a:ext cx="7008495" cy="497840"/>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3600">
                <a:ln w="6350">
                  <a:noFill/>
                </a:ln>
                <a:gradFill flip="none" rotWithShape="1">
                  <a:gsLst>
                    <a:gs pos="0">
                      <a:schemeClr val="accent4"/>
                    </a:gs>
                    <a:gs pos="100000">
                      <a:schemeClr val="accent3"/>
                    </a:gs>
                  </a:gsLst>
                  <a:path path="circle">
                    <a:fillToRect r="100000" b="100000"/>
                  </a:path>
                  <a:tileRect l="-100000" t="-100000"/>
                </a:gradFill>
                <a:effectLst>
                  <a:outerShdw blurRad="177800" dist="127000" dir="2700000" sx="95000" sy="95000" algn="tl" rotWithShape="0">
                    <a:schemeClr val="accent3">
                      <a:lumMod val="75000"/>
                      <a:alpha val="35000"/>
                    </a:schemeClr>
                  </a:outerShdw>
                </a:effectLst>
                <a:latin typeface="锐字真言体免费商用" panose="02010600030101010101" pitchFamily="2" charset="-122"/>
                <a:ea typeface="锐字真言体免费商用" panose="02010600030101010101" pitchFamily="2"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zh-CN" altLang="en-US" b="1" spc="400" dirty="0">
                <a:solidFill>
                  <a:schemeClr val="tx1"/>
                </a:solidFill>
                <a:effectLst/>
                <a:latin typeface="Arial" panose="020B0604020202020204" pitchFamily="34" charset="0"/>
                <a:ea typeface="微软雅黑" panose="020B0503020204020204" charset="-122"/>
              </a:rPr>
              <a:t>二、彰显实践伟力</a:t>
            </a:r>
            <a:endParaRPr lang="zh-CN" altLang="zh-CN" b="1" dirty="0">
              <a:solidFill>
                <a:schemeClr val="tx1"/>
              </a:solidFill>
              <a:effectLst/>
            </a:endParaRPr>
          </a:p>
        </p:txBody>
      </p:sp>
      <p:sp>
        <p:nvSpPr>
          <p:cNvPr id="19" name="文本框 18"/>
          <p:cNvSpPr txBox="1"/>
          <p:nvPr/>
        </p:nvSpPr>
        <p:spPr>
          <a:xfrm>
            <a:off x="842720" y="2031500"/>
            <a:ext cx="6332600" cy="826384"/>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400" b="1" spc="0">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2800" dirty="0">
                <a:solidFill>
                  <a:schemeClr val="tx1">
                    <a:lumMod val="95000"/>
                    <a:lumOff val="5000"/>
                  </a:schemeClr>
                </a:solidFill>
              </a:rPr>
              <a:t>新时代十年的非凡历程</a:t>
            </a:r>
            <a:endParaRPr lang="zh-CN" altLang="en-US" sz="2800" dirty="0">
              <a:solidFill>
                <a:schemeClr val="tx1">
                  <a:lumMod val="95000"/>
                  <a:lumOff val="5000"/>
                </a:schemeClr>
              </a:solidFill>
            </a:endParaRPr>
          </a:p>
        </p:txBody>
      </p:sp>
      <p:pic>
        <p:nvPicPr>
          <p:cNvPr id="92" name="图片 91"/>
          <p:cNvPicPr>
            <a:picLocks noChangeAspect="1"/>
          </p:cNvPicPr>
          <p:nvPr/>
        </p:nvPicPr>
        <p:blipFill rotWithShape="1">
          <a:blip r:embed="rId2">
            <a:extLst>
              <a:ext uri="{28A0092B-C50C-407E-A947-70E740481C1C}">
                <a14:useLocalDpi xmlns:a14="http://schemas.microsoft.com/office/drawing/2010/main" val="0"/>
              </a:ext>
            </a:extLst>
          </a:blip>
          <a:srcRect l="78833" t="71270"/>
          <a:stretch>
            <a:fillRect/>
          </a:stretch>
        </p:blipFill>
        <p:spPr>
          <a:xfrm flipH="1">
            <a:off x="-2" y="4690663"/>
            <a:ext cx="2547776" cy="2162915"/>
          </a:xfrm>
          <a:prstGeom prst="rect">
            <a:avLst/>
          </a:prstGeom>
        </p:spPr>
      </p:pic>
      <p:pic>
        <p:nvPicPr>
          <p:cNvPr id="93" name="图片 92"/>
          <p:cNvPicPr>
            <a:picLocks noChangeAspect="1"/>
          </p:cNvPicPr>
          <p:nvPr/>
        </p:nvPicPr>
        <p:blipFill rotWithShape="1">
          <a:blip r:embed="rId3"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pic>
        <p:nvPicPr>
          <p:cNvPr id="94" name="图片 93"/>
          <p:cNvPicPr>
            <a:picLocks noChangeAspect="1"/>
          </p:cNvPicPr>
          <p:nvPr/>
        </p:nvPicPr>
        <p:blipFill rotWithShape="1">
          <a:blip r:embed="rId4" cstate="print">
            <a:extLst>
              <a:ext uri="{28A0092B-C50C-407E-A947-70E740481C1C}">
                <a14:useLocalDpi xmlns:a14="http://schemas.microsoft.com/office/drawing/2010/main" val="0"/>
              </a:ext>
            </a:extLst>
          </a:blip>
          <a:srcRect t="-1" b="49389"/>
          <a:stretch>
            <a:fillRect/>
          </a:stretch>
        </p:blipFill>
        <p:spPr>
          <a:xfrm>
            <a:off x="7127918" y="4534841"/>
            <a:ext cx="5088030" cy="2337923"/>
          </a:xfrm>
          <a:prstGeom prst="rect">
            <a:avLst/>
          </a:prstGeom>
        </p:spPr>
      </p:pic>
      <p:grpSp>
        <p:nvGrpSpPr>
          <p:cNvPr id="6" name="组合 5"/>
          <p:cNvGrpSpPr/>
          <p:nvPr/>
        </p:nvGrpSpPr>
        <p:grpSpPr>
          <a:xfrm>
            <a:off x="1688465" y="2858135"/>
            <a:ext cx="4693920" cy="1276985"/>
            <a:chOff x="1688278" y="2857819"/>
            <a:chExt cx="4632621" cy="1206500"/>
          </a:xfrm>
        </p:grpSpPr>
        <p:sp>
          <p:nvSpPr>
            <p:cNvPr id="8" name="矩形 27"/>
            <p:cNvSpPr/>
            <p:nvPr/>
          </p:nvSpPr>
          <p:spPr>
            <a:xfrm>
              <a:off x="1688278" y="2914334"/>
              <a:ext cx="4632621" cy="1111203"/>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solidFill>
              <a:schemeClr val="accent2">
                <a:alpha val="15000"/>
              </a:schemeClr>
            </a:solidFill>
            <a:ln w="15875" cap="flat">
              <a:solidFill>
                <a:schemeClr val="accent2"/>
              </a:solidFill>
              <a:prstDash val="solid"/>
              <a:miter/>
            </a:ln>
            <a:effectLst/>
          </p:spPr>
          <p:txBody>
            <a:bodyPr rtlCol="0" anchor="ctr"/>
            <a:lstStyle/>
            <a:p>
              <a:endParaRPr lang="zh-CN" altLang="en-US" sz="1200" dirty="0"/>
            </a:p>
          </p:txBody>
        </p:sp>
        <p:sp>
          <p:nvSpPr>
            <p:cNvPr id="2" name="文本框 1"/>
            <p:cNvSpPr txBox="1"/>
            <p:nvPr/>
          </p:nvSpPr>
          <p:spPr>
            <a:xfrm>
              <a:off x="1907353" y="2857819"/>
              <a:ext cx="4340225" cy="1206500"/>
            </a:xfrm>
            <a:prstGeom prst="rect">
              <a:avLst/>
            </a:prstGeom>
          </p:spPr>
          <p:txBody>
            <a:bodyPr wrap="square">
              <a:noAutofit/>
              <a:extLst>
                <a:ext uri="{4A0BC546-FE56-4ADE-93B0-CB8AF2F6F144}">
                  <wpsdc:textFrameExt xmlns:wpsdc="http://www.wps.cn/officeDocument/2022/drawingmlCustomData" type="text"/>
                </a:ext>
              </a:extLst>
            </a:bodyPr>
            <a:lstStyle/>
            <a:p>
              <a:pPr algn="ctr">
                <a:lnSpc>
                  <a:spcPct val="150000"/>
                </a:lnSpc>
              </a:pPr>
              <a:r>
                <a:rPr lang="zh-CN" altLang="en-US" sz="2400" dirty="0">
                  <a:latin typeface="楷体" panose="02010609060101010101" pitchFamily="49" charset="-122"/>
                  <a:ea typeface="楷体" panose="02010609060101010101" pitchFamily="49" charset="-122"/>
                </a:rPr>
                <a:t>既是一个在伟大时代和实践中</a:t>
              </a:r>
              <a:r>
                <a:rPr lang="zh-CN" altLang="en-US" sz="2400" b="1" dirty="0">
                  <a:solidFill>
                    <a:schemeClr val="accent1"/>
                  </a:solidFill>
                  <a:latin typeface="楷体" panose="02010609060101010101" pitchFamily="49" charset="-122"/>
                  <a:ea typeface="楷体" panose="02010609060101010101" pitchFamily="49" charset="-122"/>
                </a:rPr>
                <a:t>创立科学理论</a:t>
              </a:r>
              <a:r>
                <a:rPr lang="zh-CN" altLang="en-US" sz="2400" dirty="0">
                  <a:latin typeface="楷体" panose="02010609060101010101" pitchFamily="49" charset="-122"/>
                  <a:ea typeface="楷体" panose="02010609060101010101" pitchFamily="49" charset="-122"/>
                </a:rPr>
                <a:t>的历史进程</a:t>
              </a:r>
              <a:endParaRPr lang="zh-CN" altLang="en-US" sz="2400" dirty="0">
                <a:latin typeface="楷体" panose="02010609060101010101" pitchFamily="49" charset="-122"/>
                <a:ea typeface="楷体" panose="02010609060101010101" pitchFamily="49" charset="-122"/>
              </a:endParaRPr>
            </a:p>
          </p:txBody>
        </p:sp>
      </p:grpSp>
      <p:grpSp>
        <p:nvGrpSpPr>
          <p:cNvPr id="7" name="组合 6"/>
          <p:cNvGrpSpPr/>
          <p:nvPr/>
        </p:nvGrpSpPr>
        <p:grpSpPr>
          <a:xfrm>
            <a:off x="1688465" y="4264025"/>
            <a:ext cx="4812030" cy="1277620"/>
            <a:chOff x="1688278" y="4264033"/>
            <a:chExt cx="4750435" cy="1260475"/>
          </a:xfrm>
        </p:grpSpPr>
        <p:sp>
          <p:nvSpPr>
            <p:cNvPr id="9" name="矩形 27"/>
            <p:cNvSpPr/>
            <p:nvPr/>
          </p:nvSpPr>
          <p:spPr>
            <a:xfrm>
              <a:off x="1688278" y="4338328"/>
              <a:ext cx="4632621" cy="1108451"/>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solidFill>
              <a:schemeClr val="accent4">
                <a:alpha val="15000"/>
              </a:schemeClr>
            </a:solidFill>
            <a:ln w="15875" cap="flat">
              <a:solidFill>
                <a:schemeClr val="accent4"/>
              </a:solidFill>
              <a:prstDash val="solid"/>
              <a:miter/>
            </a:ln>
            <a:effectLst/>
          </p:spPr>
          <p:txBody>
            <a:bodyPr rtlCol="0" anchor="ctr"/>
            <a:lstStyle/>
            <a:p>
              <a:endParaRPr lang="zh-CN" altLang="en-US" sz="1200" dirty="0"/>
            </a:p>
          </p:txBody>
        </p:sp>
        <p:sp>
          <p:nvSpPr>
            <p:cNvPr id="3" name="文本框 2"/>
            <p:cNvSpPr txBox="1"/>
            <p:nvPr/>
          </p:nvSpPr>
          <p:spPr>
            <a:xfrm>
              <a:off x="1716218" y="4264033"/>
              <a:ext cx="4722495" cy="1260475"/>
            </a:xfrm>
            <a:prstGeom prst="rect">
              <a:avLst/>
            </a:prstGeom>
          </p:spPr>
          <p:txBody>
            <a:bodyPr wrap="square">
              <a:noAutofit/>
              <a:extLst>
                <a:ext uri="{4A0BC546-FE56-4ADE-93B0-CB8AF2F6F144}">
                  <wpsdc:textFrameExt xmlns:wpsdc="http://www.wps.cn/officeDocument/2022/drawingmlCustomData" type="text"/>
                </a:ext>
              </a:extLst>
            </a:bodyPr>
            <a:lstStyle/>
            <a:p>
              <a:pPr algn="ctr">
                <a:lnSpc>
                  <a:spcPct val="150000"/>
                </a:lnSpc>
              </a:pPr>
              <a:r>
                <a:rPr lang="zh-CN" altLang="en-US" sz="2400" dirty="0">
                  <a:latin typeface="楷体" panose="02010609060101010101" pitchFamily="49" charset="-122"/>
                  <a:ea typeface="楷体" panose="02010609060101010101" pitchFamily="49" charset="-122"/>
                  <a:cs typeface="楷体" panose="02010609060101010101" pitchFamily="49" charset="-122"/>
                </a:rPr>
                <a:t>也是一个将“彻底的理论”</a:t>
              </a:r>
              <a:endParaRPr lang="en-US" altLang="zh-CN" sz="2400" dirty="0">
                <a:latin typeface="楷体" panose="02010609060101010101" pitchFamily="49" charset="-122"/>
                <a:ea typeface="楷体" panose="02010609060101010101" pitchFamily="49" charset="-122"/>
                <a:cs typeface="楷体" panose="02010609060101010101" pitchFamily="49" charset="-122"/>
              </a:endParaRPr>
            </a:p>
            <a:p>
              <a:pPr algn="ctr">
                <a:lnSpc>
                  <a:spcPct val="150000"/>
                </a:lnSpc>
              </a:pPr>
              <a:r>
                <a:rPr lang="zh-CN" altLang="en-US" sz="2400" b="1" dirty="0">
                  <a:solidFill>
                    <a:schemeClr val="accent1"/>
                  </a:solidFill>
                  <a:latin typeface="楷体" panose="02010609060101010101" pitchFamily="49" charset="-122"/>
                  <a:ea typeface="楷体" panose="02010609060101010101" pitchFamily="49" charset="-122"/>
                  <a:cs typeface="楷体" panose="02010609060101010101" pitchFamily="49" charset="-122"/>
                </a:rPr>
                <a:t>转化为“物质力量”</a:t>
              </a:r>
              <a:r>
                <a:rPr lang="zh-CN" altLang="en-US" sz="2400" dirty="0">
                  <a:latin typeface="楷体" panose="02010609060101010101" pitchFamily="49" charset="-122"/>
                  <a:ea typeface="楷体" panose="02010609060101010101" pitchFamily="49" charset="-122"/>
                  <a:cs typeface="楷体" panose="02010609060101010101" pitchFamily="49" charset="-122"/>
                </a:rPr>
                <a:t>的历史进程</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p:txBody>
        </p:sp>
      </p:gr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1" b="49389"/>
          <a:stretch>
            <a:fillRect/>
          </a:stretch>
        </p:blipFill>
        <p:spPr>
          <a:xfrm>
            <a:off x="7103970" y="4520078"/>
            <a:ext cx="5088030" cy="2337923"/>
          </a:xfrm>
          <a:prstGeom prst="rect">
            <a:avLst/>
          </a:prstGeom>
        </p:spPr>
      </p:pic>
      <p:sp>
        <p:nvSpPr>
          <p:cNvPr id="5" name="任意多边形: 形状 4"/>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p:cNvSpPr txBox="1"/>
          <p:nvPr/>
        </p:nvSpPr>
        <p:spPr>
          <a:xfrm>
            <a:off x="660400" y="4901895"/>
            <a:ext cx="10858500" cy="1911766"/>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en-US" altLang="zh-CN" sz="2400" dirty="0">
                <a:latin typeface="+mn-ea"/>
              </a:rPr>
              <a:t>    </a:t>
            </a:r>
            <a:r>
              <a:rPr lang="zh-CN" altLang="en-US" sz="2400" dirty="0">
                <a:latin typeface="+mn-ea"/>
              </a:rPr>
              <a:t>推动党和国家事业取得</a:t>
            </a:r>
            <a:r>
              <a:rPr lang="zh-CN" altLang="en-US" sz="2400" dirty="0">
                <a:solidFill>
                  <a:schemeClr val="tx1"/>
                </a:solidFill>
                <a:latin typeface="+mn-ea"/>
              </a:rPr>
              <a:t>历史性成就</a:t>
            </a:r>
            <a:r>
              <a:rPr lang="zh-CN" altLang="en-US" sz="2400" dirty="0">
                <a:latin typeface="+mn-ea"/>
              </a:rPr>
              <a:t>、发生</a:t>
            </a:r>
            <a:r>
              <a:rPr lang="zh-CN" altLang="en-US" sz="2400" dirty="0">
                <a:solidFill>
                  <a:schemeClr val="tx1"/>
                </a:solidFill>
                <a:latin typeface="+mn-ea"/>
              </a:rPr>
              <a:t>历史性变革</a:t>
            </a:r>
            <a:endParaRPr lang="zh-CN" altLang="en-US" sz="2400" dirty="0">
              <a:solidFill>
                <a:schemeClr val="accent1"/>
              </a:solidFill>
              <a:latin typeface="+mn-ea"/>
            </a:endParaRPr>
          </a:p>
          <a:p>
            <a:pPr algn="ctr">
              <a:lnSpc>
                <a:spcPct val="150000"/>
              </a:lnSpc>
            </a:pPr>
            <a:r>
              <a:rPr lang="zh-CN" altLang="en-US" sz="2400" dirty="0">
                <a:latin typeface="+mn-ea"/>
              </a:rPr>
              <a:t>推动我国迈上全面建设社会主义现代化国家</a:t>
            </a:r>
            <a:r>
              <a:rPr lang="zh-CN" altLang="en-US" sz="2400" dirty="0">
                <a:solidFill>
                  <a:schemeClr val="tx1"/>
                </a:solidFill>
                <a:latin typeface="+mn-ea"/>
              </a:rPr>
              <a:t>新征程</a:t>
            </a:r>
            <a:endParaRPr lang="zh-CN" altLang="en-US" sz="2400" b="1" dirty="0">
              <a:solidFill>
                <a:schemeClr val="tx1"/>
              </a:solidFill>
              <a:latin typeface="+mn-ea"/>
            </a:endParaRPr>
          </a:p>
        </p:txBody>
      </p:sp>
      <p:sp>
        <p:nvSpPr>
          <p:cNvPr id="19" name="文本框 18"/>
          <p:cNvSpPr txBox="1"/>
          <p:nvPr/>
        </p:nvSpPr>
        <p:spPr>
          <a:xfrm>
            <a:off x="838516" y="700911"/>
            <a:ext cx="10108567" cy="774005"/>
          </a:xfrm>
          <a:prstGeom prst="rect">
            <a:avLst/>
          </a:prstGeom>
        </p:spPr>
        <p:txBody>
          <a:bodyPr/>
          <a:lstStyle>
            <a:defPPr>
              <a:defRPr lang="zh-CN"/>
            </a:defPPr>
            <a:lvl1pPr marR="0" lvl="0" indent="0" algn="ctr" fontAlgn="auto">
              <a:lnSpc>
                <a:spcPct val="90000"/>
              </a:lnSpc>
              <a:spcBef>
                <a:spcPct val="0"/>
              </a:spcBef>
              <a:spcAft>
                <a:spcPts val="0"/>
              </a:spcAft>
              <a:buClrTx/>
              <a:buSzTx/>
              <a:buFontTx/>
              <a:buNone/>
              <a:defRPr sz="2800" b="1" spc="0">
                <a:solidFill>
                  <a:schemeClr val="tx1">
                    <a:lumMod val="95000"/>
                    <a:lumOff val="5000"/>
                  </a:schemeClr>
                </a:soli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 </a:t>
            </a:r>
            <a:r>
              <a:rPr lang="zh-CN" altLang="en-US" dirty="0"/>
              <a:t>十年来，在</a:t>
            </a:r>
            <a:r>
              <a:rPr lang="zh-CN" altLang="en-US" dirty="0">
                <a:gradFill>
                  <a:gsLst>
                    <a:gs pos="0">
                      <a:srgbClr val="A21110">
                        <a:lumMod val="60000"/>
                        <a:lumOff val="40000"/>
                      </a:srgbClr>
                    </a:gs>
                    <a:gs pos="100000">
                      <a:srgbClr val="A21110"/>
                    </a:gs>
                  </a:gsLst>
                  <a:lin ang="5400000" scaled="1"/>
                </a:gradFill>
              </a:rPr>
              <a:t>习近平新时代中国特色社会主义思想</a:t>
            </a:r>
            <a:r>
              <a:rPr lang="zh-CN" altLang="en-US" dirty="0"/>
              <a:t>科学指引下</a:t>
            </a:r>
            <a:endParaRPr lang="zh-CN" altLang="en-US" dirty="0"/>
          </a:p>
        </p:txBody>
      </p:sp>
      <p:sp>
        <p:nvSpPr>
          <p:cNvPr id="24" name="文本框 23"/>
          <p:cNvSpPr txBox="1"/>
          <p:nvPr/>
        </p:nvSpPr>
        <p:spPr>
          <a:xfrm>
            <a:off x="660400" y="1717750"/>
            <a:ext cx="10858499" cy="497316"/>
          </a:xfrm>
          <a:prstGeom prst="rect">
            <a:avLst/>
          </a:prstGeom>
          <a:noFill/>
        </p:spPr>
        <p:txBody>
          <a:bodyPr wrap="square">
            <a:spAutoFit/>
          </a:bodyPr>
          <a:lstStyle/>
          <a:p>
            <a:pPr algn="ctr">
              <a:lnSpc>
                <a:spcPct val="120000"/>
              </a:lnSpc>
            </a:pPr>
            <a:r>
              <a:rPr lang="zh-CN" altLang="en-US" sz="2400" dirty="0">
                <a:latin typeface="Arial" panose="020B0604020202020204" pitchFamily="34" charset="0"/>
                <a:ea typeface="微软雅黑" panose="020B0503020204020204" charset="-122"/>
              </a:rPr>
              <a:t>我们党团结带领人民砥砺奋进、开拓进取</a:t>
            </a:r>
            <a:endParaRPr lang="zh-CN" altLang="en-US" sz="2400" dirty="0">
              <a:latin typeface="Arial" panose="020B0604020202020204" pitchFamily="34" charset="0"/>
              <a:ea typeface="微软雅黑" panose="020B0503020204020204" charset="-122"/>
            </a:endParaRPr>
          </a:p>
        </p:txBody>
      </p:sp>
      <p:grpSp>
        <p:nvGrpSpPr>
          <p:cNvPr id="3" name="组合 2"/>
          <p:cNvGrpSpPr/>
          <p:nvPr/>
        </p:nvGrpSpPr>
        <p:grpSpPr>
          <a:xfrm>
            <a:off x="1580984" y="2386285"/>
            <a:ext cx="4311815" cy="2337923"/>
            <a:chOff x="1580984" y="2386285"/>
            <a:chExt cx="4311815" cy="2337923"/>
          </a:xfrm>
        </p:grpSpPr>
        <p:sp>
          <p:nvSpPr>
            <p:cNvPr id="41" name="矩形: 剪去对角 40"/>
            <p:cNvSpPr/>
            <p:nvPr/>
          </p:nvSpPr>
          <p:spPr>
            <a:xfrm>
              <a:off x="1580984" y="2463121"/>
              <a:ext cx="4311815" cy="2171184"/>
            </a:xfrm>
            <a:prstGeom prst="snip2DiagRect">
              <a:avLst>
                <a:gd name="adj1" fmla="val 0"/>
                <a:gd name="adj2" fmla="val 0"/>
              </a:avLst>
            </a:prstGeom>
            <a:gradFill>
              <a:gsLst>
                <a:gs pos="100000">
                  <a:schemeClr val="accent1">
                    <a:alpha val="0"/>
                  </a:schemeClr>
                </a:gs>
                <a:gs pos="0">
                  <a:srgbClr val="F6553D">
                    <a:alpha val="20000"/>
                  </a:srgbClr>
                </a:gs>
              </a:gsLst>
              <a:lin ang="0" scaled="1"/>
            </a:gradFill>
            <a:ln w="25400" cap="flat">
              <a:noFill/>
              <a:prstDash val="solid"/>
              <a:miter/>
            </a:ln>
            <a:effectLst/>
          </p:spPr>
          <p:txBody>
            <a:bodyPr rtlCol="0" anchor="ctr"/>
            <a:lstStyle/>
            <a:p>
              <a:endParaRPr lang="zh-CN" altLang="en-US" sz="1200" dirty="0"/>
            </a:p>
          </p:txBody>
        </p:sp>
        <p:sp>
          <p:nvSpPr>
            <p:cNvPr id="30" name="矩形 29"/>
            <p:cNvSpPr/>
            <p:nvPr/>
          </p:nvSpPr>
          <p:spPr>
            <a:xfrm>
              <a:off x="1892999" y="2386285"/>
              <a:ext cx="3302564" cy="2337923"/>
            </a:xfrm>
            <a:prstGeom prst="rect">
              <a:avLst/>
            </a:prstGeom>
          </p:spPr>
          <p:txBody>
            <a:bodyPr/>
            <a:lstStyle/>
            <a:p>
              <a:pP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采取</a:t>
              </a:r>
              <a:r>
                <a:rPr lang="zh-CN" altLang="en-US" sz="2400" dirty="0">
                  <a:solidFill>
                    <a:schemeClr val="tx1">
                      <a:lumMod val="85000"/>
                      <a:lumOff val="15000"/>
                    </a:schemeClr>
                  </a:solidFill>
                  <a:latin typeface="楷体" panose="02010609060101010101" pitchFamily="49" charset="-122"/>
                  <a:ea typeface="楷体" panose="02010609060101010101" pitchFamily="49" charset="-122"/>
                </a:rPr>
                <a:t>一系列战略性举措</a:t>
              </a:r>
              <a:endParaRPr lang="en-US" altLang="zh-CN"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推进</a:t>
              </a:r>
              <a:r>
                <a:rPr lang="zh-CN" altLang="en-US" sz="2400" dirty="0">
                  <a:solidFill>
                    <a:schemeClr val="tx1">
                      <a:lumMod val="85000"/>
                      <a:lumOff val="15000"/>
                    </a:schemeClr>
                  </a:solidFill>
                  <a:latin typeface="楷体" panose="02010609060101010101" pitchFamily="49" charset="-122"/>
                  <a:ea typeface="楷体" panose="02010609060101010101" pitchFamily="49" charset="-122"/>
                </a:rPr>
                <a:t>一系列变革性实践</a:t>
              </a:r>
              <a:endParaRPr lang="en-US" altLang="zh-CN"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实现</a:t>
              </a:r>
              <a:r>
                <a:rPr lang="zh-CN" altLang="en-US" sz="2400" dirty="0">
                  <a:solidFill>
                    <a:schemeClr val="tx1">
                      <a:lumMod val="85000"/>
                      <a:lumOff val="15000"/>
                    </a:schemeClr>
                  </a:solidFill>
                  <a:latin typeface="楷体" panose="02010609060101010101" pitchFamily="49" charset="-122"/>
                  <a:ea typeface="楷体" panose="02010609060101010101" pitchFamily="49" charset="-122"/>
                </a:rPr>
                <a:t>一系列突破性进展</a:t>
              </a:r>
              <a:endParaRPr lang="en-US" altLang="zh-CN"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取得</a:t>
              </a:r>
              <a:r>
                <a:rPr lang="zh-CN" altLang="en-US" sz="2400" dirty="0">
                  <a:solidFill>
                    <a:schemeClr val="tx1">
                      <a:lumMod val="85000"/>
                      <a:lumOff val="15000"/>
                    </a:schemeClr>
                  </a:solidFill>
                  <a:latin typeface="楷体" panose="02010609060101010101" pitchFamily="49" charset="-122"/>
                  <a:ea typeface="楷体" panose="02010609060101010101" pitchFamily="49" charset="-122"/>
                </a:rPr>
                <a:t>一系列标志性成果</a:t>
              </a: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120000"/>
                </a:lnSpc>
              </a:pP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120000"/>
                </a:lnSpc>
              </a:pP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120000"/>
                </a:lnSpc>
              </a:pP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90000"/>
                </a:lnSpc>
                <a:spcBef>
                  <a:spcPct val="0"/>
                </a:spcBef>
              </a:pPr>
              <a:endPar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p:txBody>
        </p:sp>
      </p:grpSp>
      <p:grpSp>
        <p:nvGrpSpPr>
          <p:cNvPr id="4" name="组合 3"/>
          <p:cNvGrpSpPr/>
          <p:nvPr/>
        </p:nvGrpSpPr>
        <p:grpSpPr>
          <a:xfrm>
            <a:off x="6096000" y="2463121"/>
            <a:ext cx="4957371" cy="951796"/>
            <a:chOff x="6096000" y="2463121"/>
            <a:chExt cx="4957371" cy="951796"/>
          </a:xfrm>
        </p:grpSpPr>
        <p:sp>
          <p:nvSpPr>
            <p:cNvPr id="58" name="矩形: 剪去对角 57"/>
            <p:cNvSpPr/>
            <p:nvPr/>
          </p:nvSpPr>
          <p:spPr>
            <a:xfrm>
              <a:off x="6096000" y="2463121"/>
              <a:ext cx="4957371" cy="951796"/>
            </a:xfrm>
            <a:prstGeom prst="snip2DiagRect">
              <a:avLst>
                <a:gd name="adj1" fmla="val 0"/>
                <a:gd name="adj2" fmla="val 0"/>
              </a:avLst>
            </a:prstGeom>
            <a:gradFill>
              <a:gsLst>
                <a:gs pos="100000">
                  <a:schemeClr val="accent3">
                    <a:alpha val="0"/>
                  </a:schemeClr>
                </a:gs>
                <a:gs pos="0">
                  <a:schemeClr val="accent3">
                    <a:alpha val="20000"/>
                  </a:schemeClr>
                </a:gs>
              </a:gsLst>
              <a:lin ang="0" scaled="1"/>
            </a:gradFill>
            <a:ln w="25400" cap="flat">
              <a:noFill/>
              <a:prstDash val="solid"/>
              <a:miter/>
            </a:ln>
            <a:effectLst/>
          </p:spPr>
          <p:txBody>
            <a:bodyPr rtlCol="0" anchor="ctr"/>
            <a:lstStyle/>
            <a:p>
              <a:endParaRPr lang="zh-CN" altLang="en-US" sz="1200" dirty="0"/>
            </a:p>
          </p:txBody>
        </p:sp>
        <p:sp>
          <p:nvSpPr>
            <p:cNvPr id="55" name="矩形 54"/>
            <p:cNvSpPr/>
            <p:nvPr/>
          </p:nvSpPr>
          <p:spPr>
            <a:xfrm>
              <a:off x="6320767" y="2648142"/>
              <a:ext cx="4605911" cy="615530"/>
            </a:xfrm>
            <a:prstGeom prst="rect">
              <a:avLst/>
            </a:prstGeom>
          </p:spPr>
          <p:txBody>
            <a:bodyPr/>
            <a:lstStyle/>
            <a:p>
              <a:pPr>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攻克了</a:t>
              </a:r>
              <a:r>
                <a:rPr lang="zh-CN" altLang="en-US" sz="2400" dirty="0">
                  <a:solidFill>
                    <a:schemeClr val="tx1">
                      <a:lumMod val="85000"/>
                      <a:lumOff val="15000"/>
                    </a:schemeClr>
                  </a:solidFill>
                  <a:latin typeface="楷体" panose="02010609060101010101" pitchFamily="49" charset="-122"/>
                  <a:ea typeface="楷体" panose="02010609060101010101" pitchFamily="49" charset="-122"/>
                </a:rPr>
                <a:t>许多长期没有解决的难题</a:t>
              </a: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90000"/>
                </a:lnSpc>
                <a:spcBef>
                  <a:spcPct val="0"/>
                </a:spcBef>
              </a:pPr>
              <a:endParaRPr lang="zh-CN" altLang="en-US" sz="2400" b="1" dirty="0">
                <a:gradFill>
                  <a:gsLst>
                    <a:gs pos="0">
                      <a:srgbClr val="A21110">
                        <a:lumMod val="60000"/>
                        <a:lumOff val="40000"/>
                      </a:srgbClr>
                    </a:gs>
                    <a:gs pos="100000">
                      <a:srgbClr val="A21110"/>
                    </a:gs>
                  </a:gsLst>
                  <a:lin ang="5400000" scaled="1"/>
                </a:gradFill>
                <a:latin typeface="+mn-ea"/>
              </a:endParaRPr>
            </a:p>
          </p:txBody>
        </p:sp>
      </p:grpSp>
      <p:grpSp>
        <p:nvGrpSpPr>
          <p:cNvPr id="8" name="组合 7"/>
          <p:cNvGrpSpPr/>
          <p:nvPr/>
        </p:nvGrpSpPr>
        <p:grpSpPr>
          <a:xfrm>
            <a:off x="6096000" y="3682508"/>
            <a:ext cx="4957372" cy="951796"/>
            <a:chOff x="6096000" y="3682508"/>
            <a:chExt cx="4957372" cy="951796"/>
          </a:xfrm>
        </p:grpSpPr>
        <p:sp>
          <p:nvSpPr>
            <p:cNvPr id="64" name="矩形: 剪去对角 63"/>
            <p:cNvSpPr/>
            <p:nvPr/>
          </p:nvSpPr>
          <p:spPr>
            <a:xfrm>
              <a:off x="6096000" y="3682508"/>
              <a:ext cx="4957371" cy="951796"/>
            </a:xfrm>
            <a:prstGeom prst="snip2DiagRect">
              <a:avLst>
                <a:gd name="adj1" fmla="val 0"/>
                <a:gd name="adj2" fmla="val 0"/>
              </a:avLst>
            </a:prstGeom>
            <a:gradFill>
              <a:gsLst>
                <a:gs pos="100000">
                  <a:srgbClr val="81BBC5">
                    <a:alpha val="0"/>
                  </a:srgbClr>
                </a:gs>
                <a:gs pos="0">
                  <a:srgbClr val="81BBC5">
                    <a:alpha val="20000"/>
                  </a:srgbClr>
                </a:gs>
              </a:gsLst>
              <a:lin ang="0" scaled="1"/>
            </a:gradFill>
            <a:ln w="25400" cap="flat">
              <a:noFill/>
              <a:prstDash val="solid"/>
              <a:miter/>
            </a:ln>
            <a:effectLst/>
          </p:spPr>
          <p:txBody>
            <a:bodyPr rtlCol="0" anchor="ctr"/>
            <a:lstStyle/>
            <a:p>
              <a:endParaRPr lang="zh-CN" altLang="en-US" sz="1200" dirty="0"/>
            </a:p>
          </p:txBody>
        </p:sp>
        <p:sp>
          <p:nvSpPr>
            <p:cNvPr id="60" name="矩形 59"/>
            <p:cNvSpPr/>
            <p:nvPr/>
          </p:nvSpPr>
          <p:spPr>
            <a:xfrm>
              <a:off x="6320767" y="3948078"/>
              <a:ext cx="4732605" cy="497316"/>
            </a:xfrm>
            <a:prstGeom prst="rect">
              <a:avLst/>
            </a:prstGeom>
          </p:spPr>
          <p:txBody>
            <a:bodyPr/>
            <a:lstStyle/>
            <a:p>
              <a:pPr>
                <a:lnSpc>
                  <a:spcPct val="90000"/>
                </a:lnSpc>
                <a:spcBef>
                  <a:spcPct val="0"/>
                </a:spcBef>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办成了</a:t>
              </a:r>
              <a:r>
                <a:rPr lang="zh-CN" altLang="en-US" sz="2400" dirty="0">
                  <a:latin typeface="楷体" panose="02010609060101010101" pitchFamily="49" charset="-122"/>
                  <a:ea typeface="楷体" panose="02010609060101010101" pitchFamily="49" charset="-122"/>
                </a:rPr>
                <a:t>许多事关长远的大事要事</a:t>
              </a:r>
              <a:endParaRPr lang="zh-CN" altLang="en-US" sz="2800" dirty="0">
                <a:solidFill>
                  <a:schemeClr val="tx1">
                    <a:lumMod val="85000"/>
                    <a:lumOff val="15000"/>
                  </a:schemeClr>
                </a:solidFill>
                <a:latin typeface="楷体" panose="02010609060101010101" pitchFamily="49" charset="-122"/>
                <a:ea typeface="楷体" panose="02010609060101010101" pitchFamily="49" charset="-122"/>
              </a:endParaRPr>
            </a:p>
            <a:p>
              <a:pPr>
                <a:lnSpc>
                  <a:spcPct val="90000"/>
                </a:lnSpc>
                <a:spcBef>
                  <a:spcPct val="0"/>
                </a:spcBef>
              </a:pPr>
              <a:endParaRPr lang="zh-CN" altLang="en-US" sz="2400" b="1" dirty="0">
                <a:gradFill>
                  <a:gsLst>
                    <a:gs pos="0">
                      <a:srgbClr val="A21110">
                        <a:lumMod val="60000"/>
                        <a:lumOff val="40000"/>
                      </a:srgbClr>
                    </a:gs>
                    <a:gs pos="100000">
                      <a:srgbClr val="A21110"/>
                    </a:gs>
                  </a:gsLst>
                  <a:lin ang="5400000" scaled="1"/>
                </a:gradFill>
                <a:latin typeface="+mn-ea"/>
              </a:endParaRPr>
            </a:p>
          </p:txBody>
        </p:sp>
      </p:grpSp>
      <p:cxnSp>
        <p:nvCxnSpPr>
          <p:cNvPr id="6" name="直接连接符 5"/>
          <p:cNvCxnSpPr/>
          <p:nvPr/>
        </p:nvCxnSpPr>
        <p:spPr>
          <a:xfrm>
            <a:off x="691589" y="1344287"/>
            <a:ext cx="10827311"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par>
                          <p:cTn id="26" fill="hold">
                            <p:stCondLst>
                              <p:cond delay="50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par>
                          <p:cTn id="30" fill="hold">
                            <p:stCondLst>
                              <p:cond delay="6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5" name="任意多边形: 形状 4"/>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9" name="组合 28"/>
          <p:cNvGrpSpPr/>
          <p:nvPr/>
        </p:nvGrpSpPr>
        <p:grpSpPr>
          <a:xfrm>
            <a:off x="1083749" y="1619753"/>
            <a:ext cx="3990680" cy="5112982"/>
            <a:chOff x="1083749" y="1619753"/>
            <a:chExt cx="3990680" cy="5112982"/>
          </a:xfrm>
        </p:grpSpPr>
        <p:sp>
          <p:nvSpPr>
            <p:cNvPr id="68" name="任意多边形: 形状 123"/>
            <p:cNvSpPr>
              <a:spLocks noChangeArrowheads="1"/>
            </p:cNvSpPr>
            <p:nvPr/>
          </p:nvSpPr>
          <p:spPr bwMode="auto">
            <a:xfrm>
              <a:off x="1083749" y="1619753"/>
              <a:ext cx="3990680" cy="3945643"/>
            </a:xfrm>
            <a:custGeom>
              <a:avLst/>
              <a:gdLst>
                <a:gd name="connsiteX0" fmla="*/ 1784937 w 2397257"/>
                <a:gd name="connsiteY0" fmla="*/ 2369162 h 2370204"/>
                <a:gd name="connsiteX1" fmla="*/ 1785458 w 2397257"/>
                <a:gd name="connsiteY1" fmla="*/ 2369683 h 2370204"/>
                <a:gd name="connsiteX2" fmla="*/ 1784937 w 2397257"/>
                <a:gd name="connsiteY2" fmla="*/ 2370204 h 2370204"/>
                <a:gd name="connsiteX3" fmla="*/ 1784416 w 2397257"/>
                <a:gd name="connsiteY3" fmla="*/ 2369683 h 2370204"/>
                <a:gd name="connsiteX4" fmla="*/ 1784937 w 2397257"/>
                <a:gd name="connsiteY4" fmla="*/ 2369162 h 2370204"/>
                <a:gd name="connsiteX5" fmla="*/ 1202790 w 2397257"/>
                <a:gd name="connsiteY5" fmla="*/ 2360839 h 2370204"/>
                <a:gd name="connsiteX6" fmla="*/ 1204871 w 2397257"/>
                <a:gd name="connsiteY6" fmla="*/ 2362400 h 2370204"/>
                <a:gd name="connsiteX7" fmla="*/ 1202790 w 2397257"/>
                <a:gd name="connsiteY7" fmla="*/ 2363961 h 2370204"/>
                <a:gd name="connsiteX8" fmla="*/ 1200709 w 2397257"/>
                <a:gd name="connsiteY8" fmla="*/ 2362400 h 2370204"/>
                <a:gd name="connsiteX9" fmla="*/ 1202790 w 2397257"/>
                <a:gd name="connsiteY9" fmla="*/ 2360839 h 2370204"/>
                <a:gd name="connsiteX10" fmla="*/ 1269901 w 2397257"/>
                <a:gd name="connsiteY10" fmla="*/ 2358758 h 2370204"/>
                <a:gd name="connsiteX11" fmla="*/ 1272503 w 2397257"/>
                <a:gd name="connsiteY11" fmla="*/ 2359799 h 2370204"/>
                <a:gd name="connsiteX12" fmla="*/ 1269901 w 2397257"/>
                <a:gd name="connsiteY12" fmla="*/ 2360840 h 2370204"/>
                <a:gd name="connsiteX13" fmla="*/ 1267299 w 2397257"/>
                <a:gd name="connsiteY13" fmla="*/ 2359799 h 2370204"/>
                <a:gd name="connsiteX14" fmla="*/ 1269901 w 2397257"/>
                <a:gd name="connsiteY14" fmla="*/ 2358758 h 2370204"/>
                <a:gd name="connsiteX15" fmla="*/ 1135679 w 2397257"/>
                <a:gd name="connsiteY15" fmla="*/ 2358758 h 2370204"/>
                <a:gd name="connsiteX16" fmla="*/ 1138280 w 2397257"/>
                <a:gd name="connsiteY16" fmla="*/ 2359799 h 2370204"/>
                <a:gd name="connsiteX17" fmla="*/ 1135679 w 2397257"/>
                <a:gd name="connsiteY17" fmla="*/ 2360840 h 2370204"/>
                <a:gd name="connsiteX18" fmla="*/ 1133078 w 2397257"/>
                <a:gd name="connsiteY18" fmla="*/ 2359799 h 2370204"/>
                <a:gd name="connsiteX19" fmla="*/ 1135679 w 2397257"/>
                <a:gd name="connsiteY19" fmla="*/ 2358758 h 2370204"/>
                <a:gd name="connsiteX20" fmla="*/ 1337532 w 2397257"/>
                <a:gd name="connsiteY20" fmla="*/ 2353555 h 2370204"/>
                <a:gd name="connsiteX21" fmla="*/ 1339093 w 2397257"/>
                <a:gd name="connsiteY21" fmla="*/ 2355116 h 2370204"/>
                <a:gd name="connsiteX22" fmla="*/ 1337532 w 2397257"/>
                <a:gd name="connsiteY22" fmla="*/ 2356677 h 2370204"/>
                <a:gd name="connsiteX23" fmla="*/ 1335971 w 2397257"/>
                <a:gd name="connsiteY23" fmla="*/ 2355116 h 2370204"/>
                <a:gd name="connsiteX24" fmla="*/ 1337532 w 2397257"/>
                <a:gd name="connsiteY24" fmla="*/ 2353555 h 2370204"/>
                <a:gd name="connsiteX25" fmla="*/ 1661120 w 2397257"/>
                <a:gd name="connsiteY25" fmla="*/ 2344191 h 2370204"/>
                <a:gd name="connsiteX26" fmla="*/ 1661641 w 2397257"/>
                <a:gd name="connsiteY26" fmla="*/ 2344712 h 2370204"/>
                <a:gd name="connsiteX27" fmla="*/ 1661120 w 2397257"/>
                <a:gd name="connsiteY27" fmla="*/ 2345233 h 2370204"/>
                <a:gd name="connsiteX28" fmla="*/ 1660599 w 2397257"/>
                <a:gd name="connsiteY28" fmla="*/ 2344712 h 2370204"/>
                <a:gd name="connsiteX29" fmla="*/ 1661120 w 2397257"/>
                <a:gd name="connsiteY29" fmla="*/ 2344191 h 2370204"/>
                <a:gd name="connsiteX30" fmla="*/ 1402041 w 2397257"/>
                <a:gd name="connsiteY30" fmla="*/ 2341069 h 2370204"/>
                <a:gd name="connsiteX31" fmla="*/ 1403602 w 2397257"/>
                <a:gd name="connsiteY31" fmla="*/ 2342630 h 2370204"/>
                <a:gd name="connsiteX32" fmla="*/ 1402041 w 2397257"/>
                <a:gd name="connsiteY32" fmla="*/ 2344191 h 2370204"/>
                <a:gd name="connsiteX33" fmla="*/ 1400480 w 2397257"/>
                <a:gd name="connsiteY33" fmla="*/ 2342630 h 2370204"/>
                <a:gd name="connsiteX34" fmla="*/ 1402041 w 2397257"/>
                <a:gd name="connsiteY34" fmla="*/ 2341069 h 2370204"/>
                <a:gd name="connsiteX35" fmla="*/ 1844244 w 2397257"/>
                <a:gd name="connsiteY35" fmla="*/ 2336907 h 2370204"/>
                <a:gd name="connsiteX36" fmla="*/ 1844765 w 2397257"/>
                <a:gd name="connsiteY36" fmla="*/ 2337428 h 2370204"/>
                <a:gd name="connsiteX37" fmla="*/ 1844244 w 2397257"/>
                <a:gd name="connsiteY37" fmla="*/ 2337949 h 2370204"/>
                <a:gd name="connsiteX38" fmla="*/ 1843723 w 2397257"/>
                <a:gd name="connsiteY38" fmla="*/ 2337428 h 2370204"/>
                <a:gd name="connsiteX39" fmla="*/ 1844244 w 2397257"/>
                <a:gd name="connsiteY39" fmla="*/ 2336907 h 2370204"/>
                <a:gd name="connsiteX40" fmla="*/ 1468632 w 2397257"/>
                <a:gd name="connsiteY40" fmla="*/ 2328583 h 2370204"/>
                <a:gd name="connsiteX41" fmla="*/ 1470193 w 2397257"/>
                <a:gd name="connsiteY41" fmla="*/ 2330144 h 2370204"/>
                <a:gd name="connsiteX42" fmla="*/ 1468632 w 2397257"/>
                <a:gd name="connsiteY42" fmla="*/ 2331705 h 2370204"/>
                <a:gd name="connsiteX43" fmla="*/ 1467071 w 2397257"/>
                <a:gd name="connsiteY43" fmla="*/ 2330144 h 2370204"/>
                <a:gd name="connsiteX44" fmla="*/ 1468632 w 2397257"/>
                <a:gd name="connsiteY44" fmla="*/ 2328583 h 2370204"/>
                <a:gd name="connsiteX45" fmla="*/ 1722509 w 2397257"/>
                <a:gd name="connsiteY45" fmla="*/ 2317139 h 2370204"/>
                <a:gd name="connsiteX46" fmla="*/ 1723030 w 2397257"/>
                <a:gd name="connsiteY46" fmla="*/ 2317660 h 2370204"/>
                <a:gd name="connsiteX47" fmla="*/ 1722509 w 2397257"/>
                <a:gd name="connsiteY47" fmla="*/ 2318181 h 2370204"/>
                <a:gd name="connsiteX48" fmla="*/ 1721988 w 2397257"/>
                <a:gd name="connsiteY48" fmla="*/ 2317660 h 2370204"/>
                <a:gd name="connsiteX49" fmla="*/ 1722509 w 2397257"/>
                <a:gd name="connsiteY49" fmla="*/ 2317139 h 2370204"/>
                <a:gd name="connsiteX50" fmla="*/ 1533141 w 2397257"/>
                <a:gd name="connsiteY50" fmla="*/ 2308815 h 2370204"/>
                <a:gd name="connsiteX51" fmla="*/ 1534702 w 2397257"/>
                <a:gd name="connsiteY51" fmla="*/ 2310376 h 2370204"/>
                <a:gd name="connsiteX52" fmla="*/ 1533141 w 2397257"/>
                <a:gd name="connsiteY52" fmla="*/ 2311937 h 2370204"/>
                <a:gd name="connsiteX53" fmla="*/ 1531580 w 2397257"/>
                <a:gd name="connsiteY53" fmla="*/ 2310376 h 2370204"/>
                <a:gd name="connsiteX54" fmla="*/ 1533141 w 2397257"/>
                <a:gd name="connsiteY54" fmla="*/ 2308815 h 2370204"/>
                <a:gd name="connsiteX55" fmla="*/ 1596090 w 2397257"/>
                <a:gd name="connsiteY55" fmla="*/ 2286965 h 2370204"/>
                <a:gd name="connsiteX56" fmla="*/ 1598171 w 2397257"/>
                <a:gd name="connsiteY56" fmla="*/ 2289566 h 2370204"/>
                <a:gd name="connsiteX57" fmla="*/ 1596090 w 2397257"/>
                <a:gd name="connsiteY57" fmla="*/ 2292167 h 2370204"/>
                <a:gd name="connsiteX58" fmla="*/ 1594009 w 2397257"/>
                <a:gd name="connsiteY58" fmla="*/ 2289566 h 2370204"/>
                <a:gd name="connsiteX59" fmla="*/ 1596090 w 2397257"/>
                <a:gd name="connsiteY59" fmla="*/ 2286965 h 2370204"/>
                <a:gd name="connsiteX60" fmla="*/ 1202791 w 2397257"/>
                <a:gd name="connsiteY60" fmla="*/ 2281763 h 2370204"/>
                <a:gd name="connsiteX61" fmla="*/ 1207994 w 2397257"/>
                <a:gd name="connsiteY61" fmla="*/ 2286966 h 2370204"/>
                <a:gd name="connsiteX62" fmla="*/ 1202791 w 2397257"/>
                <a:gd name="connsiteY62" fmla="*/ 2292169 h 2370204"/>
                <a:gd name="connsiteX63" fmla="*/ 1197588 w 2397257"/>
                <a:gd name="connsiteY63" fmla="*/ 2286966 h 2370204"/>
                <a:gd name="connsiteX64" fmla="*/ 1202791 w 2397257"/>
                <a:gd name="connsiteY64" fmla="*/ 2281763 h 2370204"/>
                <a:gd name="connsiteX65" fmla="*/ 1269381 w 2397257"/>
                <a:gd name="connsiteY65" fmla="*/ 2281762 h 2370204"/>
                <a:gd name="connsiteX66" fmla="*/ 1274583 w 2397257"/>
                <a:gd name="connsiteY66" fmla="*/ 2285404 h 2370204"/>
                <a:gd name="connsiteX67" fmla="*/ 1269381 w 2397257"/>
                <a:gd name="connsiteY67" fmla="*/ 2289046 h 2370204"/>
                <a:gd name="connsiteX68" fmla="*/ 1264178 w 2397257"/>
                <a:gd name="connsiteY68" fmla="*/ 2285404 h 2370204"/>
                <a:gd name="connsiteX69" fmla="*/ 1269381 w 2397257"/>
                <a:gd name="connsiteY69" fmla="*/ 2281762 h 2370204"/>
                <a:gd name="connsiteX70" fmla="*/ 1135160 w 2397257"/>
                <a:gd name="connsiteY70" fmla="*/ 2279682 h 2370204"/>
                <a:gd name="connsiteX71" fmla="*/ 1141403 w 2397257"/>
                <a:gd name="connsiteY71" fmla="*/ 2285925 h 2370204"/>
                <a:gd name="connsiteX72" fmla="*/ 1135160 w 2397257"/>
                <a:gd name="connsiteY72" fmla="*/ 2292168 h 2370204"/>
                <a:gd name="connsiteX73" fmla="*/ 1128917 w 2397257"/>
                <a:gd name="connsiteY73" fmla="*/ 2285925 h 2370204"/>
                <a:gd name="connsiteX74" fmla="*/ 1135160 w 2397257"/>
                <a:gd name="connsiteY74" fmla="*/ 2279682 h 2370204"/>
                <a:gd name="connsiteX75" fmla="*/ 1067529 w 2397257"/>
                <a:gd name="connsiteY75" fmla="*/ 2274480 h 2370204"/>
                <a:gd name="connsiteX76" fmla="*/ 1073772 w 2397257"/>
                <a:gd name="connsiteY76" fmla="*/ 2279683 h 2370204"/>
                <a:gd name="connsiteX77" fmla="*/ 1067529 w 2397257"/>
                <a:gd name="connsiteY77" fmla="*/ 2284886 h 2370204"/>
                <a:gd name="connsiteX78" fmla="*/ 1061286 w 2397257"/>
                <a:gd name="connsiteY78" fmla="*/ 2279683 h 2370204"/>
                <a:gd name="connsiteX79" fmla="*/ 1067529 w 2397257"/>
                <a:gd name="connsiteY79" fmla="*/ 2274480 h 2370204"/>
                <a:gd name="connsiteX80" fmla="*/ 1336491 w 2397257"/>
                <a:gd name="connsiteY80" fmla="*/ 2274479 h 2370204"/>
                <a:gd name="connsiteX81" fmla="*/ 1339092 w 2397257"/>
                <a:gd name="connsiteY81" fmla="*/ 2278121 h 2370204"/>
                <a:gd name="connsiteX82" fmla="*/ 1336491 w 2397257"/>
                <a:gd name="connsiteY82" fmla="*/ 2281763 h 2370204"/>
                <a:gd name="connsiteX83" fmla="*/ 1333890 w 2397257"/>
                <a:gd name="connsiteY83" fmla="*/ 2278121 h 2370204"/>
                <a:gd name="connsiteX84" fmla="*/ 1336491 w 2397257"/>
                <a:gd name="connsiteY84" fmla="*/ 2274479 h 2370204"/>
                <a:gd name="connsiteX85" fmla="*/ 1403081 w 2397257"/>
                <a:gd name="connsiteY85" fmla="*/ 2265115 h 2370204"/>
                <a:gd name="connsiteX86" fmla="*/ 1405682 w 2397257"/>
                <a:gd name="connsiteY86" fmla="*/ 2267196 h 2370204"/>
                <a:gd name="connsiteX87" fmla="*/ 1403081 w 2397257"/>
                <a:gd name="connsiteY87" fmla="*/ 2269277 h 2370204"/>
                <a:gd name="connsiteX88" fmla="*/ 1400480 w 2397257"/>
                <a:gd name="connsiteY88" fmla="*/ 2267196 h 2370204"/>
                <a:gd name="connsiteX89" fmla="*/ 1403081 w 2397257"/>
                <a:gd name="connsiteY89" fmla="*/ 2265115 h 2370204"/>
                <a:gd name="connsiteX90" fmla="*/ 1002499 w 2397257"/>
                <a:gd name="connsiteY90" fmla="*/ 2261994 h 2370204"/>
                <a:gd name="connsiteX91" fmla="*/ 1007181 w 2397257"/>
                <a:gd name="connsiteY91" fmla="*/ 2268237 h 2370204"/>
                <a:gd name="connsiteX92" fmla="*/ 1002499 w 2397257"/>
                <a:gd name="connsiteY92" fmla="*/ 2274480 h 2370204"/>
                <a:gd name="connsiteX93" fmla="*/ 997817 w 2397257"/>
                <a:gd name="connsiteY93" fmla="*/ 2268237 h 2370204"/>
                <a:gd name="connsiteX94" fmla="*/ 1002499 w 2397257"/>
                <a:gd name="connsiteY94" fmla="*/ 2261994 h 2370204"/>
                <a:gd name="connsiteX95" fmla="*/ 1955575 w 2397257"/>
                <a:gd name="connsiteY95" fmla="*/ 2261993 h 2370204"/>
                <a:gd name="connsiteX96" fmla="*/ 1956096 w 2397257"/>
                <a:gd name="connsiteY96" fmla="*/ 2262514 h 2370204"/>
                <a:gd name="connsiteX97" fmla="*/ 1955575 w 2397257"/>
                <a:gd name="connsiteY97" fmla="*/ 2263035 h 2370204"/>
                <a:gd name="connsiteX98" fmla="*/ 1955054 w 2397257"/>
                <a:gd name="connsiteY98" fmla="*/ 2262514 h 2370204"/>
                <a:gd name="connsiteX99" fmla="*/ 1955575 w 2397257"/>
                <a:gd name="connsiteY99" fmla="*/ 2261993 h 2370204"/>
                <a:gd name="connsiteX100" fmla="*/ 1659039 w 2397257"/>
                <a:gd name="connsiteY100" fmla="*/ 2261993 h 2370204"/>
                <a:gd name="connsiteX101" fmla="*/ 1660600 w 2397257"/>
                <a:gd name="connsiteY101" fmla="*/ 2263554 h 2370204"/>
                <a:gd name="connsiteX102" fmla="*/ 1659039 w 2397257"/>
                <a:gd name="connsiteY102" fmla="*/ 2265115 h 2370204"/>
                <a:gd name="connsiteX103" fmla="*/ 1657478 w 2397257"/>
                <a:gd name="connsiteY103" fmla="*/ 2263554 h 2370204"/>
                <a:gd name="connsiteX104" fmla="*/ 1659039 w 2397257"/>
                <a:gd name="connsiteY104" fmla="*/ 2261993 h 2370204"/>
                <a:gd name="connsiteX105" fmla="*/ 1467591 w 2397257"/>
                <a:gd name="connsiteY105" fmla="*/ 2249508 h 2370204"/>
                <a:gd name="connsiteX106" fmla="*/ 1470192 w 2397257"/>
                <a:gd name="connsiteY106" fmla="*/ 2252109 h 2370204"/>
                <a:gd name="connsiteX107" fmla="*/ 1467591 w 2397257"/>
                <a:gd name="connsiteY107" fmla="*/ 2254710 h 2370204"/>
                <a:gd name="connsiteX108" fmla="*/ 1464990 w 2397257"/>
                <a:gd name="connsiteY108" fmla="*/ 2252109 h 2370204"/>
                <a:gd name="connsiteX109" fmla="*/ 1467591 w 2397257"/>
                <a:gd name="connsiteY109" fmla="*/ 2249508 h 2370204"/>
                <a:gd name="connsiteX110" fmla="*/ 935389 w 2397257"/>
                <a:gd name="connsiteY110" fmla="*/ 2249508 h 2370204"/>
                <a:gd name="connsiteX111" fmla="*/ 940592 w 2397257"/>
                <a:gd name="connsiteY111" fmla="*/ 2254711 h 2370204"/>
                <a:gd name="connsiteX112" fmla="*/ 935389 w 2397257"/>
                <a:gd name="connsiteY112" fmla="*/ 2259914 h 2370204"/>
                <a:gd name="connsiteX113" fmla="*/ 930186 w 2397257"/>
                <a:gd name="connsiteY113" fmla="*/ 2254711 h 2370204"/>
                <a:gd name="connsiteX114" fmla="*/ 935389 w 2397257"/>
                <a:gd name="connsiteY114" fmla="*/ 2249508 h 2370204"/>
                <a:gd name="connsiteX115" fmla="*/ 1719906 w 2397257"/>
                <a:gd name="connsiteY115" fmla="*/ 2232860 h 2370204"/>
                <a:gd name="connsiteX116" fmla="*/ 1721987 w 2397257"/>
                <a:gd name="connsiteY116" fmla="*/ 2233901 h 2370204"/>
                <a:gd name="connsiteX117" fmla="*/ 1719906 w 2397257"/>
                <a:gd name="connsiteY117" fmla="*/ 2234942 h 2370204"/>
                <a:gd name="connsiteX118" fmla="*/ 1717825 w 2397257"/>
                <a:gd name="connsiteY118" fmla="*/ 2233901 h 2370204"/>
                <a:gd name="connsiteX119" fmla="*/ 1719906 w 2397257"/>
                <a:gd name="connsiteY119" fmla="*/ 2232860 h 2370204"/>
                <a:gd name="connsiteX120" fmla="*/ 872960 w 2397257"/>
                <a:gd name="connsiteY120" fmla="*/ 2229739 h 2370204"/>
                <a:gd name="connsiteX121" fmla="*/ 879203 w 2397257"/>
                <a:gd name="connsiteY121" fmla="*/ 2235982 h 2370204"/>
                <a:gd name="connsiteX122" fmla="*/ 872960 w 2397257"/>
                <a:gd name="connsiteY122" fmla="*/ 2242225 h 2370204"/>
                <a:gd name="connsiteX123" fmla="*/ 866717 w 2397257"/>
                <a:gd name="connsiteY123" fmla="*/ 2235982 h 2370204"/>
                <a:gd name="connsiteX124" fmla="*/ 872960 w 2397257"/>
                <a:gd name="connsiteY124" fmla="*/ 2229739 h 2370204"/>
                <a:gd name="connsiteX125" fmla="*/ 1531581 w 2397257"/>
                <a:gd name="connsiteY125" fmla="*/ 2227658 h 2370204"/>
                <a:gd name="connsiteX126" fmla="*/ 1536783 w 2397257"/>
                <a:gd name="connsiteY126" fmla="*/ 2232340 h 2370204"/>
                <a:gd name="connsiteX127" fmla="*/ 1531581 w 2397257"/>
                <a:gd name="connsiteY127" fmla="*/ 2237022 h 2370204"/>
                <a:gd name="connsiteX128" fmla="*/ 1526378 w 2397257"/>
                <a:gd name="connsiteY128" fmla="*/ 2232340 h 2370204"/>
                <a:gd name="connsiteX129" fmla="*/ 1531581 w 2397257"/>
                <a:gd name="connsiteY129" fmla="*/ 2227658 h 2370204"/>
                <a:gd name="connsiteX130" fmla="*/ 2008119 w 2397257"/>
                <a:gd name="connsiteY130" fmla="*/ 2220374 h 2370204"/>
                <a:gd name="connsiteX131" fmla="*/ 2009160 w 2397257"/>
                <a:gd name="connsiteY131" fmla="*/ 2221415 h 2370204"/>
                <a:gd name="connsiteX132" fmla="*/ 2008119 w 2397257"/>
                <a:gd name="connsiteY132" fmla="*/ 2222456 h 2370204"/>
                <a:gd name="connsiteX133" fmla="*/ 2007078 w 2397257"/>
                <a:gd name="connsiteY133" fmla="*/ 2221415 h 2370204"/>
                <a:gd name="connsiteX134" fmla="*/ 2008119 w 2397257"/>
                <a:gd name="connsiteY134" fmla="*/ 2220374 h 2370204"/>
                <a:gd name="connsiteX135" fmla="*/ 1201750 w 2397257"/>
                <a:gd name="connsiteY135" fmla="*/ 2205809 h 2370204"/>
                <a:gd name="connsiteX136" fmla="*/ 1207993 w 2397257"/>
                <a:gd name="connsiteY136" fmla="*/ 2213093 h 2370204"/>
                <a:gd name="connsiteX137" fmla="*/ 1201750 w 2397257"/>
                <a:gd name="connsiteY137" fmla="*/ 2220377 h 2370204"/>
                <a:gd name="connsiteX138" fmla="*/ 1195507 w 2397257"/>
                <a:gd name="connsiteY138" fmla="*/ 2213093 h 2370204"/>
                <a:gd name="connsiteX139" fmla="*/ 1201750 w 2397257"/>
                <a:gd name="connsiteY139" fmla="*/ 2205809 h 2370204"/>
                <a:gd name="connsiteX140" fmla="*/ 808450 w 2397257"/>
                <a:gd name="connsiteY140" fmla="*/ 2205809 h 2370204"/>
                <a:gd name="connsiteX141" fmla="*/ 814693 w 2397257"/>
                <a:gd name="connsiteY141" fmla="*/ 2211532 h 2370204"/>
                <a:gd name="connsiteX142" fmla="*/ 808450 w 2397257"/>
                <a:gd name="connsiteY142" fmla="*/ 2217255 h 2370204"/>
                <a:gd name="connsiteX143" fmla="*/ 802207 w 2397257"/>
                <a:gd name="connsiteY143" fmla="*/ 2211532 h 2370204"/>
                <a:gd name="connsiteX144" fmla="*/ 808450 w 2397257"/>
                <a:gd name="connsiteY144" fmla="*/ 2205809 h 2370204"/>
                <a:gd name="connsiteX145" fmla="*/ 1594529 w 2397257"/>
                <a:gd name="connsiteY145" fmla="*/ 2205808 h 2370204"/>
                <a:gd name="connsiteX146" fmla="*/ 1598171 w 2397257"/>
                <a:gd name="connsiteY146" fmla="*/ 2209450 h 2370204"/>
                <a:gd name="connsiteX147" fmla="*/ 1594529 w 2397257"/>
                <a:gd name="connsiteY147" fmla="*/ 2213092 h 2370204"/>
                <a:gd name="connsiteX148" fmla="*/ 1590887 w 2397257"/>
                <a:gd name="connsiteY148" fmla="*/ 2209450 h 2370204"/>
                <a:gd name="connsiteX149" fmla="*/ 1594529 w 2397257"/>
                <a:gd name="connsiteY149" fmla="*/ 2205808 h 2370204"/>
                <a:gd name="connsiteX150" fmla="*/ 1268341 w 2397257"/>
                <a:gd name="connsiteY150" fmla="*/ 2202687 h 2370204"/>
                <a:gd name="connsiteX151" fmla="*/ 1274584 w 2397257"/>
                <a:gd name="connsiteY151" fmla="*/ 2209971 h 2370204"/>
                <a:gd name="connsiteX152" fmla="*/ 1268341 w 2397257"/>
                <a:gd name="connsiteY152" fmla="*/ 2217255 h 2370204"/>
                <a:gd name="connsiteX153" fmla="*/ 1262098 w 2397257"/>
                <a:gd name="connsiteY153" fmla="*/ 2209971 h 2370204"/>
                <a:gd name="connsiteX154" fmla="*/ 1268341 w 2397257"/>
                <a:gd name="connsiteY154" fmla="*/ 2202687 h 2370204"/>
                <a:gd name="connsiteX155" fmla="*/ 1134639 w 2397257"/>
                <a:gd name="connsiteY155" fmla="*/ 2202687 h 2370204"/>
                <a:gd name="connsiteX156" fmla="*/ 1143483 w 2397257"/>
                <a:gd name="connsiteY156" fmla="*/ 2209971 h 2370204"/>
                <a:gd name="connsiteX157" fmla="*/ 1134639 w 2397257"/>
                <a:gd name="connsiteY157" fmla="*/ 2217255 h 2370204"/>
                <a:gd name="connsiteX158" fmla="*/ 1125795 w 2397257"/>
                <a:gd name="connsiteY158" fmla="*/ 2209971 h 2370204"/>
                <a:gd name="connsiteX159" fmla="*/ 1134639 w 2397257"/>
                <a:gd name="connsiteY159" fmla="*/ 2202687 h 2370204"/>
                <a:gd name="connsiteX160" fmla="*/ 1778173 w 2397257"/>
                <a:gd name="connsiteY160" fmla="*/ 2200605 h 2370204"/>
                <a:gd name="connsiteX161" fmla="*/ 1779214 w 2397257"/>
                <a:gd name="connsiteY161" fmla="*/ 2201646 h 2370204"/>
                <a:gd name="connsiteX162" fmla="*/ 1778173 w 2397257"/>
                <a:gd name="connsiteY162" fmla="*/ 2202687 h 2370204"/>
                <a:gd name="connsiteX163" fmla="*/ 1777132 w 2397257"/>
                <a:gd name="connsiteY163" fmla="*/ 2201646 h 2370204"/>
                <a:gd name="connsiteX164" fmla="*/ 1778173 w 2397257"/>
                <a:gd name="connsiteY164" fmla="*/ 2200605 h 2370204"/>
                <a:gd name="connsiteX165" fmla="*/ 1334931 w 2397257"/>
                <a:gd name="connsiteY165" fmla="*/ 2197485 h 2370204"/>
                <a:gd name="connsiteX166" fmla="*/ 1341174 w 2397257"/>
                <a:gd name="connsiteY166" fmla="*/ 2202688 h 2370204"/>
                <a:gd name="connsiteX167" fmla="*/ 1334931 w 2397257"/>
                <a:gd name="connsiteY167" fmla="*/ 2207891 h 2370204"/>
                <a:gd name="connsiteX168" fmla="*/ 1328688 w 2397257"/>
                <a:gd name="connsiteY168" fmla="*/ 2202688 h 2370204"/>
                <a:gd name="connsiteX169" fmla="*/ 1334931 w 2397257"/>
                <a:gd name="connsiteY169" fmla="*/ 2197485 h 2370204"/>
                <a:gd name="connsiteX170" fmla="*/ 1068049 w 2397257"/>
                <a:gd name="connsiteY170" fmla="*/ 2195404 h 2370204"/>
                <a:gd name="connsiteX171" fmla="*/ 1076893 w 2397257"/>
                <a:gd name="connsiteY171" fmla="*/ 2202688 h 2370204"/>
                <a:gd name="connsiteX172" fmla="*/ 1068049 w 2397257"/>
                <a:gd name="connsiteY172" fmla="*/ 2209972 h 2370204"/>
                <a:gd name="connsiteX173" fmla="*/ 1059205 w 2397257"/>
                <a:gd name="connsiteY173" fmla="*/ 2202688 h 2370204"/>
                <a:gd name="connsiteX174" fmla="*/ 1068049 w 2397257"/>
                <a:gd name="connsiteY174" fmla="*/ 2195404 h 2370204"/>
                <a:gd name="connsiteX175" fmla="*/ 1401522 w 2397257"/>
                <a:gd name="connsiteY175" fmla="*/ 2184999 h 2370204"/>
                <a:gd name="connsiteX176" fmla="*/ 1407765 w 2397257"/>
                <a:gd name="connsiteY176" fmla="*/ 2191242 h 2370204"/>
                <a:gd name="connsiteX177" fmla="*/ 1401522 w 2397257"/>
                <a:gd name="connsiteY177" fmla="*/ 2197485 h 2370204"/>
                <a:gd name="connsiteX178" fmla="*/ 1395279 w 2397257"/>
                <a:gd name="connsiteY178" fmla="*/ 2191242 h 2370204"/>
                <a:gd name="connsiteX179" fmla="*/ 1401522 w 2397257"/>
                <a:gd name="connsiteY179" fmla="*/ 2184999 h 2370204"/>
                <a:gd name="connsiteX180" fmla="*/ 1002499 w 2397257"/>
                <a:gd name="connsiteY180" fmla="*/ 2184999 h 2370204"/>
                <a:gd name="connsiteX181" fmla="*/ 1010303 w 2397257"/>
                <a:gd name="connsiteY181" fmla="*/ 2192803 h 2370204"/>
                <a:gd name="connsiteX182" fmla="*/ 1002499 w 2397257"/>
                <a:gd name="connsiteY182" fmla="*/ 2200607 h 2370204"/>
                <a:gd name="connsiteX183" fmla="*/ 994695 w 2397257"/>
                <a:gd name="connsiteY183" fmla="*/ 2192803 h 2370204"/>
                <a:gd name="connsiteX184" fmla="*/ 1002499 w 2397257"/>
                <a:gd name="connsiteY184" fmla="*/ 2184999 h 2370204"/>
                <a:gd name="connsiteX185" fmla="*/ 747582 w 2397257"/>
                <a:gd name="connsiteY185" fmla="*/ 2180836 h 2370204"/>
                <a:gd name="connsiteX186" fmla="*/ 752264 w 2397257"/>
                <a:gd name="connsiteY186" fmla="*/ 2185518 h 2370204"/>
                <a:gd name="connsiteX187" fmla="*/ 747582 w 2397257"/>
                <a:gd name="connsiteY187" fmla="*/ 2190200 h 2370204"/>
                <a:gd name="connsiteX188" fmla="*/ 742900 w 2397257"/>
                <a:gd name="connsiteY188" fmla="*/ 2185518 h 2370204"/>
                <a:gd name="connsiteX189" fmla="*/ 747582 w 2397257"/>
                <a:gd name="connsiteY189" fmla="*/ 2180836 h 2370204"/>
                <a:gd name="connsiteX190" fmla="*/ 1656958 w 2397257"/>
                <a:gd name="connsiteY190" fmla="*/ 2177715 h 2370204"/>
                <a:gd name="connsiteX191" fmla="*/ 1660600 w 2397257"/>
                <a:gd name="connsiteY191" fmla="*/ 2181357 h 2370204"/>
                <a:gd name="connsiteX192" fmla="*/ 1656958 w 2397257"/>
                <a:gd name="connsiteY192" fmla="*/ 2184999 h 2370204"/>
                <a:gd name="connsiteX193" fmla="*/ 1653316 w 2397257"/>
                <a:gd name="connsiteY193" fmla="*/ 2181357 h 2370204"/>
                <a:gd name="connsiteX194" fmla="*/ 1656958 w 2397257"/>
                <a:gd name="connsiteY194" fmla="*/ 2177715 h 2370204"/>
                <a:gd name="connsiteX195" fmla="*/ 935389 w 2397257"/>
                <a:gd name="connsiteY195" fmla="*/ 2170432 h 2370204"/>
                <a:gd name="connsiteX196" fmla="*/ 942673 w 2397257"/>
                <a:gd name="connsiteY196" fmla="*/ 2176675 h 2370204"/>
                <a:gd name="connsiteX197" fmla="*/ 935389 w 2397257"/>
                <a:gd name="connsiteY197" fmla="*/ 2182918 h 2370204"/>
                <a:gd name="connsiteX198" fmla="*/ 928105 w 2397257"/>
                <a:gd name="connsiteY198" fmla="*/ 2176675 h 2370204"/>
                <a:gd name="connsiteX199" fmla="*/ 935389 w 2397257"/>
                <a:gd name="connsiteY199" fmla="*/ 2170432 h 2370204"/>
                <a:gd name="connsiteX200" fmla="*/ 1466031 w 2397257"/>
                <a:gd name="connsiteY200" fmla="*/ 2168351 h 2370204"/>
                <a:gd name="connsiteX201" fmla="*/ 1472274 w 2397257"/>
                <a:gd name="connsiteY201" fmla="*/ 2174594 h 2370204"/>
                <a:gd name="connsiteX202" fmla="*/ 1466031 w 2397257"/>
                <a:gd name="connsiteY202" fmla="*/ 2180837 h 2370204"/>
                <a:gd name="connsiteX203" fmla="*/ 1459788 w 2397257"/>
                <a:gd name="connsiteY203" fmla="*/ 2174594 h 2370204"/>
                <a:gd name="connsiteX204" fmla="*/ 1466031 w 2397257"/>
                <a:gd name="connsiteY204" fmla="*/ 2168351 h 2370204"/>
                <a:gd name="connsiteX205" fmla="*/ 1834879 w 2397257"/>
                <a:gd name="connsiteY205" fmla="*/ 2163148 h 2370204"/>
                <a:gd name="connsiteX206" fmla="*/ 1836440 w 2397257"/>
                <a:gd name="connsiteY206" fmla="*/ 2164189 h 2370204"/>
                <a:gd name="connsiteX207" fmla="*/ 1834879 w 2397257"/>
                <a:gd name="connsiteY207" fmla="*/ 2165230 h 2370204"/>
                <a:gd name="connsiteX208" fmla="*/ 1833318 w 2397257"/>
                <a:gd name="connsiteY208" fmla="*/ 2164189 h 2370204"/>
                <a:gd name="connsiteX209" fmla="*/ 1834879 w 2397257"/>
                <a:gd name="connsiteY209" fmla="*/ 2163148 h 2370204"/>
                <a:gd name="connsiteX210" fmla="*/ 687235 w 2397257"/>
                <a:gd name="connsiteY210" fmla="*/ 2150663 h 2370204"/>
                <a:gd name="connsiteX211" fmla="*/ 690877 w 2397257"/>
                <a:gd name="connsiteY211" fmla="*/ 2154305 h 2370204"/>
                <a:gd name="connsiteX212" fmla="*/ 687235 w 2397257"/>
                <a:gd name="connsiteY212" fmla="*/ 2157947 h 2370204"/>
                <a:gd name="connsiteX213" fmla="*/ 683593 w 2397257"/>
                <a:gd name="connsiteY213" fmla="*/ 2154305 h 2370204"/>
                <a:gd name="connsiteX214" fmla="*/ 687235 w 2397257"/>
                <a:gd name="connsiteY214" fmla="*/ 2150663 h 2370204"/>
                <a:gd name="connsiteX215" fmla="*/ 872960 w 2397257"/>
                <a:gd name="connsiteY215" fmla="*/ 2148582 h 2370204"/>
                <a:gd name="connsiteX216" fmla="*/ 879203 w 2397257"/>
                <a:gd name="connsiteY216" fmla="*/ 2155866 h 2370204"/>
                <a:gd name="connsiteX217" fmla="*/ 872960 w 2397257"/>
                <a:gd name="connsiteY217" fmla="*/ 2163150 h 2370204"/>
                <a:gd name="connsiteX218" fmla="*/ 866717 w 2397257"/>
                <a:gd name="connsiteY218" fmla="*/ 2155866 h 2370204"/>
                <a:gd name="connsiteX219" fmla="*/ 872960 w 2397257"/>
                <a:gd name="connsiteY219" fmla="*/ 2148582 h 2370204"/>
                <a:gd name="connsiteX220" fmla="*/ 1530541 w 2397257"/>
                <a:gd name="connsiteY220" fmla="*/ 2145461 h 2370204"/>
                <a:gd name="connsiteX221" fmla="*/ 1538865 w 2397257"/>
                <a:gd name="connsiteY221" fmla="*/ 2154305 h 2370204"/>
                <a:gd name="connsiteX222" fmla="*/ 1530541 w 2397257"/>
                <a:gd name="connsiteY222" fmla="*/ 2163149 h 2370204"/>
                <a:gd name="connsiteX223" fmla="*/ 1522217 w 2397257"/>
                <a:gd name="connsiteY223" fmla="*/ 2154305 h 2370204"/>
                <a:gd name="connsiteX224" fmla="*/ 1530541 w 2397257"/>
                <a:gd name="connsiteY224" fmla="*/ 2145461 h 2370204"/>
                <a:gd name="connsiteX225" fmla="*/ 1716265 w 2397257"/>
                <a:gd name="connsiteY225" fmla="*/ 2145460 h 2370204"/>
                <a:gd name="connsiteX226" fmla="*/ 1719907 w 2397257"/>
                <a:gd name="connsiteY226" fmla="*/ 2150662 h 2370204"/>
                <a:gd name="connsiteX227" fmla="*/ 1716265 w 2397257"/>
                <a:gd name="connsiteY227" fmla="*/ 2155865 h 2370204"/>
                <a:gd name="connsiteX228" fmla="*/ 1712623 w 2397257"/>
                <a:gd name="connsiteY228" fmla="*/ 2150662 h 2370204"/>
                <a:gd name="connsiteX229" fmla="*/ 1716265 w 2397257"/>
                <a:gd name="connsiteY229" fmla="*/ 2145460 h 2370204"/>
                <a:gd name="connsiteX230" fmla="*/ 1201230 w 2397257"/>
                <a:gd name="connsiteY230" fmla="*/ 2128813 h 2370204"/>
                <a:gd name="connsiteX231" fmla="*/ 1210074 w 2397257"/>
                <a:gd name="connsiteY231" fmla="*/ 2137137 h 2370204"/>
                <a:gd name="connsiteX232" fmla="*/ 1201230 w 2397257"/>
                <a:gd name="connsiteY232" fmla="*/ 2145461 h 2370204"/>
                <a:gd name="connsiteX233" fmla="*/ 1192386 w 2397257"/>
                <a:gd name="connsiteY233" fmla="*/ 2137137 h 2370204"/>
                <a:gd name="connsiteX234" fmla="*/ 1201230 w 2397257"/>
                <a:gd name="connsiteY234" fmla="*/ 2128813 h 2370204"/>
                <a:gd name="connsiteX235" fmla="*/ 1268341 w 2397257"/>
                <a:gd name="connsiteY235" fmla="*/ 2125692 h 2370204"/>
                <a:gd name="connsiteX236" fmla="*/ 1276665 w 2397257"/>
                <a:gd name="connsiteY236" fmla="*/ 2134536 h 2370204"/>
                <a:gd name="connsiteX237" fmla="*/ 1268341 w 2397257"/>
                <a:gd name="connsiteY237" fmla="*/ 2143380 h 2370204"/>
                <a:gd name="connsiteX238" fmla="*/ 1260017 w 2397257"/>
                <a:gd name="connsiteY238" fmla="*/ 2134536 h 2370204"/>
                <a:gd name="connsiteX239" fmla="*/ 1268341 w 2397257"/>
                <a:gd name="connsiteY239" fmla="*/ 2125692 h 2370204"/>
                <a:gd name="connsiteX240" fmla="*/ 1134639 w 2397257"/>
                <a:gd name="connsiteY240" fmla="*/ 2125692 h 2370204"/>
                <a:gd name="connsiteX241" fmla="*/ 1143483 w 2397257"/>
                <a:gd name="connsiteY241" fmla="*/ 2135577 h 2370204"/>
                <a:gd name="connsiteX242" fmla="*/ 1134639 w 2397257"/>
                <a:gd name="connsiteY242" fmla="*/ 2145462 h 2370204"/>
                <a:gd name="connsiteX243" fmla="*/ 1125795 w 2397257"/>
                <a:gd name="connsiteY243" fmla="*/ 2135577 h 2370204"/>
                <a:gd name="connsiteX244" fmla="*/ 1134639 w 2397257"/>
                <a:gd name="connsiteY244" fmla="*/ 2125692 h 2370204"/>
                <a:gd name="connsiteX245" fmla="*/ 809491 w 2397257"/>
                <a:gd name="connsiteY245" fmla="*/ 2123611 h 2370204"/>
                <a:gd name="connsiteX246" fmla="*/ 816775 w 2397257"/>
                <a:gd name="connsiteY246" fmla="*/ 2130895 h 2370204"/>
                <a:gd name="connsiteX247" fmla="*/ 809491 w 2397257"/>
                <a:gd name="connsiteY247" fmla="*/ 2138179 h 2370204"/>
                <a:gd name="connsiteX248" fmla="*/ 802207 w 2397257"/>
                <a:gd name="connsiteY248" fmla="*/ 2130895 h 2370204"/>
                <a:gd name="connsiteX249" fmla="*/ 809491 w 2397257"/>
                <a:gd name="connsiteY249" fmla="*/ 2123611 h 2370204"/>
                <a:gd name="connsiteX250" fmla="*/ 1889504 w 2397257"/>
                <a:gd name="connsiteY250" fmla="*/ 2123610 h 2370204"/>
                <a:gd name="connsiteX251" fmla="*/ 1890545 w 2397257"/>
                <a:gd name="connsiteY251" fmla="*/ 2124651 h 2370204"/>
                <a:gd name="connsiteX252" fmla="*/ 1889504 w 2397257"/>
                <a:gd name="connsiteY252" fmla="*/ 2125692 h 2370204"/>
                <a:gd name="connsiteX253" fmla="*/ 1888463 w 2397257"/>
                <a:gd name="connsiteY253" fmla="*/ 2124651 h 2370204"/>
                <a:gd name="connsiteX254" fmla="*/ 1889504 w 2397257"/>
                <a:gd name="connsiteY254" fmla="*/ 2123610 h 2370204"/>
                <a:gd name="connsiteX255" fmla="*/ 1594010 w 2397257"/>
                <a:gd name="connsiteY255" fmla="*/ 2121530 h 2370204"/>
                <a:gd name="connsiteX256" fmla="*/ 1601294 w 2397257"/>
                <a:gd name="connsiteY256" fmla="*/ 2128814 h 2370204"/>
                <a:gd name="connsiteX257" fmla="*/ 1594010 w 2397257"/>
                <a:gd name="connsiteY257" fmla="*/ 2136098 h 2370204"/>
                <a:gd name="connsiteX258" fmla="*/ 1586726 w 2397257"/>
                <a:gd name="connsiteY258" fmla="*/ 2128814 h 2370204"/>
                <a:gd name="connsiteX259" fmla="*/ 1594010 w 2397257"/>
                <a:gd name="connsiteY259" fmla="*/ 2121530 h 2370204"/>
                <a:gd name="connsiteX260" fmla="*/ 1335451 w 2397257"/>
                <a:gd name="connsiteY260" fmla="*/ 2118409 h 2370204"/>
                <a:gd name="connsiteX261" fmla="*/ 1344295 w 2397257"/>
                <a:gd name="connsiteY261" fmla="*/ 2127253 h 2370204"/>
                <a:gd name="connsiteX262" fmla="*/ 1335451 w 2397257"/>
                <a:gd name="connsiteY262" fmla="*/ 2136097 h 2370204"/>
                <a:gd name="connsiteX263" fmla="*/ 1326607 w 2397257"/>
                <a:gd name="connsiteY263" fmla="*/ 2127253 h 2370204"/>
                <a:gd name="connsiteX264" fmla="*/ 1335451 w 2397257"/>
                <a:gd name="connsiteY264" fmla="*/ 2118409 h 2370204"/>
                <a:gd name="connsiteX265" fmla="*/ 1068049 w 2397257"/>
                <a:gd name="connsiteY265" fmla="*/ 2118409 h 2370204"/>
                <a:gd name="connsiteX266" fmla="*/ 1076893 w 2397257"/>
                <a:gd name="connsiteY266" fmla="*/ 2128294 h 2370204"/>
                <a:gd name="connsiteX267" fmla="*/ 1068049 w 2397257"/>
                <a:gd name="connsiteY267" fmla="*/ 2138179 h 2370204"/>
                <a:gd name="connsiteX268" fmla="*/ 1059205 w 2397257"/>
                <a:gd name="connsiteY268" fmla="*/ 2128294 h 2370204"/>
                <a:gd name="connsiteX269" fmla="*/ 1068049 w 2397257"/>
                <a:gd name="connsiteY269" fmla="*/ 2118409 h 2370204"/>
                <a:gd name="connsiteX270" fmla="*/ 630008 w 2397257"/>
                <a:gd name="connsiteY270" fmla="*/ 2116327 h 2370204"/>
                <a:gd name="connsiteX271" fmla="*/ 633650 w 2397257"/>
                <a:gd name="connsiteY271" fmla="*/ 2119969 h 2370204"/>
                <a:gd name="connsiteX272" fmla="*/ 630008 w 2397257"/>
                <a:gd name="connsiteY272" fmla="*/ 2123611 h 2370204"/>
                <a:gd name="connsiteX273" fmla="*/ 626366 w 2397257"/>
                <a:gd name="connsiteY273" fmla="*/ 2119969 h 2370204"/>
                <a:gd name="connsiteX274" fmla="*/ 630008 w 2397257"/>
                <a:gd name="connsiteY274" fmla="*/ 2116327 h 2370204"/>
                <a:gd name="connsiteX275" fmla="*/ 1772971 w 2397257"/>
                <a:gd name="connsiteY275" fmla="*/ 2114246 h 2370204"/>
                <a:gd name="connsiteX276" fmla="*/ 1777133 w 2397257"/>
                <a:gd name="connsiteY276" fmla="*/ 2116327 h 2370204"/>
                <a:gd name="connsiteX277" fmla="*/ 1772971 w 2397257"/>
                <a:gd name="connsiteY277" fmla="*/ 2118408 h 2370204"/>
                <a:gd name="connsiteX278" fmla="*/ 1768809 w 2397257"/>
                <a:gd name="connsiteY278" fmla="*/ 2116327 h 2370204"/>
                <a:gd name="connsiteX279" fmla="*/ 1772971 w 2397257"/>
                <a:gd name="connsiteY279" fmla="*/ 2114246 h 2370204"/>
                <a:gd name="connsiteX280" fmla="*/ 1402042 w 2397257"/>
                <a:gd name="connsiteY280" fmla="*/ 2105923 h 2370204"/>
                <a:gd name="connsiteX281" fmla="*/ 1410886 w 2397257"/>
                <a:gd name="connsiteY281" fmla="*/ 2114767 h 2370204"/>
                <a:gd name="connsiteX282" fmla="*/ 1402042 w 2397257"/>
                <a:gd name="connsiteY282" fmla="*/ 2123611 h 2370204"/>
                <a:gd name="connsiteX283" fmla="*/ 1393198 w 2397257"/>
                <a:gd name="connsiteY283" fmla="*/ 2114767 h 2370204"/>
                <a:gd name="connsiteX284" fmla="*/ 1402042 w 2397257"/>
                <a:gd name="connsiteY284" fmla="*/ 2105923 h 2370204"/>
                <a:gd name="connsiteX285" fmla="*/ 1001458 w 2397257"/>
                <a:gd name="connsiteY285" fmla="*/ 2105923 h 2370204"/>
                <a:gd name="connsiteX286" fmla="*/ 1010302 w 2397257"/>
                <a:gd name="connsiteY286" fmla="*/ 2115808 h 2370204"/>
                <a:gd name="connsiteX287" fmla="*/ 1001458 w 2397257"/>
                <a:gd name="connsiteY287" fmla="*/ 2125693 h 2370204"/>
                <a:gd name="connsiteX288" fmla="*/ 992614 w 2397257"/>
                <a:gd name="connsiteY288" fmla="*/ 2115808 h 2370204"/>
                <a:gd name="connsiteX289" fmla="*/ 1001458 w 2397257"/>
                <a:gd name="connsiteY289" fmla="*/ 2105923 h 2370204"/>
                <a:gd name="connsiteX290" fmla="*/ 750184 w 2397257"/>
                <a:gd name="connsiteY290" fmla="*/ 2096559 h 2370204"/>
                <a:gd name="connsiteX291" fmla="*/ 755387 w 2397257"/>
                <a:gd name="connsiteY291" fmla="*/ 2102802 h 2370204"/>
                <a:gd name="connsiteX292" fmla="*/ 750184 w 2397257"/>
                <a:gd name="connsiteY292" fmla="*/ 2109045 h 2370204"/>
                <a:gd name="connsiteX293" fmla="*/ 744981 w 2397257"/>
                <a:gd name="connsiteY293" fmla="*/ 2102802 h 2370204"/>
                <a:gd name="connsiteX294" fmla="*/ 750184 w 2397257"/>
                <a:gd name="connsiteY294" fmla="*/ 2096559 h 2370204"/>
                <a:gd name="connsiteX295" fmla="*/ 1654357 w 2397257"/>
                <a:gd name="connsiteY295" fmla="*/ 2093437 h 2370204"/>
                <a:gd name="connsiteX296" fmla="*/ 1660600 w 2397257"/>
                <a:gd name="connsiteY296" fmla="*/ 2099680 h 2370204"/>
                <a:gd name="connsiteX297" fmla="*/ 1654357 w 2397257"/>
                <a:gd name="connsiteY297" fmla="*/ 2105923 h 2370204"/>
                <a:gd name="connsiteX298" fmla="*/ 1648114 w 2397257"/>
                <a:gd name="connsiteY298" fmla="*/ 2099680 h 2370204"/>
                <a:gd name="connsiteX299" fmla="*/ 1654357 w 2397257"/>
                <a:gd name="connsiteY299" fmla="*/ 2093437 h 2370204"/>
                <a:gd name="connsiteX300" fmla="*/ 936949 w 2397257"/>
                <a:gd name="connsiteY300" fmla="*/ 2091356 h 2370204"/>
                <a:gd name="connsiteX301" fmla="*/ 945793 w 2397257"/>
                <a:gd name="connsiteY301" fmla="*/ 2098640 h 2370204"/>
                <a:gd name="connsiteX302" fmla="*/ 936949 w 2397257"/>
                <a:gd name="connsiteY302" fmla="*/ 2105924 h 2370204"/>
                <a:gd name="connsiteX303" fmla="*/ 928105 w 2397257"/>
                <a:gd name="connsiteY303" fmla="*/ 2098640 h 2370204"/>
                <a:gd name="connsiteX304" fmla="*/ 936949 w 2397257"/>
                <a:gd name="connsiteY304" fmla="*/ 2091356 h 2370204"/>
                <a:gd name="connsiteX305" fmla="*/ 1466551 w 2397257"/>
                <a:gd name="connsiteY305" fmla="*/ 2089275 h 2370204"/>
                <a:gd name="connsiteX306" fmla="*/ 1475395 w 2397257"/>
                <a:gd name="connsiteY306" fmla="*/ 2097599 h 2370204"/>
                <a:gd name="connsiteX307" fmla="*/ 1466551 w 2397257"/>
                <a:gd name="connsiteY307" fmla="*/ 2105923 h 2370204"/>
                <a:gd name="connsiteX308" fmla="*/ 1457707 w 2397257"/>
                <a:gd name="connsiteY308" fmla="*/ 2097599 h 2370204"/>
                <a:gd name="connsiteX309" fmla="*/ 1466551 w 2397257"/>
                <a:gd name="connsiteY309" fmla="*/ 2089275 h 2370204"/>
                <a:gd name="connsiteX310" fmla="*/ 463012 w 2397257"/>
                <a:gd name="connsiteY310" fmla="*/ 2086153 h 2370204"/>
                <a:gd name="connsiteX311" fmla="*/ 465093 w 2397257"/>
                <a:gd name="connsiteY311" fmla="*/ 2087714 h 2370204"/>
                <a:gd name="connsiteX312" fmla="*/ 463012 w 2397257"/>
                <a:gd name="connsiteY312" fmla="*/ 2089275 h 2370204"/>
                <a:gd name="connsiteX313" fmla="*/ 460931 w 2397257"/>
                <a:gd name="connsiteY313" fmla="*/ 2087714 h 2370204"/>
                <a:gd name="connsiteX314" fmla="*/ 463012 w 2397257"/>
                <a:gd name="connsiteY314" fmla="*/ 2086153 h 2370204"/>
                <a:gd name="connsiteX315" fmla="*/ 2047657 w 2397257"/>
                <a:gd name="connsiteY315" fmla="*/ 2081991 h 2370204"/>
                <a:gd name="connsiteX316" fmla="*/ 2048698 w 2397257"/>
                <a:gd name="connsiteY316" fmla="*/ 2083032 h 2370204"/>
                <a:gd name="connsiteX317" fmla="*/ 2047657 w 2397257"/>
                <a:gd name="connsiteY317" fmla="*/ 2084073 h 2370204"/>
                <a:gd name="connsiteX318" fmla="*/ 2046616 w 2397257"/>
                <a:gd name="connsiteY318" fmla="*/ 2083032 h 2370204"/>
                <a:gd name="connsiteX319" fmla="*/ 2047657 w 2397257"/>
                <a:gd name="connsiteY319" fmla="*/ 2081991 h 2370204"/>
                <a:gd name="connsiteX320" fmla="*/ 1939967 w 2397257"/>
                <a:gd name="connsiteY320" fmla="*/ 2081991 h 2370204"/>
                <a:gd name="connsiteX321" fmla="*/ 1942568 w 2397257"/>
                <a:gd name="connsiteY321" fmla="*/ 2083032 h 2370204"/>
                <a:gd name="connsiteX322" fmla="*/ 1939967 w 2397257"/>
                <a:gd name="connsiteY322" fmla="*/ 2084073 h 2370204"/>
                <a:gd name="connsiteX323" fmla="*/ 1937366 w 2397257"/>
                <a:gd name="connsiteY323" fmla="*/ 2083032 h 2370204"/>
                <a:gd name="connsiteX324" fmla="*/ 1939967 w 2397257"/>
                <a:gd name="connsiteY324" fmla="*/ 2081991 h 2370204"/>
                <a:gd name="connsiteX325" fmla="*/ 575904 w 2397257"/>
                <a:gd name="connsiteY325" fmla="*/ 2078870 h 2370204"/>
                <a:gd name="connsiteX326" fmla="*/ 579546 w 2397257"/>
                <a:gd name="connsiteY326" fmla="*/ 2081471 h 2370204"/>
                <a:gd name="connsiteX327" fmla="*/ 575904 w 2397257"/>
                <a:gd name="connsiteY327" fmla="*/ 2084072 h 2370204"/>
                <a:gd name="connsiteX328" fmla="*/ 572262 w 2397257"/>
                <a:gd name="connsiteY328" fmla="*/ 2081471 h 2370204"/>
                <a:gd name="connsiteX329" fmla="*/ 575904 w 2397257"/>
                <a:gd name="connsiteY329" fmla="*/ 2078870 h 2370204"/>
                <a:gd name="connsiteX330" fmla="*/ 1828636 w 2397257"/>
                <a:gd name="connsiteY330" fmla="*/ 2071586 h 2370204"/>
                <a:gd name="connsiteX331" fmla="*/ 1833318 w 2397257"/>
                <a:gd name="connsiteY331" fmla="*/ 2076788 h 2370204"/>
                <a:gd name="connsiteX332" fmla="*/ 1828636 w 2397257"/>
                <a:gd name="connsiteY332" fmla="*/ 2081991 h 2370204"/>
                <a:gd name="connsiteX333" fmla="*/ 1823954 w 2397257"/>
                <a:gd name="connsiteY333" fmla="*/ 2076788 h 2370204"/>
                <a:gd name="connsiteX334" fmla="*/ 1828636 w 2397257"/>
                <a:gd name="connsiteY334" fmla="*/ 2071586 h 2370204"/>
                <a:gd name="connsiteX335" fmla="*/ 872439 w 2397257"/>
                <a:gd name="connsiteY335" fmla="*/ 2066385 h 2370204"/>
                <a:gd name="connsiteX336" fmla="*/ 881283 w 2397257"/>
                <a:gd name="connsiteY336" fmla="*/ 2076270 h 2370204"/>
                <a:gd name="connsiteX337" fmla="*/ 872439 w 2397257"/>
                <a:gd name="connsiteY337" fmla="*/ 2086155 h 2370204"/>
                <a:gd name="connsiteX338" fmla="*/ 863595 w 2397257"/>
                <a:gd name="connsiteY338" fmla="*/ 2076270 h 2370204"/>
                <a:gd name="connsiteX339" fmla="*/ 872439 w 2397257"/>
                <a:gd name="connsiteY339" fmla="*/ 2066385 h 2370204"/>
                <a:gd name="connsiteX340" fmla="*/ 1528980 w 2397257"/>
                <a:gd name="connsiteY340" fmla="*/ 2064304 h 2370204"/>
                <a:gd name="connsiteX341" fmla="*/ 1538865 w 2397257"/>
                <a:gd name="connsiteY341" fmla="*/ 2074189 h 2370204"/>
                <a:gd name="connsiteX342" fmla="*/ 1528980 w 2397257"/>
                <a:gd name="connsiteY342" fmla="*/ 2084074 h 2370204"/>
                <a:gd name="connsiteX343" fmla="*/ 1519095 w 2397257"/>
                <a:gd name="connsiteY343" fmla="*/ 2074189 h 2370204"/>
                <a:gd name="connsiteX344" fmla="*/ 1528980 w 2397257"/>
                <a:gd name="connsiteY344" fmla="*/ 2064304 h 2370204"/>
                <a:gd name="connsiteX345" fmla="*/ 690877 w 2397257"/>
                <a:gd name="connsiteY345" fmla="*/ 2064304 h 2370204"/>
                <a:gd name="connsiteX346" fmla="*/ 696079 w 2397257"/>
                <a:gd name="connsiteY346" fmla="*/ 2068986 h 2370204"/>
                <a:gd name="connsiteX347" fmla="*/ 690877 w 2397257"/>
                <a:gd name="connsiteY347" fmla="*/ 2073668 h 2370204"/>
                <a:gd name="connsiteX348" fmla="*/ 685674 w 2397257"/>
                <a:gd name="connsiteY348" fmla="*/ 2068986 h 2370204"/>
                <a:gd name="connsiteX349" fmla="*/ 690877 w 2397257"/>
                <a:gd name="connsiteY349" fmla="*/ 2064304 h 2370204"/>
                <a:gd name="connsiteX350" fmla="*/ 1712624 w 2397257"/>
                <a:gd name="connsiteY350" fmla="*/ 2059101 h 2370204"/>
                <a:gd name="connsiteX351" fmla="*/ 1719908 w 2397257"/>
                <a:gd name="connsiteY351" fmla="*/ 2066385 h 2370204"/>
                <a:gd name="connsiteX352" fmla="*/ 1712624 w 2397257"/>
                <a:gd name="connsiteY352" fmla="*/ 2073669 h 2370204"/>
                <a:gd name="connsiteX353" fmla="*/ 1705340 w 2397257"/>
                <a:gd name="connsiteY353" fmla="*/ 2066385 h 2370204"/>
                <a:gd name="connsiteX354" fmla="*/ 1712624 w 2397257"/>
                <a:gd name="connsiteY354" fmla="*/ 2059101 h 2370204"/>
                <a:gd name="connsiteX355" fmla="*/ 1201749 w 2397257"/>
                <a:gd name="connsiteY355" fmla="*/ 2051817 h 2370204"/>
                <a:gd name="connsiteX356" fmla="*/ 1213194 w 2397257"/>
                <a:gd name="connsiteY356" fmla="*/ 2062742 h 2370204"/>
                <a:gd name="connsiteX357" fmla="*/ 1201749 w 2397257"/>
                <a:gd name="connsiteY357" fmla="*/ 2073667 h 2370204"/>
                <a:gd name="connsiteX358" fmla="*/ 1190304 w 2397257"/>
                <a:gd name="connsiteY358" fmla="*/ 2062742 h 2370204"/>
                <a:gd name="connsiteX359" fmla="*/ 1201749 w 2397257"/>
                <a:gd name="connsiteY359" fmla="*/ 2051817 h 2370204"/>
                <a:gd name="connsiteX360" fmla="*/ 1268340 w 2397257"/>
                <a:gd name="connsiteY360" fmla="*/ 2049737 h 2370204"/>
                <a:gd name="connsiteX361" fmla="*/ 1279785 w 2397257"/>
                <a:gd name="connsiteY361" fmla="*/ 2060662 h 2370204"/>
                <a:gd name="connsiteX362" fmla="*/ 1268340 w 2397257"/>
                <a:gd name="connsiteY362" fmla="*/ 2071587 h 2370204"/>
                <a:gd name="connsiteX363" fmla="*/ 1256895 w 2397257"/>
                <a:gd name="connsiteY363" fmla="*/ 2060662 h 2370204"/>
                <a:gd name="connsiteX364" fmla="*/ 1268340 w 2397257"/>
                <a:gd name="connsiteY364" fmla="*/ 2049737 h 2370204"/>
                <a:gd name="connsiteX365" fmla="*/ 1134639 w 2397257"/>
                <a:gd name="connsiteY365" fmla="*/ 2049736 h 2370204"/>
                <a:gd name="connsiteX366" fmla="*/ 1145564 w 2397257"/>
                <a:gd name="connsiteY366" fmla="*/ 2060661 h 2370204"/>
                <a:gd name="connsiteX367" fmla="*/ 1134639 w 2397257"/>
                <a:gd name="connsiteY367" fmla="*/ 2071586 h 2370204"/>
                <a:gd name="connsiteX368" fmla="*/ 1123714 w 2397257"/>
                <a:gd name="connsiteY368" fmla="*/ 2060661 h 2370204"/>
                <a:gd name="connsiteX369" fmla="*/ 1134639 w 2397257"/>
                <a:gd name="connsiteY369" fmla="*/ 2049736 h 2370204"/>
                <a:gd name="connsiteX370" fmla="*/ 811572 w 2397257"/>
                <a:gd name="connsiteY370" fmla="*/ 2042454 h 2370204"/>
                <a:gd name="connsiteX371" fmla="*/ 818856 w 2397257"/>
                <a:gd name="connsiteY371" fmla="*/ 2049738 h 2370204"/>
                <a:gd name="connsiteX372" fmla="*/ 811572 w 2397257"/>
                <a:gd name="connsiteY372" fmla="*/ 2057022 h 2370204"/>
                <a:gd name="connsiteX373" fmla="*/ 804288 w 2397257"/>
                <a:gd name="connsiteY373" fmla="*/ 2049738 h 2370204"/>
                <a:gd name="connsiteX374" fmla="*/ 811572 w 2397257"/>
                <a:gd name="connsiteY374" fmla="*/ 2042454 h 2370204"/>
                <a:gd name="connsiteX375" fmla="*/ 1068049 w 2397257"/>
                <a:gd name="connsiteY375" fmla="*/ 2042453 h 2370204"/>
                <a:gd name="connsiteX376" fmla="*/ 1078974 w 2397257"/>
                <a:gd name="connsiteY376" fmla="*/ 2052338 h 2370204"/>
                <a:gd name="connsiteX377" fmla="*/ 1068049 w 2397257"/>
                <a:gd name="connsiteY377" fmla="*/ 2062223 h 2370204"/>
                <a:gd name="connsiteX378" fmla="*/ 1057124 w 2397257"/>
                <a:gd name="connsiteY378" fmla="*/ 2052338 h 2370204"/>
                <a:gd name="connsiteX379" fmla="*/ 1068049 w 2397257"/>
                <a:gd name="connsiteY379" fmla="*/ 2042453 h 2370204"/>
                <a:gd name="connsiteX380" fmla="*/ 412549 w 2397257"/>
                <a:gd name="connsiteY380" fmla="*/ 2042453 h 2370204"/>
                <a:gd name="connsiteX381" fmla="*/ 414110 w 2397257"/>
                <a:gd name="connsiteY381" fmla="*/ 2043494 h 2370204"/>
                <a:gd name="connsiteX382" fmla="*/ 412549 w 2397257"/>
                <a:gd name="connsiteY382" fmla="*/ 2044535 h 2370204"/>
                <a:gd name="connsiteX383" fmla="*/ 410988 w 2397257"/>
                <a:gd name="connsiteY383" fmla="*/ 2043494 h 2370204"/>
                <a:gd name="connsiteX384" fmla="*/ 412549 w 2397257"/>
                <a:gd name="connsiteY384" fmla="*/ 2042453 h 2370204"/>
                <a:gd name="connsiteX385" fmla="*/ 1335451 w 2397257"/>
                <a:gd name="connsiteY385" fmla="*/ 2039332 h 2370204"/>
                <a:gd name="connsiteX386" fmla="*/ 1346376 w 2397257"/>
                <a:gd name="connsiteY386" fmla="*/ 2050777 h 2370204"/>
                <a:gd name="connsiteX387" fmla="*/ 1335451 w 2397257"/>
                <a:gd name="connsiteY387" fmla="*/ 2062222 h 2370204"/>
                <a:gd name="connsiteX388" fmla="*/ 1324526 w 2397257"/>
                <a:gd name="connsiteY388" fmla="*/ 2050777 h 2370204"/>
                <a:gd name="connsiteX389" fmla="*/ 1335451 w 2397257"/>
                <a:gd name="connsiteY389" fmla="*/ 2039332 h 2370204"/>
                <a:gd name="connsiteX390" fmla="*/ 1591409 w 2397257"/>
                <a:gd name="connsiteY390" fmla="*/ 2037251 h 2370204"/>
                <a:gd name="connsiteX391" fmla="*/ 1601294 w 2397257"/>
                <a:gd name="connsiteY391" fmla="*/ 2047136 h 2370204"/>
                <a:gd name="connsiteX392" fmla="*/ 1591409 w 2397257"/>
                <a:gd name="connsiteY392" fmla="*/ 2057021 h 2370204"/>
                <a:gd name="connsiteX393" fmla="*/ 1581524 w 2397257"/>
                <a:gd name="connsiteY393" fmla="*/ 2047136 h 2370204"/>
                <a:gd name="connsiteX394" fmla="*/ 1591409 w 2397257"/>
                <a:gd name="connsiteY394" fmla="*/ 2037251 h 2370204"/>
                <a:gd name="connsiteX395" fmla="*/ 522839 w 2397257"/>
                <a:gd name="connsiteY395" fmla="*/ 2037251 h 2370204"/>
                <a:gd name="connsiteX396" fmla="*/ 525440 w 2397257"/>
                <a:gd name="connsiteY396" fmla="*/ 2039852 h 2370204"/>
                <a:gd name="connsiteX397" fmla="*/ 522839 w 2397257"/>
                <a:gd name="connsiteY397" fmla="*/ 2042453 h 2370204"/>
                <a:gd name="connsiteX398" fmla="*/ 520238 w 2397257"/>
                <a:gd name="connsiteY398" fmla="*/ 2039852 h 2370204"/>
                <a:gd name="connsiteX399" fmla="*/ 522839 w 2397257"/>
                <a:gd name="connsiteY399" fmla="*/ 2037251 h 2370204"/>
                <a:gd name="connsiteX400" fmla="*/ 1989389 w 2397257"/>
                <a:gd name="connsiteY400" fmla="*/ 2034129 h 2370204"/>
                <a:gd name="connsiteX401" fmla="*/ 1991470 w 2397257"/>
                <a:gd name="connsiteY401" fmla="*/ 2035690 h 2370204"/>
                <a:gd name="connsiteX402" fmla="*/ 1989389 w 2397257"/>
                <a:gd name="connsiteY402" fmla="*/ 2037251 h 2370204"/>
                <a:gd name="connsiteX403" fmla="*/ 1987308 w 2397257"/>
                <a:gd name="connsiteY403" fmla="*/ 2035690 h 2370204"/>
                <a:gd name="connsiteX404" fmla="*/ 1989389 w 2397257"/>
                <a:gd name="connsiteY404" fmla="*/ 2034129 h 2370204"/>
                <a:gd name="connsiteX405" fmla="*/ 1880660 w 2397257"/>
                <a:gd name="connsiteY405" fmla="*/ 2032048 h 2370204"/>
                <a:gd name="connsiteX406" fmla="*/ 1883261 w 2397257"/>
                <a:gd name="connsiteY406" fmla="*/ 2034649 h 2370204"/>
                <a:gd name="connsiteX407" fmla="*/ 1880660 w 2397257"/>
                <a:gd name="connsiteY407" fmla="*/ 2037250 h 2370204"/>
                <a:gd name="connsiteX408" fmla="*/ 1878059 w 2397257"/>
                <a:gd name="connsiteY408" fmla="*/ 2034649 h 2370204"/>
                <a:gd name="connsiteX409" fmla="*/ 1880660 w 2397257"/>
                <a:gd name="connsiteY409" fmla="*/ 2032048 h 2370204"/>
                <a:gd name="connsiteX410" fmla="*/ 635211 w 2397257"/>
                <a:gd name="connsiteY410" fmla="*/ 2029968 h 2370204"/>
                <a:gd name="connsiteX411" fmla="*/ 638853 w 2397257"/>
                <a:gd name="connsiteY411" fmla="*/ 2033610 h 2370204"/>
                <a:gd name="connsiteX412" fmla="*/ 635211 w 2397257"/>
                <a:gd name="connsiteY412" fmla="*/ 2037252 h 2370204"/>
                <a:gd name="connsiteX413" fmla="*/ 631569 w 2397257"/>
                <a:gd name="connsiteY413" fmla="*/ 2033610 h 2370204"/>
                <a:gd name="connsiteX414" fmla="*/ 635211 w 2397257"/>
                <a:gd name="connsiteY414" fmla="*/ 2029968 h 2370204"/>
                <a:gd name="connsiteX415" fmla="*/ 1002499 w 2397257"/>
                <a:gd name="connsiteY415" fmla="*/ 2029967 h 2370204"/>
                <a:gd name="connsiteX416" fmla="*/ 1012384 w 2397257"/>
                <a:gd name="connsiteY416" fmla="*/ 2039852 h 2370204"/>
                <a:gd name="connsiteX417" fmla="*/ 1002499 w 2397257"/>
                <a:gd name="connsiteY417" fmla="*/ 2049737 h 2370204"/>
                <a:gd name="connsiteX418" fmla="*/ 992614 w 2397257"/>
                <a:gd name="connsiteY418" fmla="*/ 2039852 h 2370204"/>
                <a:gd name="connsiteX419" fmla="*/ 1002499 w 2397257"/>
                <a:gd name="connsiteY419" fmla="*/ 2029967 h 2370204"/>
                <a:gd name="connsiteX420" fmla="*/ 1402042 w 2397257"/>
                <a:gd name="connsiteY420" fmla="*/ 2026847 h 2370204"/>
                <a:gd name="connsiteX421" fmla="*/ 1412967 w 2397257"/>
                <a:gd name="connsiteY421" fmla="*/ 2038292 h 2370204"/>
                <a:gd name="connsiteX422" fmla="*/ 1402042 w 2397257"/>
                <a:gd name="connsiteY422" fmla="*/ 2049737 h 2370204"/>
                <a:gd name="connsiteX423" fmla="*/ 1391117 w 2397257"/>
                <a:gd name="connsiteY423" fmla="*/ 2038292 h 2370204"/>
                <a:gd name="connsiteX424" fmla="*/ 1402042 w 2397257"/>
                <a:gd name="connsiteY424" fmla="*/ 2026847 h 2370204"/>
                <a:gd name="connsiteX425" fmla="*/ 1766729 w 2397257"/>
                <a:gd name="connsiteY425" fmla="*/ 2019563 h 2370204"/>
                <a:gd name="connsiteX426" fmla="*/ 1774013 w 2397257"/>
                <a:gd name="connsiteY426" fmla="*/ 2028407 h 2370204"/>
                <a:gd name="connsiteX427" fmla="*/ 1766729 w 2397257"/>
                <a:gd name="connsiteY427" fmla="*/ 2037251 h 2370204"/>
                <a:gd name="connsiteX428" fmla="*/ 1759445 w 2397257"/>
                <a:gd name="connsiteY428" fmla="*/ 2028407 h 2370204"/>
                <a:gd name="connsiteX429" fmla="*/ 1766729 w 2397257"/>
                <a:gd name="connsiteY429" fmla="*/ 2019563 h 2370204"/>
                <a:gd name="connsiteX430" fmla="*/ 751224 w 2397257"/>
                <a:gd name="connsiteY430" fmla="*/ 2012280 h 2370204"/>
                <a:gd name="connsiteX431" fmla="*/ 757467 w 2397257"/>
                <a:gd name="connsiteY431" fmla="*/ 2018523 h 2370204"/>
                <a:gd name="connsiteX432" fmla="*/ 751224 w 2397257"/>
                <a:gd name="connsiteY432" fmla="*/ 2024766 h 2370204"/>
                <a:gd name="connsiteX433" fmla="*/ 744981 w 2397257"/>
                <a:gd name="connsiteY433" fmla="*/ 2018523 h 2370204"/>
                <a:gd name="connsiteX434" fmla="*/ 751224 w 2397257"/>
                <a:gd name="connsiteY434" fmla="*/ 2012280 h 2370204"/>
                <a:gd name="connsiteX435" fmla="*/ 936948 w 2397257"/>
                <a:gd name="connsiteY435" fmla="*/ 2012279 h 2370204"/>
                <a:gd name="connsiteX436" fmla="*/ 945792 w 2397257"/>
                <a:gd name="connsiteY436" fmla="*/ 2021123 h 2370204"/>
                <a:gd name="connsiteX437" fmla="*/ 936948 w 2397257"/>
                <a:gd name="connsiteY437" fmla="*/ 2029967 h 2370204"/>
                <a:gd name="connsiteX438" fmla="*/ 928104 w 2397257"/>
                <a:gd name="connsiteY438" fmla="*/ 2021123 h 2370204"/>
                <a:gd name="connsiteX439" fmla="*/ 936948 w 2397257"/>
                <a:gd name="connsiteY439" fmla="*/ 2012279 h 2370204"/>
                <a:gd name="connsiteX440" fmla="*/ 1650716 w 2397257"/>
                <a:gd name="connsiteY440" fmla="*/ 2007078 h 2370204"/>
                <a:gd name="connsiteX441" fmla="*/ 1660601 w 2397257"/>
                <a:gd name="connsiteY441" fmla="*/ 2015922 h 2370204"/>
                <a:gd name="connsiteX442" fmla="*/ 1650716 w 2397257"/>
                <a:gd name="connsiteY442" fmla="*/ 2024766 h 2370204"/>
                <a:gd name="connsiteX443" fmla="*/ 1640831 w 2397257"/>
                <a:gd name="connsiteY443" fmla="*/ 2015922 h 2370204"/>
                <a:gd name="connsiteX444" fmla="*/ 1650716 w 2397257"/>
                <a:gd name="connsiteY444" fmla="*/ 2007078 h 2370204"/>
                <a:gd name="connsiteX445" fmla="*/ 1466551 w 2397257"/>
                <a:gd name="connsiteY445" fmla="*/ 2007078 h 2370204"/>
                <a:gd name="connsiteX446" fmla="*/ 1477476 w 2397257"/>
                <a:gd name="connsiteY446" fmla="*/ 2018523 h 2370204"/>
                <a:gd name="connsiteX447" fmla="*/ 1466551 w 2397257"/>
                <a:gd name="connsiteY447" fmla="*/ 2029968 h 2370204"/>
                <a:gd name="connsiteX448" fmla="*/ 1455626 w 2397257"/>
                <a:gd name="connsiteY448" fmla="*/ 2018523 h 2370204"/>
                <a:gd name="connsiteX449" fmla="*/ 1466551 w 2397257"/>
                <a:gd name="connsiteY449" fmla="*/ 2007078 h 2370204"/>
                <a:gd name="connsiteX450" fmla="*/ 471856 w 2397257"/>
                <a:gd name="connsiteY450" fmla="*/ 1992510 h 2370204"/>
                <a:gd name="connsiteX451" fmla="*/ 475498 w 2397257"/>
                <a:gd name="connsiteY451" fmla="*/ 1995111 h 2370204"/>
                <a:gd name="connsiteX452" fmla="*/ 471856 w 2397257"/>
                <a:gd name="connsiteY452" fmla="*/ 1997712 h 2370204"/>
                <a:gd name="connsiteX453" fmla="*/ 468214 w 2397257"/>
                <a:gd name="connsiteY453" fmla="*/ 1995111 h 2370204"/>
                <a:gd name="connsiteX454" fmla="*/ 471856 w 2397257"/>
                <a:gd name="connsiteY454" fmla="*/ 1992510 h 2370204"/>
                <a:gd name="connsiteX455" fmla="*/ 366768 w 2397257"/>
                <a:gd name="connsiteY455" fmla="*/ 1992510 h 2370204"/>
                <a:gd name="connsiteX456" fmla="*/ 369369 w 2397257"/>
                <a:gd name="connsiteY456" fmla="*/ 1995111 h 2370204"/>
                <a:gd name="connsiteX457" fmla="*/ 366768 w 2397257"/>
                <a:gd name="connsiteY457" fmla="*/ 1997712 h 2370204"/>
                <a:gd name="connsiteX458" fmla="*/ 364167 w 2397257"/>
                <a:gd name="connsiteY458" fmla="*/ 1995111 h 2370204"/>
                <a:gd name="connsiteX459" fmla="*/ 366768 w 2397257"/>
                <a:gd name="connsiteY459" fmla="*/ 1992510 h 2370204"/>
                <a:gd name="connsiteX460" fmla="*/ 581627 w 2397257"/>
                <a:gd name="connsiteY460" fmla="*/ 1987309 h 2370204"/>
                <a:gd name="connsiteX461" fmla="*/ 586830 w 2397257"/>
                <a:gd name="connsiteY461" fmla="*/ 1992512 h 2370204"/>
                <a:gd name="connsiteX462" fmla="*/ 581627 w 2397257"/>
                <a:gd name="connsiteY462" fmla="*/ 1997715 h 2370204"/>
                <a:gd name="connsiteX463" fmla="*/ 576424 w 2397257"/>
                <a:gd name="connsiteY463" fmla="*/ 1992512 h 2370204"/>
                <a:gd name="connsiteX464" fmla="*/ 581627 w 2397257"/>
                <a:gd name="connsiteY464" fmla="*/ 1987309 h 2370204"/>
                <a:gd name="connsiteX465" fmla="*/ 2035171 w 2397257"/>
                <a:gd name="connsiteY465" fmla="*/ 1985227 h 2370204"/>
                <a:gd name="connsiteX466" fmla="*/ 2036212 w 2397257"/>
                <a:gd name="connsiteY466" fmla="*/ 1987828 h 2370204"/>
                <a:gd name="connsiteX467" fmla="*/ 2035171 w 2397257"/>
                <a:gd name="connsiteY467" fmla="*/ 1990429 h 2370204"/>
                <a:gd name="connsiteX468" fmla="*/ 2034130 w 2397257"/>
                <a:gd name="connsiteY468" fmla="*/ 1987828 h 2370204"/>
                <a:gd name="connsiteX469" fmla="*/ 2035171 w 2397257"/>
                <a:gd name="connsiteY469" fmla="*/ 1985227 h 2370204"/>
                <a:gd name="connsiteX470" fmla="*/ 1930083 w 2397257"/>
                <a:gd name="connsiteY470" fmla="*/ 1985227 h 2370204"/>
                <a:gd name="connsiteX471" fmla="*/ 1935285 w 2397257"/>
                <a:gd name="connsiteY471" fmla="*/ 1988869 h 2370204"/>
                <a:gd name="connsiteX472" fmla="*/ 1930083 w 2397257"/>
                <a:gd name="connsiteY472" fmla="*/ 1992511 h 2370204"/>
                <a:gd name="connsiteX473" fmla="*/ 1924880 w 2397257"/>
                <a:gd name="connsiteY473" fmla="*/ 1988869 h 2370204"/>
                <a:gd name="connsiteX474" fmla="*/ 1930083 w 2397257"/>
                <a:gd name="connsiteY474" fmla="*/ 1985227 h 2370204"/>
                <a:gd name="connsiteX475" fmla="*/ 875040 w 2397257"/>
                <a:gd name="connsiteY475" fmla="*/ 1985227 h 2370204"/>
                <a:gd name="connsiteX476" fmla="*/ 886485 w 2397257"/>
                <a:gd name="connsiteY476" fmla="*/ 1996152 h 2370204"/>
                <a:gd name="connsiteX477" fmla="*/ 875040 w 2397257"/>
                <a:gd name="connsiteY477" fmla="*/ 2007077 h 2370204"/>
                <a:gd name="connsiteX478" fmla="*/ 863595 w 2397257"/>
                <a:gd name="connsiteY478" fmla="*/ 1996152 h 2370204"/>
                <a:gd name="connsiteX479" fmla="*/ 875040 w 2397257"/>
                <a:gd name="connsiteY479" fmla="*/ 1985227 h 2370204"/>
                <a:gd name="connsiteX480" fmla="*/ 1528459 w 2397257"/>
                <a:gd name="connsiteY480" fmla="*/ 1980025 h 2370204"/>
                <a:gd name="connsiteX481" fmla="*/ 1541985 w 2397257"/>
                <a:gd name="connsiteY481" fmla="*/ 1993551 h 2370204"/>
                <a:gd name="connsiteX482" fmla="*/ 1528459 w 2397257"/>
                <a:gd name="connsiteY482" fmla="*/ 2007077 h 2370204"/>
                <a:gd name="connsiteX483" fmla="*/ 1514933 w 2397257"/>
                <a:gd name="connsiteY483" fmla="*/ 1993551 h 2370204"/>
                <a:gd name="connsiteX484" fmla="*/ 1528459 w 2397257"/>
                <a:gd name="connsiteY484" fmla="*/ 1980025 h 2370204"/>
                <a:gd name="connsiteX485" fmla="*/ 1821354 w 2397257"/>
                <a:gd name="connsiteY485" fmla="*/ 1977944 h 2370204"/>
                <a:gd name="connsiteX486" fmla="*/ 1831239 w 2397257"/>
                <a:gd name="connsiteY486" fmla="*/ 1987829 h 2370204"/>
                <a:gd name="connsiteX487" fmla="*/ 1821354 w 2397257"/>
                <a:gd name="connsiteY487" fmla="*/ 1997714 h 2370204"/>
                <a:gd name="connsiteX488" fmla="*/ 1811469 w 2397257"/>
                <a:gd name="connsiteY488" fmla="*/ 1987829 h 2370204"/>
                <a:gd name="connsiteX489" fmla="*/ 1821354 w 2397257"/>
                <a:gd name="connsiteY489" fmla="*/ 1977944 h 2370204"/>
                <a:gd name="connsiteX490" fmla="*/ 693998 w 2397257"/>
                <a:gd name="connsiteY490" fmla="*/ 1977944 h 2370204"/>
                <a:gd name="connsiteX491" fmla="*/ 700241 w 2397257"/>
                <a:gd name="connsiteY491" fmla="*/ 1984187 h 2370204"/>
                <a:gd name="connsiteX492" fmla="*/ 693998 w 2397257"/>
                <a:gd name="connsiteY492" fmla="*/ 1990430 h 2370204"/>
                <a:gd name="connsiteX493" fmla="*/ 687755 w 2397257"/>
                <a:gd name="connsiteY493" fmla="*/ 1984187 h 2370204"/>
                <a:gd name="connsiteX494" fmla="*/ 693998 w 2397257"/>
                <a:gd name="connsiteY494" fmla="*/ 1977944 h 2370204"/>
                <a:gd name="connsiteX495" fmla="*/ 1200189 w 2397257"/>
                <a:gd name="connsiteY495" fmla="*/ 1972741 h 2370204"/>
                <a:gd name="connsiteX496" fmla="*/ 1215276 w 2397257"/>
                <a:gd name="connsiteY496" fmla="*/ 1987308 h 2370204"/>
                <a:gd name="connsiteX497" fmla="*/ 1200189 w 2397257"/>
                <a:gd name="connsiteY497" fmla="*/ 2001875 h 2370204"/>
                <a:gd name="connsiteX498" fmla="*/ 1185102 w 2397257"/>
                <a:gd name="connsiteY498" fmla="*/ 1987308 h 2370204"/>
                <a:gd name="connsiteX499" fmla="*/ 1200189 w 2397257"/>
                <a:gd name="connsiteY499" fmla="*/ 1972741 h 2370204"/>
                <a:gd name="connsiteX500" fmla="*/ 1268340 w 2397257"/>
                <a:gd name="connsiteY500" fmla="*/ 1970660 h 2370204"/>
                <a:gd name="connsiteX501" fmla="*/ 1281866 w 2397257"/>
                <a:gd name="connsiteY501" fmla="*/ 1985227 h 2370204"/>
                <a:gd name="connsiteX502" fmla="*/ 1268340 w 2397257"/>
                <a:gd name="connsiteY502" fmla="*/ 1999794 h 2370204"/>
                <a:gd name="connsiteX503" fmla="*/ 1254814 w 2397257"/>
                <a:gd name="connsiteY503" fmla="*/ 1985227 h 2370204"/>
                <a:gd name="connsiteX504" fmla="*/ 1268340 w 2397257"/>
                <a:gd name="connsiteY504" fmla="*/ 1970660 h 2370204"/>
                <a:gd name="connsiteX505" fmla="*/ 1133599 w 2397257"/>
                <a:gd name="connsiteY505" fmla="*/ 1970660 h 2370204"/>
                <a:gd name="connsiteX506" fmla="*/ 1148686 w 2397257"/>
                <a:gd name="connsiteY506" fmla="*/ 1985227 h 2370204"/>
                <a:gd name="connsiteX507" fmla="*/ 1133599 w 2397257"/>
                <a:gd name="connsiteY507" fmla="*/ 1999794 h 2370204"/>
                <a:gd name="connsiteX508" fmla="*/ 1118512 w 2397257"/>
                <a:gd name="connsiteY508" fmla="*/ 1985227 h 2370204"/>
                <a:gd name="connsiteX509" fmla="*/ 1133599 w 2397257"/>
                <a:gd name="connsiteY509" fmla="*/ 1970660 h 2370204"/>
                <a:gd name="connsiteX510" fmla="*/ 1706381 w 2397257"/>
                <a:gd name="connsiteY510" fmla="*/ 1967540 h 2370204"/>
                <a:gd name="connsiteX511" fmla="*/ 1717826 w 2397257"/>
                <a:gd name="connsiteY511" fmla="*/ 1978985 h 2370204"/>
                <a:gd name="connsiteX512" fmla="*/ 1706381 w 2397257"/>
                <a:gd name="connsiteY512" fmla="*/ 1990430 h 2370204"/>
                <a:gd name="connsiteX513" fmla="*/ 1694936 w 2397257"/>
                <a:gd name="connsiteY513" fmla="*/ 1978985 h 2370204"/>
                <a:gd name="connsiteX514" fmla="*/ 1706381 w 2397257"/>
                <a:gd name="connsiteY514" fmla="*/ 1967540 h 2370204"/>
                <a:gd name="connsiteX515" fmla="*/ 1068049 w 2397257"/>
                <a:gd name="connsiteY515" fmla="*/ 1962336 h 2370204"/>
                <a:gd name="connsiteX516" fmla="*/ 1082096 w 2397257"/>
                <a:gd name="connsiteY516" fmla="*/ 1976383 h 2370204"/>
                <a:gd name="connsiteX517" fmla="*/ 1068049 w 2397257"/>
                <a:gd name="connsiteY517" fmla="*/ 1990430 h 2370204"/>
                <a:gd name="connsiteX518" fmla="*/ 1054002 w 2397257"/>
                <a:gd name="connsiteY518" fmla="*/ 1976383 h 2370204"/>
                <a:gd name="connsiteX519" fmla="*/ 1068049 w 2397257"/>
                <a:gd name="connsiteY519" fmla="*/ 1962336 h 2370204"/>
                <a:gd name="connsiteX520" fmla="*/ 1334930 w 2397257"/>
                <a:gd name="connsiteY520" fmla="*/ 1960255 h 2370204"/>
                <a:gd name="connsiteX521" fmla="*/ 1348456 w 2397257"/>
                <a:gd name="connsiteY521" fmla="*/ 1975342 h 2370204"/>
                <a:gd name="connsiteX522" fmla="*/ 1334930 w 2397257"/>
                <a:gd name="connsiteY522" fmla="*/ 1990429 h 2370204"/>
                <a:gd name="connsiteX523" fmla="*/ 1321404 w 2397257"/>
                <a:gd name="connsiteY523" fmla="*/ 1975342 h 2370204"/>
                <a:gd name="connsiteX524" fmla="*/ 1334930 w 2397257"/>
                <a:gd name="connsiteY524" fmla="*/ 1960255 h 2370204"/>
                <a:gd name="connsiteX525" fmla="*/ 814173 w 2397257"/>
                <a:gd name="connsiteY525" fmla="*/ 1958174 h 2370204"/>
                <a:gd name="connsiteX526" fmla="*/ 824058 w 2397257"/>
                <a:gd name="connsiteY526" fmla="*/ 1968059 h 2370204"/>
                <a:gd name="connsiteX527" fmla="*/ 814173 w 2397257"/>
                <a:gd name="connsiteY527" fmla="*/ 1977944 h 2370204"/>
                <a:gd name="connsiteX528" fmla="*/ 804288 w 2397257"/>
                <a:gd name="connsiteY528" fmla="*/ 1968059 h 2370204"/>
                <a:gd name="connsiteX529" fmla="*/ 814173 w 2397257"/>
                <a:gd name="connsiteY529" fmla="*/ 1958174 h 2370204"/>
                <a:gd name="connsiteX530" fmla="*/ 1587766 w 2397257"/>
                <a:gd name="connsiteY530" fmla="*/ 1950892 h 2370204"/>
                <a:gd name="connsiteX531" fmla="*/ 1601292 w 2397257"/>
                <a:gd name="connsiteY531" fmla="*/ 1964418 h 2370204"/>
                <a:gd name="connsiteX532" fmla="*/ 1587766 w 2397257"/>
                <a:gd name="connsiteY532" fmla="*/ 1977944 h 2370204"/>
                <a:gd name="connsiteX533" fmla="*/ 1574240 w 2397257"/>
                <a:gd name="connsiteY533" fmla="*/ 1964418 h 2370204"/>
                <a:gd name="connsiteX534" fmla="*/ 1587766 w 2397257"/>
                <a:gd name="connsiteY534" fmla="*/ 1950892 h 2370204"/>
                <a:gd name="connsiteX535" fmla="*/ 1002499 w 2397257"/>
                <a:gd name="connsiteY535" fmla="*/ 1950891 h 2370204"/>
                <a:gd name="connsiteX536" fmla="*/ 1014465 w 2397257"/>
                <a:gd name="connsiteY536" fmla="*/ 1962857 h 2370204"/>
                <a:gd name="connsiteX537" fmla="*/ 1002499 w 2397257"/>
                <a:gd name="connsiteY537" fmla="*/ 1974823 h 2370204"/>
                <a:gd name="connsiteX538" fmla="*/ 990533 w 2397257"/>
                <a:gd name="connsiteY538" fmla="*/ 1962857 h 2370204"/>
                <a:gd name="connsiteX539" fmla="*/ 1002499 w 2397257"/>
                <a:gd name="connsiteY539" fmla="*/ 1950891 h 2370204"/>
                <a:gd name="connsiteX540" fmla="*/ 1400481 w 2397257"/>
                <a:gd name="connsiteY540" fmla="*/ 1945689 h 2370204"/>
                <a:gd name="connsiteX541" fmla="*/ 1415048 w 2397257"/>
                <a:gd name="connsiteY541" fmla="*/ 1960256 h 2370204"/>
                <a:gd name="connsiteX542" fmla="*/ 1400481 w 2397257"/>
                <a:gd name="connsiteY542" fmla="*/ 1974823 h 2370204"/>
                <a:gd name="connsiteX543" fmla="*/ 1385914 w 2397257"/>
                <a:gd name="connsiteY543" fmla="*/ 1960256 h 2370204"/>
                <a:gd name="connsiteX544" fmla="*/ 1400481 w 2397257"/>
                <a:gd name="connsiteY544" fmla="*/ 1945689 h 2370204"/>
                <a:gd name="connsiteX545" fmla="*/ 531164 w 2397257"/>
                <a:gd name="connsiteY545" fmla="*/ 1942568 h 2370204"/>
                <a:gd name="connsiteX546" fmla="*/ 534806 w 2397257"/>
                <a:gd name="connsiteY546" fmla="*/ 1946730 h 2370204"/>
                <a:gd name="connsiteX547" fmla="*/ 531164 w 2397257"/>
                <a:gd name="connsiteY547" fmla="*/ 1950892 h 2370204"/>
                <a:gd name="connsiteX548" fmla="*/ 527522 w 2397257"/>
                <a:gd name="connsiteY548" fmla="*/ 1946730 h 2370204"/>
                <a:gd name="connsiteX549" fmla="*/ 531164 w 2397257"/>
                <a:gd name="connsiteY549" fmla="*/ 1942568 h 2370204"/>
                <a:gd name="connsiteX550" fmla="*/ 425035 w 2397257"/>
                <a:gd name="connsiteY550" fmla="*/ 1942567 h 2370204"/>
                <a:gd name="connsiteX551" fmla="*/ 428677 w 2397257"/>
                <a:gd name="connsiteY551" fmla="*/ 1946729 h 2370204"/>
                <a:gd name="connsiteX552" fmla="*/ 425035 w 2397257"/>
                <a:gd name="connsiteY552" fmla="*/ 1950891 h 2370204"/>
                <a:gd name="connsiteX553" fmla="*/ 421393 w 2397257"/>
                <a:gd name="connsiteY553" fmla="*/ 1946729 h 2370204"/>
                <a:gd name="connsiteX554" fmla="*/ 425035 w 2397257"/>
                <a:gd name="connsiteY554" fmla="*/ 1942567 h 2370204"/>
                <a:gd name="connsiteX555" fmla="*/ 323589 w 2397257"/>
                <a:gd name="connsiteY555" fmla="*/ 1940487 h 2370204"/>
                <a:gd name="connsiteX556" fmla="*/ 324630 w 2397257"/>
                <a:gd name="connsiteY556" fmla="*/ 1943088 h 2370204"/>
                <a:gd name="connsiteX557" fmla="*/ 323589 w 2397257"/>
                <a:gd name="connsiteY557" fmla="*/ 1945689 h 2370204"/>
                <a:gd name="connsiteX558" fmla="*/ 322548 w 2397257"/>
                <a:gd name="connsiteY558" fmla="*/ 1943088 h 2370204"/>
                <a:gd name="connsiteX559" fmla="*/ 323589 w 2397257"/>
                <a:gd name="connsiteY559" fmla="*/ 1940487 h 2370204"/>
                <a:gd name="connsiteX560" fmla="*/ 1975863 w 2397257"/>
                <a:gd name="connsiteY560" fmla="*/ 1938406 h 2370204"/>
                <a:gd name="connsiteX561" fmla="*/ 1980025 w 2397257"/>
                <a:gd name="connsiteY561" fmla="*/ 1942048 h 2370204"/>
                <a:gd name="connsiteX562" fmla="*/ 1975863 w 2397257"/>
                <a:gd name="connsiteY562" fmla="*/ 1945690 h 2370204"/>
                <a:gd name="connsiteX563" fmla="*/ 1971701 w 2397257"/>
                <a:gd name="connsiteY563" fmla="*/ 1942048 h 2370204"/>
                <a:gd name="connsiteX564" fmla="*/ 1975863 w 2397257"/>
                <a:gd name="connsiteY564" fmla="*/ 1938406 h 2370204"/>
                <a:gd name="connsiteX565" fmla="*/ 641454 w 2397257"/>
                <a:gd name="connsiteY565" fmla="*/ 1938406 h 2370204"/>
                <a:gd name="connsiteX566" fmla="*/ 646136 w 2397257"/>
                <a:gd name="connsiteY566" fmla="*/ 1943088 h 2370204"/>
                <a:gd name="connsiteX567" fmla="*/ 641454 w 2397257"/>
                <a:gd name="connsiteY567" fmla="*/ 1947770 h 2370204"/>
                <a:gd name="connsiteX568" fmla="*/ 636772 w 2397257"/>
                <a:gd name="connsiteY568" fmla="*/ 1943088 h 2370204"/>
                <a:gd name="connsiteX569" fmla="*/ 641454 w 2397257"/>
                <a:gd name="connsiteY569" fmla="*/ 1938406 h 2370204"/>
                <a:gd name="connsiteX570" fmla="*/ 1871817 w 2397257"/>
                <a:gd name="connsiteY570" fmla="*/ 1935285 h 2370204"/>
                <a:gd name="connsiteX571" fmla="*/ 1878060 w 2397257"/>
                <a:gd name="connsiteY571" fmla="*/ 1941528 h 2370204"/>
                <a:gd name="connsiteX572" fmla="*/ 1871817 w 2397257"/>
                <a:gd name="connsiteY572" fmla="*/ 1947771 h 2370204"/>
                <a:gd name="connsiteX573" fmla="*/ 1865574 w 2397257"/>
                <a:gd name="connsiteY573" fmla="*/ 1941528 h 2370204"/>
                <a:gd name="connsiteX574" fmla="*/ 1871817 w 2397257"/>
                <a:gd name="connsiteY574" fmla="*/ 1935285 h 2370204"/>
                <a:gd name="connsiteX575" fmla="*/ 936949 w 2397257"/>
                <a:gd name="connsiteY575" fmla="*/ 1930081 h 2370204"/>
                <a:gd name="connsiteX576" fmla="*/ 947874 w 2397257"/>
                <a:gd name="connsiteY576" fmla="*/ 1941526 h 2370204"/>
                <a:gd name="connsiteX577" fmla="*/ 936949 w 2397257"/>
                <a:gd name="connsiteY577" fmla="*/ 1952971 h 2370204"/>
                <a:gd name="connsiteX578" fmla="*/ 926024 w 2397257"/>
                <a:gd name="connsiteY578" fmla="*/ 1941526 h 2370204"/>
                <a:gd name="connsiteX579" fmla="*/ 936949 w 2397257"/>
                <a:gd name="connsiteY579" fmla="*/ 1930081 h 2370204"/>
                <a:gd name="connsiteX580" fmla="*/ 1760485 w 2397257"/>
                <a:gd name="connsiteY580" fmla="*/ 1928002 h 2370204"/>
                <a:gd name="connsiteX581" fmla="*/ 1771930 w 2397257"/>
                <a:gd name="connsiteY581" fmla="*/ 1939447 h 2370204"/>
                <a:gd name="connsiteX582" fmla="*/ 1760485 w 2397257"/>
                <a:gd name="connsiteY582" fmla="*/ 1950892 h 2370204"/>
                <a:gd name="connsiteX583" fmla="*/ 1749040 w 2397257"/>
                <a:gd name="connsiteY583" fmla="*/ 1939447 h 2370204"/>
                <a:gd name="connsiteX584" fmla="*/ 1760485 w 2397257"/>
                <a:gd name="connsiteY584" fmla="*/ 1928002 h 2370204"/>
                <a:gd name="connsiteX585" fmla="*/ 1463950 w 2397257"/>
                <a:gd name="connsiteY585" fmla="*/ 1925920 h 2370204"/>
                <a:gd name="connsiteX586" fmla="*/ 1477476 w 2397257"/>
                <a:gd name="connsiteY586" fmla="*/ 1939446 h 2370204"/>
                <a:gd name="connsiteX587" fmla="*/ 1463950 w 2397257"/>
                <a:gd name="connsiteY587" fmla="*/ 1952972 h 2370204"/>
                <a:gd name="connsiteX588" fmla="*/ 1450424 w 2397257"/>
                <a:gd name="connsiteY588" fmla="*/ 1939446 h 2370204"/>
                <a:gd name="connsiteX589" fmla="*/ 1463950 w 2397257"/>
                <a:gd name="connsiteY589" fmla="*/ 1925920 h 2370204"/>
                <a:gd name="connsiteX590" fmla="*/ 756426 w 2397257"/>
                <a:gd name="connsiteY590" fmla="*/ 1922798 h 2370204"/>
                <a:gd name="connsiteX591" fmla="*/ 767871 w 2397257"/>
                <a:gd name="connsiteY591" fmla="*/ 1934243 h 2370204"/>
                <a:gd name="connsiteX592" fmla="*/ 756426 w 2397257"/>
                <a:gd name="connsiteY592" fmla="*/ 1945688 h 2370204"/>
                <a:gd name="connsiteX593" fmla="*/ 744981 w 2397257"/>
                <a:gd name="connsiteY593" fmla="*/ 1934243 h 2370204"/>
                <a:gd name="connsiteX594" fmla="*/ 756426 w 2397257"/>
                <a:gd name="connsiteY594" fmla="*/ 1922798 h 2370204"/>
                <a:gd name="connsiteX595" fmla="*/ 1645513 w 2397257"/>
                <a:gd name="connsiteY595" fmla="*/ 1915516 h 2370204"/>
                <a:gd name="connsiteX596" fmla="*/ 1660600 w 2397257"/>
                <a:gd name="connsiteY596" fmla="*/ 1930603 h 2370204"/>
                <a:gd name="connsiteX597" fmla="*/ 1645513 w 2397257"/>
                <a:gd name="connsiteY597" fmla="*/ 1945690 h 2370204"/>
                <a:gd name="connsiteX598" fmla="*/ 1630426 w 2397257"/>
                <a:gd name="connsiteY598" fmla="*/ 1930603 h 2370204"/>
                <a:gd name="connsiteX599" fmla="*/ 1645513 w 2397257"/>
                <a:gd name="connsiteY599" fmla="*/ 1915516 h 2370204"/>
                <a:gd name="connsiteX600" fmla="*/ 876081 w 2397257"/>
                <a:gd name="connsiteY600" fmla="*/ 1900948 h 2370204"/>
                <a:gd name="connsiteX601" fmla="*/ 890648 w 2397257"/>
                <a:gd name="connsiteY601" fmla="*/ 1915515 h 2370204"/>
                <a:gd name="connsiteX602" fmla="*/ 876081 w 2397257"/>
                <a:gd name="connsiteY602" fmla="*/ 1930082 h 2370204"/>
                <a:gd name="connsiteX603" fmla="*/ 861514 w 2397257"/>
                <a:gd name="connsiteY603" fmla="*/ 1915515 h 2370204"/>
                <a:gd name="connsiteX604" fmla="*/ 876081 w 2397257"/>
                <a:gd name="connsiteY604" fmla="*/ 1900948 h 2370204"/>
                <a:gd name="connsiteX605" fmla="*/ 484342 w 2397257"/>
                <a:gd name="connsiteY605" fmla="*/ 1895747 h 2370204"/>
                <a:gd name="connsiteX606" fmla="*/ 487984 w 2397257"/>
                <a:gd name="connsiteY606" fmla="*/ 1899389 h 2370204"/>
                <a:gd name="connsiteX607" fmla="*/ 484342 w 2397257"/>
                <a:gd name="connsiteY607" fmla="*/ 1903031 h 2370204"/>
                <a:gd name="connsiteX608" fmla="*/ 480700 w 2397257"/>
                <a:gd name="connsiteY608" fmla="*/ 1899389 h 2370204"/>
                <a:gd name="connsiteX609" fmla="*/ 484342 w 2397257"/>
                <a:gd name="connsiteY609" fmla="*/ 1895747 h 2370204"/>
                <a:gd name="connsiteX610" fmla="*/ 1525859 w 2397257"/>
                <a:gd name="connsiteY610" fmla="*/ 1895746 h 2370204"/>
                <a:gd name="connsiteX611" fmla="*/ 1541987 w 2397257"/>
                <a:gd name="connsiteY611" fmla="*/ 1912914 h 2370204"/>
                <a:gd name="connsiteX612" fmla="*/ 1525859 w 2397257"/>
                <a:gd name="connsiteY612" fmla="*/ 1930082 h 2370204"/>
                <a:gd name="connsiteX613" fmla="*/ 1509731 w 2397257"/>
                <a:gd name="connsiteY613" fmla="*/ 1912914 h 2370204"/>
                <a:gd name="connsiteX614" fmla="*/ 1525859 w 2397257"/>
                <a:gd name="connsiteY614" fmla="*/ 1895746 h 2370204"/>
                <a:gd name="connsiteX615" fmla="*/ 1200189 w 2397257"/>
                <a:gd name="connsiteY615" fmla="*/ 1895746 h 2370204"/>
                <a:gd name="connsiteX616" fmla="*/ 1217357 w 2397257"/>
                <a:gd name="connsiteY616" fmla="*/ 1912914 h 2370204"/>
                <a:gd name="connsiteX617" fmla="*/ 1200189 w 2397257"/>
                <a:gd name="connsiteY617" fmla="*/ 1930082 h 2370204"/>
                <a:gd name="connsiteX618" fmla="*/ 1183021 w 2397257"/>
                <a:gd name="connsiteY618" fmla="*/ 1912914 h 2370204"/>
                <a:gd name="connsiteX619" fmla="*/ 1200189 w 2397257"/>
                <a:gd name="connsiteY619" fmla="*/ 1895746 h 2370204"/>
                <a:gd name="connsiteX620" fmla="*/ 588910 w 2397257"/>
                <a:gd name="connsiteY620" fmla="*/ 1893666 h 2370204"/>
                <a:gd name="connsiteX621" fmla="*/ 596194 w 2397257"/>
                <a:gd name="connsiteY621" fmla="*/ 1899909 h 2370204"/>
                <a:gd name="connsiteX622" fmla="*/ 588910 w 2397257"/>
                <a:gd name="connsiteY622" fmla="*/ 1906152 h 2370204"/>
                <a:gd name="connsiteX623" fmla="*/ 581626 w 2397257"/>
                <a:gd name="connsiteY623" fmla="*/ 1899909 h 2370204"/>
                <a:gd name="connsiteX624" fmla="*/ 588910 w 2397257"/>
                <a:gd name="connsiteY624" fmla="*/ 1893666 h 2370204"/>
                <a:gd name="connsiteX625" fmla="*/ 1133599 w 2397257"/>
                <a:gd name="connsiteY625" fmla="*/ 1893665 h 2370204"/>
                <a:gd name="connsiteX626" fmla="*/ 1150767 w 2397257"/>
                <a:gd name="connsiteY626" fmla="*/ 1910833 h 2370204"/>
                <a:gd name="connsiteX627" fmla="*/ 1133599 w 2397257"/>
                <a:gd name="connsiteY627" fmla="*/ 1928001 h 2370204"/>
                <a:gd name="connsiteX628" fmla="*/ 1116431 w 2397257"/>
                <a:gd name="connsiteY628" fmla="*/ 1910833 h 2370204"/>
                <a:gd name="connsiteX629" fmla="*/ 1133599 w 2397257"/>
                <a:gd name="connsiteY629" fmla="*/ 1893665 h 2370204"/>
                <a:gd name="connsiteX630" fmla="*/ 381334 w 2397257"/>
                <a:gd name="connsiteY630" fmla="*/ 1893665 h 2370204"/>
                <a:gd name="connsiteX631" fmla="*/ 383935 w 2397257"/>
                <a:gd name="connsiteY631" fmla="*/ 1896266 h 2370204"/>
                <a:gd name="connsiteX632" fmla="*/ 381334 w 2397257"/>
                <a:gd name="connsiteY632" fmla="*/ 1898867 h 2370204"/>
                <a:gd name="connsiteX633" fmla="*/ 378733 w 2397257"/>
                <a:gd name="connsiteY633" fmla="*/ 1896266 h 2370204"/>
                <a:gd name="connsiteX634" fmla="*/ 381334 w 2397257"/>
                <a:gd name="connsiteY634" fmla="*/ 1893665 h 2370204"/>
                <a:gd name="connsiteX635" fmla="*/ 1266780 w 2397257"/>
                <a:gd name="connsiteY635" fmla="*/ 1890543 h 2370204"/>
                <a:gd name="connsiteX636" fmla="*/ 1283948 w 2397257"/>
                <a:gd name="connsiteY636" fmla="*/ 1908231 h 2370204"/>
                <a:gd name="connsiteX637" fmla="*/ 1266780 w 2397257"/>
                <a:gd name="connsiteY637" fmla="*/ 1925919 h 2370204"/>
                <a:gd name="connsiteX638" fmla="*/ 1249612 w 2397257"/>
                <a:gd name="connsiteY638" fmla="*/ 1908231 h 2370204"/>
                <a:gd name="connsiteX639" fmla="*/ 1266780 w 2397257"/>
                <a:gd name="connsiteY639" fmla="*/ 1890543 h 2370204"/>
                <a:gd name="connsiteX640" fmla="*/ 2020084 w 2397257"/>
                <a:gd name="connsiteY640" fmla="*/ 1886382 h 2370204"/>
                <a:gd name="connsiteX641" fmla="*/ 2023726 w 2397257"/>
                <a:gd name="connsiteY641" fmla="*/ 1890024 h 2370204"/>
                <a:gd name="connsiteX642" fmla="*/ 2020084 w 2397257"/>
                <a:gd name="connsiteY642" fmla="*/ 1893666 h 2370204"/>
                <a:gd name="connsiteX643" fmla="*/ 2016442 w 2397257"/>
                <a:gd name="connsiteY643" fmla="*/ 1890024 h 2370204"/>
                <a:gd name="connsiteX644" fmla="*/ 2020084 w 2397257"/>
                <a:gd name="connsiteY644" fmla="*/ 1886382 h 2370204"/>
                <a:gd name="connsiteX645" fmla="*/ 1918118 w 2397257"/>
                <a:gd name="connsiteY645" fmla="*/ 1886382 h 2370204"/>
                <a:gd name="connsiteX646" fmla="*/ 1928003 w 2397257"/>
                <a:gd name="connsiteY646" fmla="*/ 1894706 h 2370204"/>
                <a:gd name="connsiteX647" fmla="*/ 1918118 w 2397257"/>
                <a:gd name="connsiteY647" fmla="*/ 1903030 h 2370204"/>
                <a:gd name="connsiteX648" fmla="*/ 1908233 w 2397257"/>
                <a:gd name="connsiteY648" fmla="*/ 1894706 h 2370204"/>
                <a:gd name="connsiteX649" fmla="*/ 1918118 w 2397257"/>
                <a:gd name="connsiteY649" fmla="*/ 1886382 h 2370204"/>
                <a:gd name="connsiteX650" fmla="*/ 282489 w 2397257"/>
                <a:gd name="connsiteY650" fmla="*/ 1886382 h 2370204"/>
                <a:gd name="connsiteX651" fmla="*/ 285090 w 2397257"/>
                <a:gd name="connsiteY651" fmla="*/ 1888463 h 2370204"/>
                <a:gd name="connsiteX652" fmla="*/ 282489 w 2397257"/>
                <a:gd name="connsiteY652" fmla="*/ 1890544 h 2370204"/>
                <a:gd name="connsiteX653" fmla="*/ 279888 w 2397257"/>
                <a:gd name="connsiteY653" fmla="*/ 1888463 h 2370204"/>
                <a:gd name="connsiteX654" fmla="*/ 282489 w 2397257"/>
                <a:gd name="connsiteY654" fmla="*/ 1886382 h 2370204"/>
                <a:gd name="connsiteX655" fmla="*/ 700761 w 2397257"/>
                <a:gd name="connsiteY655" fmla="*/ 1886381 h 2370204"/>
                <a:gd name="connsiteX656" fmla="*/ 710646 w 2397257"/>
                <a:gd name="connsiteY656" fmla="*/ 1894705 h 2370204"/>
                <a:gd name="connsiteX657" fmla="*/ 700761 w 2397257"/>
                <a:gd name="connsiteY657" fmla="*/ 1903029 h 2370204"/>
                <a:gd name="connsiteX658" fmla="*/ 690876 w 2397257"/>
                <a:gd name="connsiteY658" fmla="*/ 1894705 h 2370204"/>
                <a:gd name="connsiteX659" fmla="*/ 700761 w 2397257"/>
                <a:gd name="connsiteY659" fmla="*/ 1886381 h 2370204"/>
                <a:gd name="connsiteX660" fmla="*/ 1811469 w 2397257"/>
                <a:gd name="connsiteY660" fmla="*/ 1883261 h 2370204"/>
                <a:gd name="connsiteX661" fmla="*/ 1823955 w 2397257"/>
                <a:gd name="connsiteY661" fmla="*/ 1895747 h 2370204"/>
                <a:gd name="connsiteX662" fmla="*/ 1811469 w 2397257"/>
                <a:gd name="connsiteY662" fmla="*/ 1908233 h 2370204"/>
                <a:gd name="connsiteX663" fmla="*/ 1798983 w 2397257"/>
                <a:gd name="connsiteY663" fmla="*/ 1895747 h 2370204"/>
                <a:gd name="connsiteX664" fmla="*/ 1811469 w 2397257"/>
                <a:gd name="connsiteY664" fmla="*/ 1883261 h 2370204"/>
                <a:gd name="connsiteX665" fmla="*/ 1068049 w 2397257"/>
                <a:gd name="connsiteY665" fmla="*/ 1883260 h 2370204"/>
                <a:gd name="connsiteX666" fmla="*/ 1084177 w 2397257"/>
                <a:gd name="connsiteY666" fmla="*/ 1899388 h 2370204"/>
                <a:gd name="connsiteX667" fmla="*/ 1068049 w 2397257"/>
                <a:gd name="connsiteY667" fmla="*/ 1915516 h 2370204"/>
                <a:gd name="connsiteX668" fmla="*/ 1051921 w 2397257"/>
                <a:gd name="connsiteY668" fmla="*/ 1899388 h 2370204"/>
                <a:gd name="connsiteX669" fmla="*/ 1068049 w 2397257"/>
                <a:gd name="connsiteY669" fmla="*/ 1883260 h 2370204"/>
                <a:gd name="connsiteX670" fmla="*/ 2117888 w 2397257"/>
                <a:gd name="connsiteY670" fmla="*/ 1881179 h 2370204"/>
                <a:gd name="connsiteX671" fmla="*/ 2120489 w 2397257"/>
                <a:gd name="connsiteY671" fmla="*/ 1882220 h 2370204"/>
                <a:gd name="connsiteX672" fmla="*/ 2117888 w 2397257"/>
                <a:gd name="connsiteY672" fmla="*/ 1883261 h 2370204"/>
                <a:gd name="connsiteX673" fmla="*/ 2115287 w 2397257"/>
                <a:gd name="connsiteY673" fmla="*/ 1882220 h 2370204"/>
                <a:gd name="connsiteX674" fmla="*/ 2117888 w 2397257"/>
                <a:gd name="connsiteY674" fmla="*/ 1881179 h 2370204"/>
                <a:gd name="connsiteX675" fmla="*/ 1333890 w 2397257"/>
                <a:gd name="connsiteY675" fmla="*/ 1881179 h 2370204"/>
                <a:gd name="connsiteX676" fmla="*/ 1351578 w 2397257"/>
                <a:gd name="connsiteY676" fmla="*/ 1898347 h 2370204"/>
                <a:gd name="connsiteX677" fmla="*/ 1333890 w 2397257"/>
                <a:gd name="connsiteY677" fmla="*/ 1915515 h 2370204"/>
                <a:gd name="connsiteX678" fmla="*/ 1316202 w 2397257"/>
                <a:gd name="connsiteY678" fmla="*/ 1898347 h 2370204"/>
                <a:gd name="connsiteX679" fmla="*/ 1333890 w 2397257"/>
                <a:gd name="connsiteY679" fmla="*/ 1881179 h 2370204"/>
                <a:gd name="connsiteX680" fmla="*/ 1701178 w 2397257"/>
                <a:gd name="connsiteY680" fmla="*/ 1879099 h 2370204"/>
                <a:gd name="connsiteX681" fmla="*/ 1714704 w 2397257"/>
                <a:gd name="connsiteY681" fmla="*/ 1892625 h 2370204"/>
                <a:gd name="connsiteX682" fmla="*/ 1701178 w 2397257"/>
                <a:gd name="connsiteY682" fmla="*/ 1906151 h 2370204"/>
                <a:gd name="connsiteX683" fmla="*/ 1687652 w 2397257"/>
                <a:gd name="connsiteY683" fmla="*/ 1892625 h 2370204"/>
                <a:gd name="connsiteX684" fmla="*/ 1701178 w 2397257"/>
                <a:gd name="connsiteY684" fmla="*/ 1879099 h 2370204"/>
                <a:gd name="connsiteX685" fmla="*/ 816774 w 2397257"/>
                <a:gd name="connsiteY685" fmla="*/ 1870774 h 2370204"/>
                <a:gd name="connsiteX686" fmla="*/ 829260 w 2397257"/>
                <a:gd name="connsiteY686" fmla="*/ 1883260 h 2370204"/>
                <a:gd name="connsiteX687" fmla="*/ 816774 w 2397257"/>
                <a:gd name="connsiteY687" fmla="*/ 1895746 h 2370204"/>
                <a:gd name="connsiteX688" fmla="*/ 804288 w 2397257"/>
                <a:gd name="connsiteY688" fmla="*/ 1883260 h 2370204"/>
                <a:gd name="connsiteX689" fmla="*/ 816774 w 2397257"/>
                <a:gd name="connsiteY689" fmla="*/ 1870774 h 2370204"/>
                <a:gd name="connsiteX690" fmla="*/ 1002499 w 2397257"/>
                <a:gd name="connsiteY690" fmla="*/ 1868693 h 2370204"/>
                <a:gd name="connsiteX691" fmla="*/ 1017586 w 2397257"/>
                <a:gd name="connsiteY691" fmla="*/ 1883780 h 2370204"/>
                <a:gd name="connsiteX692" fmla="*/ 1002499 w 2397257"/>
                <a:gd name="connsiteY692" fmla="*/ 1898867 h 2370204"/>
                <a:gd name="connsiteX693" fmla="*/ 987412 w 2397257"/>
                <a:gd name="connsiteY693" fmla="*/ 1883780 h 2370204"/>
                <a:gd name="connsiteX694" fmla="*/ 1002499 w 2397257"/>
                <a:gd name="connsiteY694" fmla="*/ 1868693 h 2370204"/>
                <a:gd name="connsiteX695" fmla="*/ 1397880 w 2397257"/>
                <a:gd name="connsiteY695" fmla="*/ 1866612 h 2370204"/>
                <a:gd name="connsiteX696" fmla="*/ 1415048 w 2397257"/>
                <a:gd name="connsiteY696" fmla="*/ 1883780 h 2370204"/>
                <a:gd name="connsiteX697" fmla="*/ 1397880 w 2397257"/>
                <a:gd name="connsiteY697" fmla="*/ 1900948 h 2370204"/>
                <a:gd name="connsiteX698" fmla="*/ 1380712 w 2397257"/>
                <a:gd name="connsiteY698" fmla="*/ 1883780 h 2370204"/>
                <a:gd name="connsiteX699" fmla="*/ 1397880 w 2397257"/>
                <a:gd name="connsiteY699" fmla="*/ 1866612 h 2370204"/>
                <a:gd name="connsiteX700" fmla="*/ 1585166 w 2397257"/>
                <a:gd name="connsiteY700" fmla="*/ 1863491 h 2370204"/>
                <a:gd name="connsiteX701" fmla="*/ 1601294 w 2397257"/>
                <a:gd name="connsiteY701" fmla="*/ 1879619 h 2370204"/>
                <a:gd name="connsiteX702" fmla="*/ 1585166 w 2397257"/>
                <a:gd name="connsiteY702" fmla="*/ 1895747 h 2370204"/>
                <a:gd name="connsiteX703" fmla="*/ 1569038 w 2397257"/>
                <a:gd name="connsiteY703" fmla="*/ 1879619 h 2370204"/>
                <a:gd name="connsiteX704" fmla="*/ 1585166 w 2397257"/>
                <a:gd name="connsiteY704" fmla="*/ 1863491 h 2370204"/>
                <a:gd name="connsiteX705" fmla="*/ 542089 w 2397257"/>
                <a:gd name="connsiteY705" fmla="*/ 1843723 h 2370204"/>
                <a:gd name="connsiteX706" fmla="*/ 549373 w 2397257"/>
                <a:gd name="connsiteY706" fmla="*/ 1852567 h 2370204"/>
                <a:gd name="connsiteX707" fmla="*/ 542089 w 2397257"/>
                <a:gd name="connsiteY707" fmla="*/ 1861411 h 2370204"/>
                <a:gd name="connsiteX708" fmla="*/ 534805 w 2397257"/>
                <a:gd name="connsiteY708" fmla="*/ 1852567 h 2370204"/>
                <a:gd name="connsiteX709" fmla="*/ 542089 w 2397257"/>
                <a:gd name="connsiteY709" fmla="*/ 1843723 h 2370204"/>
                <a:gd name="connsiteX710" fmla="*/ 937989 w 2397257"/>
                <a:gd name="connsiteY710" fmla="*/ 1843722 h 2370204"/>
                <a:gd name="connsiteX711" fmla="*/ 955157 w 2397257"/>
                <a:gd name="connsiteY711" fmla="*/ 1861410 h 2370204"/>
                <a:gd name="connsiteX712" fmla="*/ 937989 w 2397257"/>
                <a:gd name="connsiteY712" fmla="*/ 1879098 h 2370204"/>
                <a:gd name="connsiteX713" fmla="*/ 920821 w 2397257"/>
                <a:gd name="connsiteY713" fmla="*/ 1861410 h 2370204"/>
                <a:gd name="connsiteX714" fmla="*/ 937989 w 2397257"/>
                <a:gd name="connsiteY714" fmla="*/ 1843722 h 2370204"/>
                <a:gd name="connsiteX715" fmla="*/ 439602 w 2397257"/>
                <a:gd name="connsiteY715" fmla="*/ 1841642 h 2370204"/>
                <a:gd name="connsiteX716" fmla="*/ 445325 w 2397257"/>
                <a:gd name="connsiteY716" fmla="*/ 1848926 h 2370204"/>
                <a:gd name="connsiteX717" fmla="*/ 439602 w 2397257"/>
                <a:gd name="connsiteY717" fmla="*/ 1856210 h 2370204"/>
                <a:gd name="connsiteX718" fmla="*/ 433879 w 2397257"/>
                <a:gd name="connsiteY718" fmla="*/ 1848926 h 2370204"/>
                <a:gd name="connsiteX719" fmla="*/ 439602 w 2397257"/>
                <a:gd name="connsiteY719" fmla="*/ 1841642 h 2370204"/>
                <a:gd name="connsiteX720" fmla="*/ 1462389 w 2397257"/>
                <a:gd name="connsiteY720" fmla="*/ 1841641 h 2370204"/>
                <a:gd name="connsiteX721" fmla="*/ 1479557 w 2397257"/>
                <a:gd name="connsiteY721" fmla="*/ 1858809 h 2370204"/>
                <a:gd name="connsiteX722" fmla="*/ 1462389 w 2397257"/>
                <a:gd name="connsiteY722" fmla="*/ 1875977 h 2370204"/>
                <a:gd name="connsiteX723" fmla="*/ 1445221 w 2397257"/>
                <a:gd name="connsiteY723" fmla="*/ 1858809 h 2370204"/>
                <a:gd name="connsiteX724" fmla="*/ 1462389 w 2397257"/>
                <a:gd name="connsiteY724" fmla="*/ 1841641 h 2370204"/>
                <a:gd name="connsiteX725" fmla="*/ 648737 w 2397257"/>
                <a:gd name="connsiteY725" fmla="*/ 1838520 h 2370204"/>
                <a:gd name="connsiteX726" fmla="*/ 660703 w 2397257"/>
                <a:gd name="connsiteY726" fmla="*/ 1851006 h 2370204"/>
                <a:gd name="connsiteX727" fmla="*/ 648737 w 2397257"/>
                <a:gd name="connsiteY727" fmla="*/ 1863492 h 2370204"/>
                <a:gd name="connsiteX728" fmla="*/ 636771 w 2397257"/>
                <a:gd name="connsiteY728" fmla="*/ 1851006 h 2370204"/>
                <a:gd name="connsiteX729" fmla="*/ 648737 w 2397257"/>
                <a:gd name="connsiteY729" fmla="*/ 1838520 h 2370204"/>
                <a:gd name="connsiteX730" fmla="*/ 1858291 w 2397257"/>
                <a:gd name="connsiteY730" fmla="*/ 1836440 h 2370204"/>
                <a:gd name="connsiteX731" fmla="*/ 1870777 w 2397257"/>
                <a:gd name="connsiteY731" fmla="*/ 1847885 h 2370204"/>
                <a:gd name="connsiteX732" fmla="*/ 1858291 w 2397257"/>
                <a:gd name="connsiteY732" fmla="*/ 1859330 h 2370204"/>
                <a:gd name="connsiteX733" fmla="*/ 1845805 w 2397257"/>
                <a:gd name="connsiteY733" fmla="*/ 1847885 h 2370204"/>
                <a:gd name="connsiteX734" fmla="*/ 1858291 w 2397257"/>
                <a:gd name="connsiteY734" fmla="*/ 1836440 h 2370204"/>
                <a:gd name="connsiteX735" fmla="*/ 341796 w 2397257"/>
                <a:gd name="connsiteY735" fmla="*/ 1836439 h 2370204"/>
                <a:gd name="connsiteX736" fmla="*/ 346478 w 2397257"/>
                <a:gd name="connsiteY736" fmla="*/ 1841641 h 2370204"/>
                <a:gd name="connsiteX737" fmla="*/ 341796 w 2397257"/>
                <a:gd name="connsiteY737" fmla="*/ 1846844 h 2370204"/>
                <a:gd name="connsiteX738" fmla="*/ 337114 w 2397257"/>
                <a:gd name="connsiteY738" fmla="*/ 1841641 h 2370204"/>
                <a:gd name="connsiteX739" fmla="*/ 341796 w 2397257"/>
                <a:gd name="connsiteY739" fmla="*/ 1836439 h 2370204"/>
                <a:gd name="connsiteX740" fmla="*/ 1961818 w 2397257"/>
                <a:gd name="connsiteY740" fmla="*/ 1834359 h 2370204"/>
                <a:gd name="connsiteX741" fmla="*/ 1971703 w 2397257"/>
                <a:gd name="connsiteY741" fmla="*/ 1844244 h 2370204"/>
                <a:gd name="connsiteX742" fmla="*/ 1961818 w 2397257"/>
                <a:gd name="connsiteY742" fmla="*/ 1854129 h 2370204"/>
                <a:gd name="connsiteX743" fmla="*/ 1951933 w 2397257"/>
                <a:gd name="connsiteY743" fmla="*/ 1844244 h 2370204"/>
                <a:gd name="connsiteX744" fmla="*/ 1961818 w 2397257"/>
                <a:gd name="connsiteY744" fmla="*/ 1834359 h 2370204"/>
                <a:gd name="connsiteX745" fmla="*/ 1751642 w 2397257"/>
                <a:gd name="connsiteY745" fmla="*/ 1831237 h 2370204"/>
                <a:gd name="connsiteX746" fmla="*/ 1768810 w 2397257"/>
                <a:gd name="connsiteY746" fmla="*/ 1848925 h 2370204"/>
                <a:gd name="connsiteX747" fmla="*/ 1751642 w 2397257"/>
                <a:gd name="connsiteY747" fmla="*/ 1866613 h 2370204"/>
                <a:gd name="connsiteX748" fmla="*/ 1734474 w 2397257"/>
                <a:gd name="connsiteY748" fmla="*/ 1848925 h 2370204"/>
                <a:gd name="connsiteX749" fmla="*/ 1751642 w 2397257"/>
                <a:gd name="connsiteY749" fmla="*/ 1831237 h 2370204"/>
                <a:gd name="connsiteX750" fmla="*/ 760068 w 2397257"/>
                <a:gd name="connsiteY750" fmla="*/ 1831236 h 2370204"/>
                <a:gd name="connsiteX751" fmla="*/ 775155 w 2397257"/>
                <a:gd name="connsiteY751" fmla="*/ 1846323 h 2370204"/>
                <a:gd name="connsiteX752" fmla="*/ 760068 w 2397257"/>
                <a:gd name="connsiteY752" fmla="*/ 1861410 h 2370204"/>
                <a:gd name="connsiteX753" fmla="*/ 744981 w 2397257"/>
                <a:gd name="connsiteY753" fmla="*/ 1846323 h 2370204"/>
                <a:gd name="connsiteX754" fmla="*/ 760068 w 2397257"/>
                <a:gd name="connsiteY754" fmla="*/ 1831236 h 2370204"/>
                <a:gd name="connsiteX755" fmla="*/ 2060142 w 2397257"/>
                <a:gd name="connsiteY755" fmla="*/ 1829156 h 2370204"/>
                <a:gd name="connsiteX756" fmla="*/ 2066385 w 2397257"/>
                <a:gd name="connsiteY756" fmla="*/ 1836440 h 2370204"/>
                <a:gd name="connsiteX757" fmla="*/ 2060142 w 2397257"/>
                <a:gd name="connsiteY757" fmla="*/ 1843724 h 2370204"/>
                <a:gd name="connsiteX758" fmla="*/ 2053899 w 2397257"/>
                <a:gd name="connsiteY758" fmla="*/ 1836440 h 2370204"/>
                <a:gd name="connsiteX759" fmla="*/ 2060142 w 2397257"/>
                <a:gd name="connsiteY759" fmla="*/ 1829156 h 2370204"/>
                <a:gd name="connsiteX760" fmla="*/ 245032 w 2397257"/>
                <a:gd name="connsiteY760" fmla="*/ 1829156 h 2370204"/>
                <a:gd name="connsiteX761" fmla="*/ 247633 w 2397257"/>
                <a:gd name="connsiteY761" fmla="*/ 1832798 h 2370204"/>
                <a:gd name="connsiteX762" fmla="*/ 245032 w 2397257"/>
                <a:gd name="connsiteY762" fmla="*/ 1836440 h 2370204"/>
                <a:gd name="connsiteX763" fmla="*/ 242431 w 2397257"/>
                <a:gd name="connsiteY763" fmla="*/ 1832798 h 2370204"/>
                <a:gd name="connsiteX764" fmla="*/ 245032 w 2397257"/>
                <a:gd name="connsiteY764" fmla="*/ 1829156 h 2370204"/>
                <a:gd name="connsiteX765" fmla="*/ 2155345 w 2397257"/>
                <a:gd name="connsiteY765" fmla="*/ 1823953 h 2370204"/>
                <a:gd name="connsiteX766" fmla="*/ 2157946 w 2397257"/>
                <a:gd name="connsiteY766" fmla="*/ 1826554 h 2370204"/>
                <a:gd name="connsiteX767" fmla="*/ 2155345 w 2397257"/>
                <a:gd name="connsiteY767" fmla="*/ 1829155 h 2370204"/>
                <a:gd name="connsiteX768" fmla="*/ 2152744 w 2397257"/>
                <a:gd name="connsiteY768" fmla="*/ 1826554 h 2370204"/>
                <a:gd name="connsiteX769" fmla="*/ 2155345 w 2397257"/>
                <a:gd name="connsiteY769" fmla="*/ 1823953 h 2370204"/>
                <a:gd name="connsiteX770" fmla="*/ 1640311 w 2397257"/>
                <a:gd name="connsiteY770" fmla="*/ 1823953 h 2370204"/>
                <a:gd name="connsiteX771" fmla="*/ 1657479 w 2397257"/>
                <a:gd name="connsiteY771" fmla="*/ 1842682 h 2370204"/>
                <a:gd name="connsiteX772" fmla="*/ 1640311 w 2397257"/>
                <a:gd name="connsiteY772" fmla="*/ 1861411 h 2370204"/>
                <a:gd name="connsiteX773" fmla="*/ 1623143 w 2397257"/>
                <a:gd name="connsiteY773" fmla="*/ 1842682 h 2370204"/>
                <a:gd name="connsiteX774" fmla="*/ 1640311 w 2397257"/>
                <a:gd name="connsiteY774" fmla="*/ 1823953 h 2370204"/>
                <a:gd name="connsiteX775" fmla="*/ 1200189 w 2397257"/>
                <a:gd name="connsiteY775" fmla="*/ 1821872 h 2370204"/>
                <a:gd name="connsiteX776" fmla="*/ 1215276 w 2397257"/>
                <a:gd name="connsiteY776" fmla="*/ 1838000 h 2370204"/>
                <a:gd name="connsiteX777" fmla="*/ 1200189 w 2397257"/>
                <a:gd name="connsiteY777" fmla="*/ 1854128 h 2370204"/>
                <a:gd name="connsiteX778" fmla="*/ 1185102 w 2397257"/>
                <a:gd name="connsiteY778" fmla="*/ 1838000 h 2370204"/>
                <a:gd name="connsiteX779" fmla="*/ 1200189 w 2397257"/>
                <a:gd name="connsiteY779" fmla="*/ 1821872 h 2370204"/>
                <a:gd name="connsiteX780" fmla="*/ 1268340 w 2397257"/>
                <a:gd name="connsiteY780" fmla="*/ 1818751 h 2370204"/>
                <a:gd name="connsiteX781" fmla="*/ 1283947 w 2397257"/>
                <a:gd name="connsiteY781" fmla="*/ 1833838 h 2370204"/>
                <a:gd name="connsiteX782" fmla="*/ 1268340 w 2397257"/>
                <a:gd name="connsiteY782" fmla="*/ 1848925 h 2370204"/>
                <a:gd name="connsiteX783" fmla="*/ 1252733 w 2397257"/>
                <a:gd name="connsiteY783" fmla="*/ 1833838 h 2370204"/>
                <a:gd name="connsiteX784" fmla="*/ 1268340 w 2397257"/>
                <a:gd name="connsiteY784" fmla="*/ 1818751 h 2370204"/>
                <a:gd name="connsiteX785" fmla="*/ 1133598 w 2397257"/>
                <a:gd name="connsiteY785" fmla="*/ 1818751 h 2370204"/>
                <a:gd name="connsiteX786" fmla="*/ 1148685 w 2397257"/>
                <a:gd name="connsiteY786" fmla="*/ 1834879 h 2370204"/>
                <a:gd name="connsiteX787" fmla="*/ 1133598 w 2397257"/>
                <a:gd name="connsiteY787" fmla="*/ 1851007 h 2370204"/>
                <a:gd name="connsiteX788" fmla="*/ 1118511 w 2397257"/>
                <a:gd name="connsiteY788" fmla="*/ 1834879 h 2370204"/>
                <a:gd name="connsiteX789" fmla="*/ 1133598 w 2397257"/>
                <a:gd name="connsiteY789" fmla="*/ 1818751 h 2370204"/>
                <a:gd name="connsiteX790" fmla="*/ 2247948 w 2397257"/>
                <a:gd name="connsiteY790" fmla="*/ 1814589 h 2370204"/>
                <a:gd name="connsiteX791" fmla="*/ 2249509 w 2397257"/>
                <a:gd name="connsiteY791" fmla="*/ 1815630 h 2370204"/>
                <a:gd name="connsiteX792" fmla="*/ 2247948 w 2397257"/>
                <a:gd name="connsiteY792" fmla="*/ 1816671 h 2370204"/>
                <a:gd name="connsiteX793" fmla="*/ 2246387 w 2397257"/>
                <a:gd name="connsiteY793" fmla="*/ 1815630 h 2370204"/>
                <a:gd name="connsiteX794" fmla="*/ 2247948 w 2397257"/>
                <a:gd name="connsiteY794" fmla="*/ 1814589 h 2370204"/>
                <a:gd name="connsiteX795" fmla="*/ 878682 w 2397257"/>
                <a:gd name="connsiteY795" fmla="*/ 1814589 h 2370204"/>
                <a:gd name="connsiteX796" fmla="*/ 895850 w 2397257"/>
                <a:gd name="connsiteY796" fmla="*/ 1831757 h 2370204"/>
                <a:gd name="connsiteX797" fmla="*/ 878682 w 2397257"/>
                <a:gd name="connsiteY797" fmla="*/ 1848925 h 2370204"/>
                <a:gd name="connsiteX798" fmla="*/ 861514 w 2397257"/>
                <a:gd name="connsiteY798" fmla="*/ 1831757 h 2370204"/>
                <a:gd name="connsiteX799" fmla="*/ 878682 w 2397257"/>
                <a:gd name="connsiteY799" fmla="*/ 1814589 h 2370204"/>
                <a:gd name="connsiteX800" fmla="*/ 1523257 w 2397257"/>
                <a:gd name="connsiteY800" fmla="*/ 1811467 h 2370204"/>
                <a:gd name="connsiteX801" fmla="*/ 1541986 w 2397257"/>
                <a:gd name="connsiteY801" fmla="*/ 1830196 h 2370204"/>
                <a:gd name="connsiteX802" fmla="*/ 1523257 w 2397257"/>
                <a:gd name="connsiteY802" fmla="*/ 1848925 h 2370204"/>
                <a:gd name="connsiteX803" fmla="*/ 1504528 w 2397257"/>
                <a:gd name="connsiteY803" fmla="*/ 1830196 h 2370204"/>
                <a:gd name="connsiteX804" fmla="*/ 1523257 w 2397257"/>
                <a:gd name="connsiteY804" fmla="*/ 1811467 h 2370204"/>
                <a:gd name="connsiteX805" fmla="*/ 1068049 w 2397257"/>
                <a:gd name="connsiteY805" fmla="*/ 1807306 h 2370204"/>
                <a:gd name="connsiteX806" fmla="*/ 1084177 w 2397257"/>
                <a:gd name="connsiteY806" fmla="*/ 1822913 h 2370204"/>
                <a:gd name="connsiteX807" fmla="*/ 1068049 w 2397257"/>
                <a:gd name="connsiteY807" fmla="*/ 1838520 h 2370204"/>
                <a:gd name="connsiteX808" fmla="*/ 1051921 w 2397257"/>
                <a:gd name="connsiteY808" fmla="*/ 1822913 h 2370204"/>
                <a:gd name="connsiteX809" fmla="*/ 1068049 w 2397257"/>
                <a:gd name="connsiteY809" fmla="*/ 1807306 h 2370204"/>
                <a:gd name="connsiteX810" fmla="*/ 1333890 w 2397257"/>
                <a:gd name="connsiteY810" fmla="*/ 1807305 h 2370204"/>
                <a:gd name="connsiteX811" fmla="*/ 1351578 w 2397257"/>
                <a:gd name="connsiteY811" fmla="*/ 1822912 h 2370204"/>
                <a:gd name="connsiteX812" fmla="*/ 1333890 w 2397257"/>
                <a:gd name="connsiteY812" fmla="*/ 1838519 h 2370204"/>
                <a:gd name="connsiteX813" fmla="*/ 1316202 w 2397257"/>
                <a:gd name="connsiteY813" fmla="*/ 1822912 h 2370204"/>
                <a:gd name="connsiteX814" fmla="*/ 1333890 w 2397257"/>
                <a:gd name="connsiteY814" fmla="*/ 1807305 h 2370204"/>
                <a:gd name="connsiteX815" fmla="*/ 498909 w 2397257"/>
                <a:gd name="connsiteY815" fmla="*/ 1794821 h 2370204"/>
                <a:gd name="connsiteX816" fmla="*/ 507753 w 2397257"/>
                <a:gd name="connsiteY816" fmla="*/ 1802105 h 2370204"/>
                <a:gd name="connsiteX817" fmla="*/ 498909 w 2397257"/>
                <a:gd name="connsiteY817" fmla="*/ 1809389 h 2370204"/>
                <a:gd name="connsiteX818" fmla="*/ 490065 w 2397257"/>
                <a:gd name="connsiteY818" fmla="*/ 1802105 h 2370204"/>
                <a:gd name="connsiteX819" fmla="*/ 498909 w 2397257"/>
                <a:gd name="connsiteY819" fmla="*/ 1794821 h 2370204"/>
                <a:gd name="connsiteX820" fmla="*/ 601916 w 2397257"/>
                <a:gd name="connsiteY820" fmla="*/ 1794820 h 2370204"/>
                <a:gd name="connsiteX821" fmla="*/ 611801 w 2397257"/>
                <a:gd name="connsiteY821" fmla="*/ 1805745 h 2370204"/>
                <a:gd name="connsiteX822" fmla="*/ 601916 w 2397257"/>
                <a:gd name="connsiteY822" fmla="*/ 1816670 h 2370204"/>
                <a:gd name="connsiteX823" fmla="*/ 592031 w 2397257"/>
                <a:gd name="connsiteY823" fmla="*/ 1805745 h 2370204"/>
                <a:gd name="connsiteX824" fmla="*/ 601916 w 2397257"/>
                <a:gd name="connsiteY824" fmla="*/ 1794820 h 2370204"/>
                <a:gd name="connsiteX825" fmla="*/ 708044 w 2397257"/>
                <a:gd name="connsiteY825" fmla="*/ 1791698 h 2370204"/>
                <a:gd name="connsiteX826" fmla="*/ 720010 w 2397257"/>
                <a:gd name="connsiteY826" fmla="*/ 1804184 h 2370204"/>
                <a:gd name="connsiteX827" fmla="*/ 708044 w 2397257"/>
                <a:gd name="connsiteY827" fmla="*/ 1816670 h 2370204"/>
                <a:gd name="connsiteX828" fmla="*/ 696078 w 2397257"/>
                <a:gd name="connsiteY828" fmla="*/ 1804184 h 2370204"/>
                <a:gd name="connsiteX829" fmla="*/ 708044 w 2397257"/>
                <a:gd name="connsiteY829" fmla="*/ 1791698 h 2370204"/>
                <a:gd name="connsiteX830" fmla="*/ 400063 w 2397257"/>
                <a:gd name="connsiteY830" fmla="*/ 1789618 h 2370204"/>
                <a:gd name="connsiteX831" fmla="*/ 405786 w 2397257"/>
                <a:gd name="connsiteY831" fmla="*/ 1794300 h 2370204"/>
                <a:gd name="connsiteX832" fmla="*/ 400063 w 2397257"/>
                <a:gd name="connsiteY832" fmla="*/ 1798982 h 2370204"/>
                <a:gd name="connsiteX833" fmla="*/ 394341 w 2397257"/>
                <a:gd name="connsiteY833" fmla="*/ 1794300 h 2370204"/>
                <a:gd name="connsiteX834" fmla="*/ 400063 w 2397257"/>
                <a:gd name="connsiteY834" fmla="*/ 1789618 h 2370204"/>
                <a:gd name="connsiteX835" fmla="*/ 1800023 w 2397257"/>
                <a:gd name="connsiteY835" fmla="*/ 1787537 h 2370204"/>
                <a:gd name="connsiteX836" fmla="*/ 1813549 w 2397257"/>
                <a:gd name="connsiteY836" fmla="*/ 1802104 h 2370204"/>
                <a:gd name="connsiteX837" fmla="*/ 1800023 w 2397257"/>
                <a:gd name="connsiteY837" fmla="*/ 1816671 h 2370204"/>
                <a:gd name="connsiteX838" fmla="*/ 1786497 w 2397257"/>
                <a:gd name="connsiteY838" fmla="*/ 1802104 h 2370204"/>
                <a:gd name="connsiteX839" fmla="*/ 1800023 w 2397257"/>
                <a:gd name="connsiteY839" fmla="*/ 1787537 h 2370204"/>
                <a:gd name="connsiteX840" fmla="*/ 1002498 w 2397257"/>
                <a:gd name="connsiteY840" fmla="*/ 1787537 h 2370204"/>
                <a:gd name="connsiteX841" fmla="*/ 1019666 w 2397257"/>
                <a:gd name="connsiteY841" fmla="*/ 1804705 h 2370204"/>
                <a:gd name="connsiteX842" fmla="*/ 1002498 w 2397257"/>
                <a:gd name="connsiteY842" fmla="*/ 1821873 h 2370204"/>
                <a:gd name="connsiteX843" fmla="*/ 985330 w 2397257"/>
                <a:gd name="connsiteY843" fmla="*/ 1804705 h 2370204"/>
                <a:gd name="connsiteX844" fmla="*/ 1002498 w 2397257"/>
                <a:gd name="connsiteY844" fmla="*/ 1787537 h 2370204"/>
                <a:gd name="connsiteX845" fmla="*/ 1397880 w 2397257"/>
                <a:gd name="connsiteY845" fmla="*/ 1787536 h 2370204"/>
                <a:gd name="connsiteX846" fmla="*/ 1415048 w 2397257"/>
                <a:gd name="connsiteY846" fmla="*/ 1804704 h 2370204"/>
                <a:gd name="connsiteX847" fmla="*/ 1397880 w 2397257"/>
                <a:gd name="connsiteY847" fmla="*/ 1821872 h 2370204"/>
                <a:gd name="connsiteX848" fmla="*/ 1380712 w 2397257"/>
                <a:gd name="connsiteY848" fmla="*/ 1804704 h 2370204"/>
                <a:gd name="connsiteX849" fmla="*/ 1397880 w 2397257"/>
                <a:gd name="connsiteY849" fmla="*/ 1787536 h 2370204"/>
                <a:gd name="connsiteX850" fmla="*/ 1903031 w 2397257"/>
                <a:gd name="connsiteY850" fmla="*/ 1784416 h 2370204"/>
                <a:gd name="connsiteX851" fmla="*/ 1915517 w 2397257"/>
                <a:gd name="connsiteY851" fmla="*/ 1796902 h 2370204"/>
                <a:gd name="connsiteX852" fmla="*/ 1903031 w 2397257"/>
                <a:gd name="connsiteY852" fmla="*/ 1809388 h 2370204"/>
                <a:gd name="connsiteX853" fmla="*/ 1890545 w 2397257"/>
                <a:gd name="connsiteY853" fmla="*/ 1796902 h 2370204"/>
                <a:gd name="connsiteX854" fmla="*/ 1903031 w 2397257"/>
                <a:gd name="connsiteY854" fmla="*/ 1784416 h 2370204"/>
                <a:gd name="connsiteX855" fmla="*/ 2001877 w 2397257"/>
                <a:gd name="connsiteY855" fmla="*/ 1782335 h 2370204"/>
                <a:gd name="connsiteX856" fmla="*/ 2009161 w 2397257"/>
                <a:gd name="connsiteY856" fmla="*/ 1789619 h 2370204"/>
                <a:gd name="connsiteX857" fmla="*/ 2001877 w 2397257"/>
                <a:gd name="connsiteY857" fmla="*/ 1796903 h 2370204"/>
                <a:gd name="connsiteX858" fmla="*/ 1994593 w 2397257"/>
                <a:gd name="connsiteY858" fmla="*/ 1789619 h 2370204"/>
                <a:gd name="connsiteX859" fmla="*/ 2001877 w 2397257"/>
                <a:gd name="connsiteY859" fmla="*/ 1782335 h 2370204"/>
                <a:gd name="connsiteX860" fmla="*/ 1692334 w 2397257"/>
                <a:gd name="connsiteY860" fmla="*/ 1782334 h 2370204"/>
                <a:gd name="connsiteX861" fmla="*/ 1709502 w 2397257"/>
                <a:gd name="connsiteY861" fmla="*/ 1800543 h 2370204"/>
                <a:gd name="connsiteX862" fmla="*/ 1692334 w 2397257"/>
                <a:gd name="connsiteY862" fmla="*/ 1818752 h 2370204"/>
                <a:gd name="connsiteX863" fmla="*/ 1675166 w 2397257"/>
                <a:gd name="connsiteY863" fmla="*/ 1800543 h 2370204"/>
                <a:gd name="connsiteX864" fmla="*/ 1692334 w 2397257"/>
                <a:gd name="connsiteY864" fmla="*/ 1782334 h 2370204"/>
                <a:gd name="connsiteX865" fmla="*/ 820416 w 2397257"/>
                <a:gd name="connsiteY865" fmla="*/ 1782334 h 2370204"/>
                <a:gd name="connsiteX866" fmla="*/ 836544 w 2397257"/>
                <a:gd name="connsiteY866" fmla="*/ 1798462 h 2370204"/>
                <a:gd name="connsiteX867" fmla="*/ 820416 w 2397257"/>
                <a:gd name="connsiteY867" fmla="*/ 1814590 h 2370204"/>
                <a:gd name="connsiteX868" fmla="*/ 804288 w 2397257"/>
                <a:gd name="connsiteY868" fmla="*/ 1798462 h 2370204"/>
                <a:gd name="connsiteX869" fmla="*/ 820416 w 2397257"/>
                <a:gd name="connsiteY869" fmla="*/ 1782334 h 2370204"/>
                <a:gd name="connsiteX870" fmla="*/ 304860 w 2397257"/>
                <a:gd name="connsiteY870" fmla="*/ 1779213 h 2370204"/>
                <a:gd name="connsiteX871" fmla="*/ 310063 w 2397257"/>
                <a:gd name="connsiteY871" fmla="*/ 1785456 h 2370204"/>
                <a:gd name="connsiteX872" fmla="*/ 304860 w 2397257"/>
                <a:gd name="connsiteY872" fmla="*/ 1791699 h 2370204"/>
                <a:gd name="connsiteX873" fmla="*/ 299657 w 2397257"/>
                <a:gd name="connsiteY873" fmla="*/ 1785456 h 2370204"/>
                <a:gd name="connsiteX874" fmla="*/ 304860 w 2397257"/>
                <a:gd name="connsiteY874" fmla="*/ 1779213 h 2370204"/>
                <a:gd name="connsiteX875" fmla="*/ 1579963 w 2397257"/>
                <a:gd name="connsiteY875" fmla="*/ 1775051 h 2370204"/>
                <a:gd name="connsiteX876" fmla="*/ 1598172 w 2397257"/>
                <a:gd name="connsiteY876" fmla="*/ 1794820 h 2370204"/>
                <a:gd name="connsiteX877" fmla="*/ 1579963 w 2397257"/>
                <a:gd name="connsiteY877" fmla="*/ 1814589 h 2370204"/>
                <a:gd name="connsiteX878" fmla="*/ 1561754 w 2397257"/>
                <a:gd name="connsiteY878" fmla="*/ 1794820 h 2370204"/>
                <a:gd name="connsiteX879" fmla="*/ 1579963 w 2397257"/>
                <a:gd name="connsiteY879" fmla="*/ 1775051 h 2370204"/>
                <a:gd name="connsiteX880" fmla="*/ 2095519 w 2397257"/>
                <a:gd name="connsiteY880" fmla="*/ 1771930 h 2370204"/>
                <a:gd name="connsiteX881" fmla="*/ 2102803 w 2397257"/>
                <a:gd name="connsiteY881" fmla="*/ 1779734 h 2370204"/>
                <a:gd name="connsiteX882" fmla="*/ 2095519 w 2397257"/>
                <a:gd name="connsiteY882" fmla="*/ 1787538 h 2370204"/>
                <a:gd name="connsiteX883" fmla="*/ 2088235 w 2397257"/>
                <a:gd name="connsiteY883" fmla="*/ 1779734 h 2370204"/>
                <a:gd name="connsiteX884" fmla="*/ 2095519 w 2397257"/>
                <a:gd name="connsiteY884" fmla="*/ 1771930 h 2370204"/>
                <a:gd name="connsiteX885" fmla="*/ 211737 w 2397257"/>
                <a:gd name="connsiteY885" fmla="*/ 1771930 h 2370204"/>
                <a:gd name="connsiteX886" fmla="*/ 215379 w 2397257"/>
                <a:gd name="connsiteY886" fmla="*/ 1775572 h 2370204"/>
                <a:gd name="connsiteX887" fmla="*/ 211737 w 2397257"/>
                <a:gd name="connsiteY887" fmla="*/ 1779214 h 2370204"/>
                <a:gd name="connsiteX888" fmla="*/ 208095 w 2397257"/>
                <a:gd name="connsiteY888" fmla="*/ 1775572 h 2370204"/>
                <a:gd name="connsiteX889" fmla="*/ 211737 w 2397257"/>
                <a:gd name="connsiteY889" fmla="*/ 1771930 h 2370204"/>
                <a:gd name="connsiteX890" fmla="*/ 2188641 w 2397257"/>
                <a:gd name="connsiteY890" fmla="*/ 1764646 h 2370204"/>
                <a:gd name="connsiteX891" fmla="*/ 2192283 w 2397257"/>
                <a:gd name="connsiteY891" fmla="*/ 1768288 h 2370204"/>
                <a:gd name="connsiteX892" fmla="*/ 2188641 w 2397257"/>
                <a:gd name="connsiteY892" fmla="*/ 1771930 h 2370204"/>
                <a:gd name="connsiteX893" fmla="*/ 2184999 w 2397257"/>
                <a:gd name="connsiteY893" fmla="*/ 1768288 h 2370204"/>
                <a:gd name="connsiteX894" fmla="*/ 2188641 w 2397257"/>
                <a:gd name="connsiteY894" fmla="*/ 1764646 h 2370204"/>
                <a:gd name="connsiteX895" fmla="*/ 1461349 w 2397257"/>
                <a:gd name="connsiteY895" fmla="*/ 1764646 h 2370204"/>
                <a:gd name="connsiteX896" fmla="*/ 1475396 w 2397257"/>
                <a:gd name="connsiteY896" fmla="*/ 1778172 h 2370204"/>
                <a:gd name="connsiteX897" fmla="*/ 1461349 w 2397257"/>
                <a:gd name="connsiteY897" fmla="*/ 1791698 h 2370204"/>
                <a:gd name="connsiteX898" fmla="*/ 1447302 w 2397257"/>
                <a:gd name="connsiteY898" fmla="*/ 1778172 h 2370204"/>
                <a:gd name="connsiteX899" fmla="*/ 1461349 w 2397257"/>
                <a:gd name="connsiteY899" fmla="*/ 1764646 h 2370204"/>
                <a:gd name="connsiteX900" fmla="*/ 940590 w 2397257"/>
                <a:gd name="connsiteY900" fmla="*/ 1764646 h 2370204"/>
                <a:gd name="connsiteX901" fmla="*/ 955157 w 2397257"/>
                <a:gd name="connsiteY901" fmla="*/ 1779733 h 2370204"/>
                <a:gd name="connsiteX902" fmla="*/ 940590 w 2397257"/>
                <a:gd name="connsiteY902" fmla="*/ 1794820 h 2370204"/>
                <a:gd name="connsiteX903" fmla="*/ 926023 w 2397257"/>
                <a:gd name="connsiteY903" fmla="*/ 1779733 h 2370204"/>
                <a:gd name="connsiteX904" fmla="*/ 940590 w 2397257"/>
                <a:gd name="connsiteY904" fmla="*/ 1764646 h 2370204"/>
                <a:gd name="connsiteX905" fmla="*/ 1200189 w 2397257"/>
                <a:gd name="connsiteY905" fmla="*/ 1755282 h 2370204"/>
                <a:gd name="connsiteX906" fmla="*/ 1210074 w 2397257"/>
                <a:gd name="connsiteY906" fmla="*/ 1763606 h 2370204"/>
                <a:gd name="connsiteX907" fmla="*/ 1200189 w 2397257"/>
                <a:gd name="connsiteY907" fmla="*/ 1771930 h 2370204"/>
                <a:gd name="connsiteX908" fmla="*/ 1190304 w 2397257"/>
                <a:gd name="connsiteY908" fmla="*/ 1763606 h 2370204"/>
                <a:gd name="connsiteX909" fmla="*/ 1200189 w 2397257"/>
                <a:gd name="connsiteY909" fmla="*/ 1755282 h 2370204"/>
                <a:gd name="connsiteX910" fmla="*/ 2280203 w 2397257"/>
                <a:gd name="connsiteY910" fmla="*/ 1752160 h 2370204"/>
                <a:gd name="connsiteX911" fmla="*/ 2281764 w 2397257"/>
                <a:gd name="connsiteY911" fmla="*/ 1754762 h 2370204"/>
                <a:gd name="connsiteX912" fmla="*/ 2280203 w 2397257"/>
                <a:gd name="connsiteY912" fmla="*/ 1757364 h 2370204"/>
                <a:gd name="connsiteX913" fmla="*/ 2278642 w 2397257"/>
                <a:gd name="connsiteY913" fmla="*/ 1754762 h 2370204"/>
                <a:gd name="connsiteX914" fmla="*/ 2280203 w 2397257"/>
                <a:gd name="connsiteY914" fmla="*/ 1752160 h 2370204"/>
                <a:gd name="connsiteX915" fmla="*/ 1266780 w 2397257"/>
                <a:gd name="connsiteY915" fmla="*/ 1750079 h 2370204"/>
                <a:gd name="connsiteX916" fmla="*/ 1276665 w 2397257"/>
                <a:gd name="connsiteY916" fmla="*/ 1758923 h 2370204"/>
                <a:gd name="connsiteX917" fmla="*/ 1266780 w 2397257"/>
                <a:gd name="connsiteY917" fmla="*/ 1767767 h 2370204"/>
                <a:gd name="connsiteX918" fmla="*/ 1256895 w 2397257"/>
                <a:gd name="connsiteY918" fmla="*/ 1758923 h 2370204"/>
                <a:gd name="connsiteX919" fmla="*/ 1266780 w 2397257"/>
                <a:gd name="connsiteY919" fmla="*/ 1750079 h 2370204"/>
                <a:gd name="connsiteX920" fmla="*/ 1133599 w 2397257"/>
                <a:gd name="connsiteY920" fmla="*/ 1750079 h 2370204"/>
                <a:gd name="connsiteX921" fmla="*/ 1143484 w 2397257"/>
                <a:gd name="connsiteY921" fmla="*/ 1759964 h 2370204"/>
                <a:gd name="connsiteX922" fmla="*/ 1133599 w 2397257"/>
                <a:gd name="connsiteY922" fmla="*/ 1769849 h 2370204"/>
                <a:gd name="connsiteX923" fmla="*/ 1123714 w 2397257"/>
                <a:gd name="connsiteY923" fmla="*/ 1759964 h 2370204"/>
                <a:gd name="connsiteX924" fmla="*/ 1133599 w 2397257"/>
                <a:gd name="connsiteY924" fmla="*/ 1750079 h 2370204"/>
                <a:gd name="connsiteX925" fmla="*/ 659661 w 2397257"/>
                <a:gd name="connsiteY925" fmla="*/ 1744877 h 2370204"/>
                <a:gd name="connsiteX926" fmla="*/ 673187 w 2397257"/>
                <a:gd name="connsiteY926" fmla="*/ 1758403 h 2370204"/>
                <a:gd name="connsiteX927" fmla="*/ 659661 w 2397257"/>
                <a:gd name="connsiteY927" fmla="*/ 1771929 h 2370204"/>
                <a:gd name="connsiteX928" fmla="*/ 646135 w 2397257"/>
                <a:gd name="connsiteY928" fmla="*/ 1758403 h 2370204"/>
                <a:gd name="connsiteX929" fmla="*/ 659661 w 2397257"/>
                <a:gd name="connsiteY929" fmla="*/ 1744877 h 2370204"/>
                <a:gd name="connsiteX930" fmla="*/ 557175 w 2397257"/>
                <a:gd name="connsiteY930" fmla="*/ 1744877 h 2370204"/>
                <a:gd name="connsiteX931" fmla="*/ 567060 w 2397257"/>
                <a:gd name="connsiteY931" fmla="*/ 1754762 h 2370204"/>
                <a:gd name="connsiteX932" fmla="*/ 557175 w 2397257"/>
                <a:gd name="connsiteY932" fmla="*/ 1764647 h 2370204"/>
                <a:gd name="connsiteX933" fmla="*/ 547290 w 2397257"/>
                <a:gd name="connsiteY933" fmla="*/ 1754762 h 2370204"/>
                <a:gd name="connsiteX934" fmla="*/ 557175 w 2397257"/>
                <a:gd name="connsiteY934" fmla="*/ 1744877 h 2370204"/>
                <a:gd name="connsiteX935" fmla="*/ 457811 w 2397257"/>
                <a:gd name="connsiteY935" fmla="*/ 1739675 h 2370204"/>
                <a:gd name="connsiteX936" fmla="*/ 465095 w 2397257"/>
                <a:gd name="connsiteY936" fmla="*/ 1748519 h 2370204"/>
                <a:gd name="connsiteX937" fmla="*/ 457811 w 2397257"/>
                <a:gd name="connsiteY937" fmla="*/ 1757363 h 2370204"/>
                <a:gd name="connsiteX938" fmla="*/ 450527 w 2397257"/>
                <a:gd name="connsiteY938" fmla="*/ 1748519 h 2370204"/>
                <a:gd name="connsiteX939" fmla="*/ 457811 w 2397257"/>
                <a:gd name="connsiteY939" fmla="*/ 1739675 h 2370204"/>
                <a:gd name="connsiteX940" fmla="*/ 767351 w 2397257"/>
                <a:gd name="connsiteY940" fmla="*/ 1739674 h 2370204"/>
                <a:gd name="connsiteX941" fmla="*/ 782438 w 2397257"/>
                <a:gd name="connsiteY941" fmla="*/ 1755802 h 2370204"/>
                <a:gd name="connsiteX942" fmla="*/ 767351 w 2397257"/>
                <a:gd name="connsiteY942" fmla="*/ 1771930 h 2370204"/>
                <a:gd name="connsiteX943" fmla="*/ 752264 w 2397257"/>
                <a:gd name="connsiteY943" fmla="*/ 1755802 h 2370204"/>
                <a:gd name="connsiteX944" fmla="*/ 767351 w 2397257"/>
                <a:gd name="connsiteY944" fmla="*/ 1739674 h 2370204"/>
                <a:gd name="connsiteX945" fmla="*/ 1740717 w 2397257"/>
                <a:gd name="connsiteY945" fmla="*/ 1735513 h 2370204"/>
                <a:gd name="connsiteX946" fmla="*/ 1759446 w 2397257"/>
                <a:gd name="connsiteY946" fmla="*/ 1755282 h 2370204"/>
                <a:gd name="connsiteX947" fmla="*/ 1740717 w 2397257"/>
                <a:gd name="connsiteY947" fmla="*/ 1775051 h 2370204"/>
                <a:gd name="connsiteX948" fmla="*/ 1721988 w 2397257"/>
                <a:gd name="connsiteY948" fmla="*/ 1755282 h 2370204"/>
                <a:gd name="connsiteX949" fmla="*/ 1740717 w 2397257"/>
                <a:gd name="connsiteY949" fmla="*/ 1735513 h 2370204"/>
                <a:gd name="connsiteX950" fmla="*/ 1633547 w 2397257"/>
                <a:gd name="connsiteY950" fmla="*/ 1735513 h 2370204"/>
                <a:gd name="connsiteX951" fmla="*/ 1653316 w 2397257"/>
                <a:gd name="connsiteY951" fmla="*/ 1755282 h 2370204"/>
                <a:gd name="connsiteX952" fmla="*/ 1633547 w 2397257"/>
                <a:gd name="connsiteY952" fmla="*/ 1775051 h 2370204"/>
                <a:gd name="connsiteX953" fmla="*/ 1613778 w 2397257"/>
                <a:gd name="connsiteY953" fmla="*/ 1755282 h 2370204"/>
                <a:gd name="connsiteX954" fmla="*/ 1633547 w 2397257"/>
                <a:gd name="connsiteY954" fmla="*/ 1735513 h 2370204"/>
                <a:gd name="connsiteX955" fmla="*/ 1332849 w 2397257"/>
                <a:gd name="connsiteY955" fmla="*/ 1735513 h 2370204"/>
                <a:gd name="connsiteX956" fmla="*/ 1344294 w 2397257"/>
                <a:gd name="connsiteY956" fmla="*/ 1746438 h 2370204"/>
                <a:gd name="connsiteX957" fmla="*/ 1332849 w 2397257"/>
                <a:gd name="connsiteY957" fmla="*/ 1757363 h 2370204"/>
                <a:gd name="connsiteX958" fmla="*/ 1321404 w 2397257"/>
                <a:gd name="connsiteY958" fmla="*/ 1746438 h 2370204"/>
                <a:gd name="connsiteX959" fmla="*/ 1332849 w 2397257"/>
                <a:gd name="connsiteY959" fmla="*/ 1735513 h 2370204"/>
                <a:gd name="connsiteX960" fmla="*/ 1068048 w 2397257"/>
                <a:gd name="connsiteY960" fmla="*/ 1735513 h 2370204"/>
                <a:gd name="connsiteX961" fmla="*/ 1078973 w 2397257"/>
                <a:gd name="connsiteY961" fmla="*/ 1746438 h 2370204"/>
                <a:gd name="connsiteX962" fmla="*/ 1068048 w 2397257"/>
                <a:gd name="connsiteY962" fmla="*/ 1757363 h 2370204"/>
                <a:gd name="connsiteX963" fmla="*/ 1057123 w 2397257"/>
                <a:gd name="connsiteY963" fmla="*/ 1746438 h 2370204"/>
                <a:gd name="connsiteX964" fmla="*/ 1068048 w 2397257"/>
                <a:gd name="connsiteY964" fmla="*/ 1735513 h 2370204"/>
                <a:gd name="connsiteX965" fmla="*/ 1843203 w 2397257"/>
                <a:gd name="connsiteY965" fmla="*/ 1732392 h 2370204"/>
                <a:gd name="connsiteX966" fmla="*/ 1860371 w 2397257"/>
                <a:gd name="connsiteY966" fmla="*/ 1750080 h 2370204"/>
                <a:gd name="connsiteX967" fmla="*/ 1843203 w 2397257"/>
                <a:gd name="connsiteY967" fmla="*/ 1767768 h 2370204"/>
                <a:gd name="connsiteX968" fmla="*/ 1826035 w 2397257"/>
                <a:gd name="connsiteY968" fmla="*/ 1750080 h 2370204"/>
                <a:gd name="connsiteX969" fmla="*/ 1843203 w 2397257"/>
                <a:gd name="connsiteY969" fmla="*/ 1732392 h 2370204"/>
                <a:gd name="connsiteX970" fmla="*/ 363127 w 2397257"/>
                <a:gd name="connsiteY970" fmla="*/ 1732392 h 2370204"/>
                <a:gd name="connsiteX971" fmla="*/ 369370 w 2397257"/>
                <a:gd name="connsiteY971" fmla="*/ 1738635 h 2370204"/>
                <a:gd name="connsiteX972" fmla="*/ 363127 w 2397257"/>
                <a:gd name="connsiteY972" fmla="*/ 1744878 h 2370204"/>
                <a:gd name="connsiteX973" fmla="*/ 356884 w 2397257"/>
                <a:gd name="connsiteY973" fmla="*/ 1738635 h 2370204"/>
                <a:gd name="connsiteX974" fmla="*/ 363127 w 2397257"/>
                <a:gd name="connsiteY974" fmla="*/ 1732392 h 2370204"/>
                <a:gd name="connsiteX975" fmla="*/ 882844 w 2397257"/>
                <a:gd name="connsiteY975" fmla="*/ 1732391 h 2370204"/>
                <a:gd name="connsiteX976" fmla="*/ 898972 w 2397257"/>
                <a:gd name="connsiteY976" fmla="*/ 1747478 h 2370204"/>
                <a:gd name="connsiteX977" fmla="*/ 882844 w 2397257"/>
                <a:gd name="connsiteY977" fmla="*/ 1762565 h 2370204"/>
                <a:gd name="connsiteX978" fmla="*/ 866716 w 2397257"/>
                <a:gd name="connsiteY978" fmla="*/ 1747478 h 2370204"/>
                <a:gd name="connsiteX979" fmla="*/ 882844 w 2397257"/>
                <a:gd name="connsiteY979" fmla="*/ 1732391 h 2370204"/>
                <a:gd name="connsiteX980" fmla="*/ 1942569 w 2397257"/>
                <a:gd name="connsiteY980" fmla="*/ 1730311 h 2370204"/>
                <a:gd name="connsiteX981" fmla="*/ 1955055 w 2397257"/>
                <a:gd name="connsiteY981" fmla="*/ 1742797 h 2370204"/>
                <a:gd name="connsiteX982" fmla="*/ 1942569 w 2397257"/>
                <a:gd name="connsiteY982" fmla="*/ 1755283 h 2370204"/>
                <a:gd name="connsiteX983" fmla="*/ 1930083 w 2397257"/>
                <a:gd name="connsiteY983" fmla="*/ 1742797 h 2370204"/>
                <a:gd name="connsiteX984" fmla="*/ 1942569 w 2397257"/>
                <a:gd name="connsiteY984" fmla="*/ 1730311 h 2370204"/>
                <a:gd name="connsiteX985" fmla="*/ 1519615 w 2397257"/>
                <a:gd name="connsiteY985" fmla="*/ 1727189 h 2370204"/>
                <a:gd name="connsiteX986" fmla="*/ 1536783 w 2397257"/>
                <a:gd name="connsiteY986" fmla="*/ 1744877 h 2370204"/>
                <a:gd name="connsiteX987" fmla="*/ 1519615 w 2397257"/>
                <a:gd name="connsiteY987" fmla="*/ 1762565 h 2370204"/>
                <a:gd name="connsiteX988" fmla="*/ 1502447 w 2397257"/>
                <a:gd name="connsiteY988" fmla="*/ 1744877 h 2370204"/>
                <a:gd name="connsiteX989" fmla="*/ 1519615 w 2397257"/>
                <a:gd name="connsiteY989" fmla="*/ 1727189 h 2370204"/>
                <a:gd name="connsiteX990" fmla="*/ 2036732 w 2397257"/>
                <a:gd name="connsiteY990" fmla="*/ 1723028 h 2370204"/>
                <a:gd name="connsiteX991" fmla="*/ 2046617 w 2397257"/>
                <a:gd name="connsiteY991" fmla="*/ 1732913 h 2370204"/>
                <a:gd name="connsiteX992" fmla="*/ 2036732 w 2397257"/>
                <a:gd name="connsiteY992" fmla="*/ 1742798 h 2370204"/>
                <a:gd name="connsiteX993" fmla="*/ 2026847 w 2397257"/>
                <a:gd name="connsiteY993" fmla="*/ 1732913 h 2370204"/>
                <a:gd name="connsiteX994" fmla="*/ 2036732 w 2397257"/>
                <a:gd name="connsiteY994" fmla="*/ 1723028 h 2370204"/>
                <a:gd name="connsiteX995" fmla="*/ 271044 w 2397257"/>
                <a:gd name="connsiteY995" fmla="*/ 1723027 h 2370204"/>
                <a:gd name="connsiteX996" fmla="*/ 274686 w 2397257"/>
                <a:gd name="connsiteY996" fmla="*/ 1726669 h 2370204"/>
                <a:gd name="connsiteX997" fmla="*/ 271044 w 2397257"/>
                <a:gd name="connsiteY997" fmla="*/ 1730311 h 2370204"/>
                <a:gd name="connsiteX998" fmla="*/ 267402 w 2397257"/>
                <a:gd name="connsiteY998" fmla="*/ 1726669 h 2370204"/>
                <a:gd name="connsiteX999" fmla="*/ 271044 w 2397257"/>
                <a:gd name="connsiteY999" fmla="*/ 1723027 h 2370204"/>
                <a:gd name="connsiteX1000" fmla="*/ 2129333 w 2397257"/>
                <a:gd name="connsiteY1000" fmla="*/ 1712622 h 2370204"/>
                <a:gd name="connsiteX1001" fmla="*/ 2138177 w 2397257"/>
                <a:gd name="connsiteY1001" fmla="*/ 1719906 h 2370204"/>
                <a:gd name="connsiteX1002" fmla="*/ 2129333 w 2397257"/>
                <a:gd name="connsiteY1002" fmla="*/ 1727190 h 2370204"/>
                <a:gd name="connsiteX1003" fmla="*/ 2120489 w 2397257"/>
                <a:gd name="connsiteY1003" fmla="*/ 1719906 h 2370204"/>
                <a:gd name="connsiteX1004" fmla="*/ 2129333 w 2397257"/>
                <a:gd name="connsiteY1004" fmla="*/ 1712622 h 2370204"/>
                <a:gd name="connsiteX1005" fmla="*/ 1004059 w 2397257"/>
                <a:gd name="connsiteY1005" fmla="*/ 1712622 h 2370204"/>
                <a:gd name="connsiteX1006" fmla="*/ 1017585 w 2397257"/>
                <a:gd name="connsiteY1006" fmla="*/ 1726148 h 2370204"/>
                <a:gd name="connsiteX1007" fmla="*/ 1004059 w 2397257"/>
                <a:gd name="connsiteY1007" fmla="*/ 1739674 h 2370204"/>
                <a:gd name="connsiteX1008" fmla="*/ 990533 w 2397257"/>
                <a:gd name="connsiteY1008" fmla="*/ 1726148 h 2370204"/>
                <a:gd name="connsiteX1009" fmla="*/ 1004059 w 2397257"/>
                <a:gd name="connsiteY1009" fmla="*/ 1712622 h 2370204"/>
                <a:gd name="connsiteX1010" fmla="*/ 182084 w 2397257"/>
                <a:gd name="connsiteY1010" fmla="*/ 1712622 h 2370204"/>
                <a:gd name="connsiteX1011" fmla="*/ 183125 w 2397257"/>
                <a:gd name="connsiteY1011" fmla="*/ 1714183 h 2370204"/>
                <a:gd name="connsiteX1012" fmla="*/ 182084 w 2397257"/>
                <a:gd name="connsiteY1012" fmla="*/ 1715744 h 2370204"/>
                <a:gd name="connsiteX1013" fmla="*/ 181043 w 2397257"/>
                <a:gd name="connsiteY1013" fmla="*/ 1714183 h 2370204"/>
                <a:gd name="connsiteX1014" fmla="*/ 182084 w 2397257"/>
                <a:gd name="connsiteY1014" fmla="*/ 1712622 h 2370204"/>
                <a:gd name="connsiteX1015" fmla="*/ 1397359 w 2397257"/>
                <a:gd name="connsiteY1015" fmla="*/ 1710541 h 2370204"/>
                <a:gd name="connsiteX1016" fmla="*/ 1410885 w 2397257"/>
                <a:gd name="connsiteY1016" fmla="*/ 1724067 h 2370204"/>
                <a:gd name="connsiteX1017" fmla="*/ 1397359 w 2397257"/>
                <a:gd name="connsiteY1017" fmla="*/ 1737593 h 2370204"/>
                <a:gd name="connsiteX1018" fmla="*/ 1383833 w 2397257"/>
                <a:gd name="connsiteY1018" fmla="*/ 1724067 h 2370204"/>
                <a:gd name="connsiteX1019" fmla="*/ 1397359 w 2397257"/>
                <a:gd name="connsiteY1019" fmla="*/ 1710541 h 2370204"/>
                <a:gd name="connsiteX1020" fmla="*/ 2219855 w 2397257"/>
                <a:gd name="connsiteY1020" fmla="*/ 1705339 h 2370204"/>
                <a:gd name="connsiteX1021" fmla="*/ 2222456 w 2397257"/>
                <a:gd name="connsiteY1021" fmla="*/ 1707940 h 2370204"/>
                <a:gd name="connsiteX1022" fmla="*/ 2219855 w 2397257"/>
                <a:gd name="connsiteY1022" fmla="*/ 1710541 h 2370204"/>
                <a:gd name="connsiteX1023" fmla="*/ 2217254 w 2397257"/>
                <a:gd name="connsiteY1023" fmla="*/ 1707940 h 2370204"/>
                <a:gd name="connsiteX1024" fmla="*/ 2219855 w 2397257"/>
                <a:gd name="connsiteY1024" fmla="*/ 1705339 h 2370204"/>
                <a:gd name="connsiteX1025" fmla="*/ 826658 w 2397257"/>
                <a:gd name="connsiteY1025" fmla="*/ 1695975 h 2370204"/>
                <a:gd name="connsiteX1026" fmla="*/ 838624 w 2397257"/>
                <a:gd name="connsiteY1026" fmla="*/ 1709501 h 2370204"/>
                <a:gd name="connsiteX1027" fmla="*/ 826658 w 2397257"/>
                <a:gd name="connsiteY1027" fmla="*/ 1723027 h 2370204"/>
                <a:gd name="connsiteX1028" fmla="*/ 814692 w 2397257"/>
                <a:gd name="connsiteY1028" fmla="*/ 1709501 h 2370204"/>
                <a:gd name="connsiteX1029" fmla="*/ 826658 w 2397257"/>
                <a:gd name="connsiteY1029" fmla="*/ 1695975 h 2370204"/>
                <a:gd name="connsiteX1030" fmla="*/ 717929 w 2397257"/>
                <a:gd name="connsiteY1030" fmla="*/ 1695975 h 2370204"/>
                <a:gd name="connsiteX1031" fmla="*/ 732496 w 2397257"/>
                <a:gd name="connsiteY1031" fmla="*/ 1710542 h 2370204"/>
                <a:gd name="connsiteX1032" fmla="*/ 717929 w 2397257"/>
                <a:gd name="connsiteY1032" fmla="*/ 1725109 h 2370204"/>
                <a:gd name="connsiteX1033" fmla="*/ 703362 w 2397257"/>
                <a:gd name="connsiteY1033" fmla="*/ 1710542 h 2370204"/>
                <a:gd name="connsiteX1034" fmla="*/ 717929 w 2397257"/>
                <a:gd name="connsiteY1034" fmla="*/ 1695975 h 2370204"/>
                <a:gd name="connsiteX1035" fmla="*/ 614921 w 2397257"/>
                <a:gd name="connsiteY1035" fmla="*/ 1695975 h 2370204"/>
                <a:gd name="connsiteX1036" fmla="*/ 628447 w 2397257"/>
                <a:gd name="connsiteY1036" fmla="*/ 1709501 h 2370204"/>
                <a:gd name="connsiteX1037" fmla="*/ 614921 w 2397257"/>
                <a:gd name="connsiteY1037" fmla="*/ 1723027 h 2370204"/>
                <a:gd name="connsiteX1038" fmla="*/ 601395 w 2397257"/>
                <a:gd name="connsiteY1038" fmla="*/ 1709501 h 2370204"/>
                <a:gd name="connsiteX1039" fmla="*/ 614921 w 2397257"/>
                <a:gd name="connsiteY1039" fmla="*/ 1695975 h 2370204"/>
                <a:gd name="connsiteX1040" fmla="*/ 2307255 w 2397257"/>
                <a:gd name="connsiteY1040" fmla="*/ 1692853 h 2370204"/>
                <a:gd name="connsiteX1041" fmla="*/ 2308816 w 2397257"/>
                <a:gd name="connsiteY1041" fmla="*/ 1694414 h 2370204"/>
                <a:gd name="connsiteX1042" fmla="*/ 2307255 w 2397257"/>
                <a:gd name="connsiteY1042" fmla="*/ 1695975 h 2370204"/>
                <a:gd name="connsiteX1043" fmla="*/ 2305694 w 2397257"/>
                <a:gd name="connsiteY1043" fmla="*/ 1694414 h 2370204"/>
                <a:gd name="connsiteX1044" fmla="*/ 2307255 w 2397257"/>
                <a:gd name="connsiteY1044" fmla="*/ 1692853 h 2370204"/>
                <a:gd name="connsiteX1045" fmla="*/ 1573720 w 2397257"/>
                <a:gd name="connsiteY1045" fmla="*/ 1690772 h 2370204"/>
                <a:gd name="connsiteX1046" fmla="*/ 1588807 w 2397257"/>
                <a:gd name="connsiteY1046" fmla="*/ 1705339 h 2370204"/>
                <a:gd name="connsiteX1047" fmla="*/ 1573720 w 2397257"/>
                <a:gd name="connsiteY1047" fmla="*/ 1719906 h 2370204"/>
                <a:gd name="connsiteX1048" fmla="*/ 1558633 w 2397257"/>
                <a:gd name="connsiteY1048" fmla="*/ 1705339 h 2370204"/>
                <a:gd name="connsiteX1049" fmla="*/ 1573720 w 2397257"/>
                <a:gd name="connsiteY1049" fmla="*/ 1690772 h 2370204"/>
                <a:gd name="connsiteX1050" fmla="*/ 1682450 w 2397257"/>
                <a:gd name="connsiteY1050" fmla="*/ 1687651 h 2370204"/>
                <a:gd name="connsiteX1051" fmla="*/ 1702219 w 2397257"/>
                <a:gd name="connsiteY1051" fmla="*/ 1707420 h 2370204"/>
                <a:gd name="connsiteX1052" fmla="*/ 1682450 w 2397257"/>
                <a:gd name="connsiteY1052" fmla="*/ 1727189 h 2370204"/>
                <a:gd name="connsiteX1053" fmla="*/ 1662681 w 2397257"/>
                <a:gd name="connsiteY1053" fmla="*/ 1707420 h 2370204"/>
                <a:gd name="connsiteX1054" fmla="*/ 1682450 w 2397257"/>
                <a:gd name="connsiteY1054" fmla="*/ 1687651 h 2370204"/>
                <a:gd name="connsiteX1055" fmla="*/ 1456666 w 2397257"/>
                <a:gd name="connsiteY1055" fmla="*/ 1687651 h 2370204"/>
                <a:gd name="connsiteX1056" fmla="*/ 1462909 w 2397257"/>
                <a:gd name="connsiteY1056" fmla="*/ 1693894 h 2370204"/>
                <a:gd name="connsiteX1057" fmla="*/ 1456666 w 2397257"/>
                <a:gd name="connsiteY1057" fmla="*/ 1700137 h 2370204"/>
                <a:gd name="connsiteX1058" fmla="*/ 1450423 w 2397257"/>
                <a:gd name="connsiteY1058" fmla="*/ 1693894 h 2370204"/>
                <a:gd name="connsiteX1059" fmla="*/ 1456666 w 2397257"/>
                <a:gd name="connsiteY1059" fmla="*/ 1687651 h 2370204"/>
                <a:gd name="connsiteX1060" fmla="*/ 943192 w 2397257"/>
                <a:gd name="connsiteY1060" fmla="*/ 1687651 h 2370204"/>
                <a:gd name="connsiteX1061" fmla="*/ 953077 w 2397257"/>
                <a:gd name="connsiteY1061" fmla="*/ 1696495 h 2370204"/>
                <a:gd name="connsiteX1062" fmla="*/ 943192 w 2397257"/>
                <a:gd name="connsiteY1062" fmla="*/ 1705339 h 2370204"/>
                <a:gd name="connsiteX1063" fmla="*/ 933307 w 2397257"/>
                <a:gd name="connsiteY1063" fmla="*/ 1696495 h 2370204"/>
                <a:gd name="connsiteX1064" fmla="*/ 943192 w 2397257"/>
                <a:gd name="connsiteY1064" fmla="*/ 1687651 h 2370204"/>
                <a:gd name="connsiteX1065" fmla="*/ 517637 w 2397257"/>
                <a:gd name="connsiteY1065" fmla="*/ 1687651 h 2370204"/>
                <a:gd name="connsiteX1066" fmla="*/ 529603 w 2397257"/>
                <a:gd name="connsiteY1066" fmla="*/ 1700137 h 2370204"/>
                <a:gd name="connsiteX1067" fmla="*/ 517637 w 2397257"/>
                <a:gd name="connsiteY1067" fmla="*/ 1712623 h 2370204"/>
                <a:gd name="connsiteX1068" fmla="*/ 505671 w 2397257"/>
                <a:gd name="connsiteY1068" fmla="*/ 1700137 h 2370204"/>
                <a:gd name="connsiteX1069" fmla="*/ 517637 w 2397257"/>
                <a:gd name="connsiteY1069" fmla="*/ 1687651 h 2370204"/>
                <a:gd name="connsiteX1070" fmla="*/ 1785457 w 2397257"/>
                <a:gd name="connsiteY1070" fmla="*/ 1685570 h 2370204"/>
                <a:gd name="connsiteX1071" fmla="*/ 1804186 w 2397257"/>
                <a:gd name="connsiteY1071" fmla="*/ 1704299 h 2370204"/>
                <a:gd name="connsiteX1072" fmla="*/ 1785457 w 2397257"/>
                <a:gd name="connsiteY1072" fmla="*/ 1723028 h 2370204"/>
                <a:gd name="connsiteX1073" fmla="*/ 1766728 w 2397257"/>
                <a:gd name="connsiteY1073" fmla="*/ 1704299 h 2370204"/>
                <a:gd name="connsiteX1074" fmla="*/ 1785457 w 2397257"/>
                <a:gd name="connsiteY1074" fmla="*/ 1685570 h 2370204"/>
                <a:gd name="connsiteX1075" fmla="*/ 1200188 w 2397257"/>
                <a:gd name="connsiteY1075" fmla="*/ 1685570 h 2370204"/>
                <a:gd name="connsiteX1076" fmla="*/ 1202789 w 2397257"/>
                <a:gd name="connsiteY1076" fmla="*/ 1688171 h 2370204"/>
                <a:gd name="connsiteX1077" fmla="*/ 1200188 w 2397257"/>
                <a:gd name="connsiteY1077" fmla="*/ 1690772 h 2370204"/>
                <a:gd name="connsiteX1078" fmla="*/ 1197587 w 2397257"/>
                <a:gd name="connsiteY1078" fmla="*/ 1688171 h 2370204"/>
                <a:gd name="connsiteX1079" fmla="*/ 1200188 w 2397257"/>
                <a:gd name="connsiteY1079" fmla="*/ 1685570 h 2370204"/>
                <a:gd name="connsiteX1080" fmla="*/ 422434 w 2397257"/>
                <a:gd name="connsiteY1080" fmla="*/ 1683490 h 2370204"/>
                <a:gd name="connsiteX1081" fmla="*/ 428677 w 2397257"/>
                <a:gd name="connsiteY1081" fmla="*/ 1690774 h 2370204"/>
                <a:gd name="connsiteX1082" fmla="*/ 422434 w 2397257"/>
                <a:gd name="connsiteY1082" fmla="*/ 1698058 h 2370204"/>
                <a:gd name="connsiteX1083" fmla="*/ 416191 w 2397257"/>
                <a:gd name="connsiteY1083" fmla="*/ 1690774 h 2370204"/>
                <a:gd name="connsiteX1084" fmla="*/ 422434 w 2397257"/>
                <a:gd name="connsiteY1084" fmla="*/ 1683490 h 2370204"/>
                <a:gd name="connsiteX1085" fmla="*/ 1883262 w 2397257"/>
                <a:gd name="connsiteY1085" fmla="*/ 1680368 h 2370204"/>
                <a:gd name="connsiteX1086" fmla="*/ 1900950 w 2397257"/>
                <a:gd name="connsiteY1086" fmla="*/ 1696496 h 2370204"/>
                <a:gd name="connsiteX1087" fmla="*/ 1883262 w 2397257"/>
                <a:gd name="connsiteY1087" fmla="*/ 1712624 h 2370204"/>
                <a:gd name="connsiteX1088" fmla="*/ 1865574 w 2397257"/>
                <a:gd name="connsiteY1088" fmla="*/ 1696496 h 2370204"/>
                <a:gd name="connsiteX1089" fmla="*/ 1883262 w 2397257"/>
                <a:gd name="connsiteY1089" fmla="*/ 1680368 h 2370204"/>
                <a:gd name="connsiteX1090" fmla="*/ 1266779 w 2397257"/>
                <a:gd name="connsiteY1090" fmla="*/ 1680368 h 2370204"/>
                <a:gd name="connsiteX1091" fmla="*/ 1269380 w 2397257"/>
                <a:gd name="connsiteY1091" fmla="*/ 1682969 h 2370204"/>
                <a:gd name="connsiteX1092" fmla="*/ 1266779 w 2397257"/>
                <a:gd name="connsiteY1092" fmla="*/ 1685570 h 2370204"/>
                <a:gd name="connsiteX1093" fmla="*/ 1264178 w 2397257"/>
                <a:gd name="connsiteY1093" fmla="*/ 1682969 h 2370204"/>
                <a:gd name="connsiteX1094" fmla="*/ 1266779 w 2397257"/>
                <a:gd name="connsiteY1094" fmla="*/ 1680368 h 2370204"/>
                <a:gd name="connsiteX1095" fmla="*/ 1133598 w 2397257"/>
                <a:gd name="connsiteY1095" fmla="*/ 1680368 h 2370204"/>
                <a:gd name="connsiteX1096" fmla="*/ 1136199 w 2397257"/>
                <a:gd name="connsiteY1096" fmla="*/ 1682969 h 2370204"/>
                <a:gd name="connsiteX1097" fmla="*/ 1133598 w 2397257"/>
                <a:gd name="connsiteY1097" fmla="*/ 1685570 h 2370204"/>
                <a:gd name="connsiteX1098" fmla="*/ 1130997 w 2397257"/>
                <a:gd name="connsiteY1098" fmla="*/ 1682969 h 2370204"/>
                <a:gd name="connsiteX1099" fmla="*/ 1133598 w 2397257"/>
                <a:gd name="connsiteY1099" fmla="*/ 1680368 h 2370204"/>
                <a:gd name="connsiteX1100" fmla="*/ 330352 w 2397257"/>
                <a:gd name="connsiteY1100" fmla="*/ 1675166 h 2370204"/>
                <a:gd name="connsiteX1101" fmla="*/ 333994 w 2397257"/>
                <a:gd name="connsiteY1101" fmla="*/ 1679328 h 2370204"/>
                <a:gd name="connsiteX1102" fmla="*/ 330352 w 2397257"/>
                <a:gd name="connsiteY1102" fmla="*/ 1683490 h 2370204"/>
                <a:gd name="connsiteX1103" fmla="*/ 326710 w 2397257"/>
                <a:gd name="connsiteY1103" fmla="*/ 1679328 h 2370204"/>
                <a:gd name="connsiteX1104" fmla="*/ 330352 w 2397257"/>
                <a:gd name="connsiteY1104" fmla="*/ 1675166 h 2370204"/>
                <a:gd name="connsiteX1105" fmla="*/ 1976905 w 2397257"/>
                <a:gd name="connsiteY1105" fmla="*/ 1671004 h 2370204"/>
                <a:gd name="connsiteX1106" fmla="*/ 1991472 w 2397257"/>
                <a:gd name="connsiteY1106" fmla="*/ 1685571 h 2370204"/>
                <a:gd name="connsiteX1107" fmla="*/ 1976905 w 2397257"/>
                <a:gd name="connsiteY1107" fmla="*/ 1700138 h 2370204"/>
                <a:gd name="connsiteX1108" fmla="*/ 1962338 w 2397257"/>
                <a:gd name="connsiteY1108" fmla="*/ 1685571 h 2370204"/>
                <a:gd name="connsiteX1109" fmla="*/ 1976905 w 2397257"/>
                <a:gd name="connsiteY1109" fmla="*/ 1671004 h 2370204"/>
                <a:gd name="connsiteX1110" fmla="*/ 1068049 w 2397257"/>
                <a:gd name="connsiteY1110" fmla="*/ 1665801 h 2370204"/>
                <a:gd name="connsiteX1111" fmla="*/ 1071691 w 2397257"/>
                <a:gd name="connsiteY1111" fmla="*/ 1669443 h 2370204"/>
                <a:gd name="connsiteX1112" fmla="*/ 1068049 w 2397257"/>
                <a:gd name="connsiteY1112" fmla="*/ 1673085 h 2370204"/>
                <a:gd name="connsiteX1113" fmla="*/ 1064407 w 2397257"/>
                <a:gd name="connsiteY1113" fmla="*/ 1669443 h 2370204"/>
                <a:gd name="connsiteX1114" fmla="*/ 1068049 w 2397257"/>
                <a:gd name="connsiteY1114" fmla="*/ 1665801 h 2370204"/>
                <a:gd name="connsiteX1115" fmla="*/ 2070027 w 2397257"/>
                <a:gd name="connsiteY1115" fmla="*/ 1663721 h 2370204"/>
                <a:gd name="connsiteX1116" fmla="*/ 2080952 w 2397257"/>
                <a:gd name="connsiteY1116" fmla="*/ 1673606 h 2370204"/>
                <a:gd name="connsiteX1117" fmla="*/ 2070027 w 2397257"/>
                <a:gd name="connsiteY1117" fmla="*/ 1683491 h 2370204"/>
                <a:gd name="connsiteX1118" fmla="*/ 2059102 w 2397257"/>
                <a:gd name="connsiteY1118" fmla="*/ 1673606 h 2370204"/>
                <a:gd name="connsiteX1119" fmla="*/ 2070027 w 2397257"/>
                <a:gd name="connsiteY1119" fmla="*/ 1663721 h 2370204"/>
                <a:gd name="connsiteX1120" fmla="*/ 1332329 w 2397257"/>
                <a:gd name="connsiteY1120" fmla="*/ 1663720 h 2370204"/>
                <a:gd name="connsiteX1121" fmla="*/ 1335971 w 2397257"/>
                <a:gd name="connsiteY1121" fmla="*/ 1667362 h 2370204"/>
                <a:gd name="connsiteX1122" fmla="*/ 1332329 w 2397257"/>
                <a:gd name="connsiteY1122" fmla="*/ 1671004 h 2370204"/>
                <a:gd name="connsiteX1123" fmla="*/ 1328687 w 2397257"/>
                <a:gd name="connsiteY1123" fmla="*/ 1667362 h 2370204"/>
                <a:gd name="connsiteX1124" fmla="*/ 1332329 w 2397257"/>
                <a:gd name="connsiteY1124" fmla="*/ 1663720 h 2370204"/>
                <a:gd name="connsiteX1125" fmla="*/ 241911 w 2397257"/>
                <a:gd name="connsiteY1125" fmla="*/ 1663720 h 2370204"/>
                <a:gd name="connsiteX1126" fmla="*/ 245553 w 2397257"/>
                <a:gd name="connsiteY1126" fmla="*/ 1667362 h 2370204"/>
                <a:gd name="connsiteX1127" fmla="*/ 241911 w 2397257"/>
                <a:gd name="connsiteY1127" fmla="*/ 1671004 h 2370204"/>
                <a:gd name="connsiteX1128" fmla="*/ 238269 w 2397257"/>
                <a:gd name="connsiteY1128" fmla="*/ 1667362 h 2370204"/>
                <a:gd name="connsiteX1129" fmla="*/ 241911 w 2397257"/>
                <a:gd name="connsiteY1129" fmla="*/ 1663720 h 2370204"/>
                <a:gd name="connsiteX1130" fmla="*/ 2157947 w 2397257"/>
                <a:gd name="connsiteY1130" fmla="*/ 1653315 h 2370204"/>
                <a:gd name="connsiteX1131" fmla="*/ 2165231 w 2397257"/>
                <a:gd name="connsiteY1131" fmla="*/ 1659558 h 2370204"/>
                <a:gd name="connsiteX1132" fmla="*/ 2157947 w 2397257"/>
                <a:gd name="connsiteY1132" fmla="*/ 1665801 h 2370204"/>
                <a:gd name="connsiteX1133" fmla="*/ 2150663 w 2397257"/>
                <a:gd name="connsiteY1133" fmla="*/ 1659558 h 2370204"/>
                <a:gd name="connsiteX1134" fmla="*/ 2157947 w 2397257"/>
                <a:gd name="connsiteY1134" fmla="*/ 1653315 h 2370204"/>
                <a:gd name="connsiteX1135" fmla="*/ 885966 w 2397257"/>
                <a:gd name="connsiteY1135" fmla="*/ 1651234 h 2370204"/>
                <a:gd name="connsiteX1136" fmla="*/ 895851 w 2397257"/>
                <a:gd name="connsiteY1136" fmla="*/ 1661119 h 2370204"/>
                <a:gd name="connsiteX1137" fmla="*/ 885966 w 2397257"/>
                <a:gd name="connsiteY1137" fmla="*/ 1671004 h 2370204"/>
                <a:gd name="connsiteX1138" fmla="*/ 876081 w 2397257"/>
                <a:gd name="connsiteY1138" fmla="*/ 1661119 h 2370204"/>
                <a:gd name="connsiteX1139" fmla="*/ 885966 w 2397257"/>
                <a:gd name="connsiteY1139" fmla="*/ 1651234 h 2370204"/>
                <a:gd name="connsiteX1140" fmla="*/ 1513372 w 2397257"/>
                <a:gd name="connsiteY1140" fmla="*/ 1648113 h 2370204"/>
                <a:gd name="connsiteX1141" fmla="*/ 1524297 w 2397257"/>
                <a:gd name="connsiteY1141" fmla="*/ 1657998 h 2370204"/>
                <a:gd name="connsiteX1142" fmla="*/ 1513372 w 2397257"/>
                <a:gd name="connsiteY1142" fmla="*/ 1667883 h 2370204"/>
                <a:gd name="connsiteX1143" fmla="*/ 1502447 w 2397257"/>
                <a:gd name="connsiteY1143" fmla="*/ 1657998 h 2370204"/>
                <a:gd name="connsiteX1144" fmla="*/ 1513372 w 2397257"/>
                <a:gd name="connsiteY1144" fmla="*/ 1648113 h 2370204"/>
                <a:gd name="connsiteX1145" fmla="*/ 777236 w 2397257"/>
                <a:gd name="connsiteY1145" fmla="*/ 1648113 h 2370204"/>
                <a:gd name="connsiteX1146" fmla="*/ 791803 w 2397257"/>
                <a:gd name="connsiteY1146" fmla="*/ 1663200 h 2370204"/>
                <a:gd name="connsiteX1147" fmla="*/ 777236 w 2397257"/>
                <a:gd name="connsiteY1147" fmla="*/ 1678287 h 2370204"/>
                <a:gd name="connsiteX1148" fmla="*/ 762669 w 2397257"/>
                <a:gd name="connsiteY1148" fmla="*/ 1663200 h 2370204"/>
                <a:gd name="connsiteX1149" fmla="*/ 777236 w 2397257"/>
                <a:gd name="connsiteY1149" fmla="*/ 1648113 h 2370204"/>
                <a:gd name="connsiteX1150" fmla="*/ 673188 w 2397257"/>
                <a:gd name="connsiteY1150" fmla="*/ 1646032 h 2370204"/>
                <a:gd name="connsiteX1151" fmla="*/ 687755 w 2397257"/>
                <a:gd name="connsiteY1151" fmla="*/ 1660599 h 2370204"/>
                <a:gd name="connsiteX1152" fmla="*/ 673188 w 2397257"/>
                <a:gd name="connsiteY1152" fmla="*/ 1675166 h 2370204"/>
                <a:gd name="connsiteX1153" fmla="*/ 658621 w 2397257"/>
                <a:gd name="connsiteY1153" fmla="*/ 1660599 h 2370204"/>
                <a:gd name="connsiteX1154" fmla="*/ 673188 w 2397257"/>
                <a:gd name="connsiteY1154" fmla="*/ 1646032 h 2370204"/>
                <a:gd name="connsiteX1155" fmla="*/ 2245867 w 2397257"/>
                <a:gd name="connsiteY1155" fmla="*/ 1643951 h 2370204"/>
                <a:gd name="connsiteX1156" fmla="*/ 2249509 w 2397257"/>
                <a:gd name="connsiteY1156" fmla="*/ 1646032 h 2370204"/>
                <a:gd name="connsiteX1157" fmla="*/ 2245867 w 2397257"/>
                <a:gd name="connsiteY1157" fmla="*/ 1648113 h 2370204"/>
                <a:gd name="connsiteX1158" fmla="*/ 2242225 w 2397257"/>
                <a:gd name="connsiteY1158" fmla="*/ 1646032 h 2370204"/>
                <a:gd name="connsiteX1159" fmla="*/ 2245867 w 2397257"/>
                <a:gd name="connsiteY1159" fmla="*/ 1643951 h 2370204"/>
                <a:gd name="connsiteX1160" fmla="*/ 1623143 w 2397257"/>
                <a:gd name="connsiteY1160" fmla="*/ 1640829 h 2370204"/>
                <a:gd name="connsiteX1161" fmla="*/ 1642912 w 2397257"/>
                <a:gd name="connsiteY1161" fmla="*/ 1660598 h 2370204"/>
                <a:gd name="connsiteX1162" fmla="*/ 1623143 w 2397257"/>
                <a:gd name="connsiteY1162" fmla="*/ 1680367 h 2370204"/>
                <a:gd name="connsiteX1163" fmla="*/ 1603374 w 2397257"/>
                <a:gd name="connsiteY1163" fmla="*/ 1660598 h 2370204"/>
                <a:gd name="connsiteX1164" fmla="*/ 1623143 w 2397257"/>
                <a:gd name="connsiteY1164" fmla="*/ 1640829 h 2370204"/>
                <a:gd name="connsiteX1165" fmla="*/ 575383 w 2397257"/>
                <a:gd name="connsiteY1165" fmla="*/ 1640829 h 2370204"/>
                <a:gd name="connsiteX1166" fmla="*/ 588909 w 2397257"/>
                <a:gd name="connsiteY1166" fmla="*/ 1654355 h 2370204"/>
                <a:gd name="connsiteX1167" fmla="*/ 575383 w 2397257"/>
                <a:gd name="connsiteY1167" fmla="*/ 1667881 h 2370204"/>
                <a:gd name="connsiteX1168" fmla="*/ 561857 w 2397257"/>
                <a:gd name="connsiteY1168" fmla="*/ 1654355 h 2370204"/>
                <a:gd name="connsiteX1169" fmla="*/ 575383 w 2397257"/>
                <a:gd name="connsiteY1169" fmla="*/ 1640829 h 2370204"/>
                <a:gd name="connsiteX1170" fmla="*/ 1394758 w 2397257"/>
                <a:gd name="connsiteY1170" fmla="*/ 1638749 h 2370204"/>
                <a:gd name="connsiteX1171" fmla="*/ 1398400 w 2397257"/>
                <a:gd name="connsiteY1171" fmla="*/ 1642391 h 2370204"/>
                <a:gd name="connsiteX1172" fmla="*/ 1394758 w 2397257"/>
                <a:gd name="connsiteY1172" fmla="*/ 1646033 h 2370204"/>
                <a:gd name="connsiteX1173" fmla="*/ 1391116 w 2397257"/>
                <a:gd name="connsiteY1173" fmla="*/ 1642391 h 2370204"/>
                <a:gd name="connsiteX1174" fmla="*/ 1394758 w 2397257"/>
                <a:gd name="connsiteY1174" fmla="*/ 1638749 h 2370204"/>
                <a:gd name="connsiteX1175" fmla="*/ 1005100 w 2397257"/>
                <a:gd name="connsiteY1175" fmla="*/ 1638749 h 2370204"/>
                <a:gd name="connsiteX1176" fmla="*/ 1010303 w 2397257"/>
                <a:gd name="connsiteY1176" fmla="*/ 1644992 h 2370204"/>
                <a:gd name="connsiteX1177" fmla="*/ 1005100 w 2397257"/>
                <a:gd name="connsiteY1177" fmla="*/ 1651235 h 2370204"/>
                <a:gd name="connsiteX1178" fmla="*/ 999897 w 2397257"/>
                <a:gd name="connsiteY1178" fmla="*/ 1644992 h 2370204"/>
                <a:gd name="connsiteX1179" fmla="*/ 1005100 w 2397257"/>
                <a:gd name="connsiteY1179" fmla="*/ 1638749 h 2370204"/>
                <a:gd name="connsiteX1180" fmla="*/ 1726150 w 2397257"/>
                <a:gd name="connsiteY1180" fmla="*/ 1635627 h 2370204"/>
                <a:gd name="connsiteX1181" fmla="*/ 1746960 w 2397257"/>
                <a:gd name="connsiteY1181" fmla="*/ 1656957 h 2370204"/>
                <a:gd name="connsiteX1182" fmla="*/ 1726150 w 2397257"/>
                <a:gd name="connsiteY1182" fmla="*/ 1678287 h 2370204"/>
                <a:gd name="connsiteX1183" fmla="*/ 1705340 w 2397257"/>
                <a:gd name="connsiteY1183" fmla="*/ 1656957 h 2370204"/>
                <a:gd name="connsiteX1184" fmla="*/ 1726150 w 2397257"/>
                <a:gd name="connsiteY1184" fmla="*/ 1635627 h 2370204"/>
                <a:gd name="connsiteX1185" fmla="*/ 481740 w 2397257"/>
                <a:gd name="connsiteY1185" fmla="*/ 1633546 h 2370204"/>
                <a:gd name="connsiteX1186" fmla="*/ 490064 w 2397257"/>
                <a:gd name="connsiteY1186" fmla="*/ 1643431 h 2370204"/>
                <a:gd name="connsiteX1187" fmla="*/ 481740 w 2397257"/>
                <a:gd name="connsiteY1187" fmla="*/ 1653316 h 2370204"/>
                <a:gd name="connsiteX1188" fmla="*/ 473416 w 2397257"/>
                <a:gd name="connsiteY1188" fmla="*/ 1643431 h 2370204"/>
                <a:gd name="connsiteX1189" fmla="*/ 481740 w 2397257"/>
                <a:gd name="connsiteY1189" fmla="*/ 1633546 h 2370204"/>
                <a:gd name="connsiteX1190" fmla="*/ 1824995 w 2397257"/>
                <a:gd name="connsiteY1190" fmla="*/ 1631465 h 2370204"/>
                <a:gd name="connsiteX1191" fmla="*/ 1843724 w 2397257"/>
                <a:gd name="connsiteY1191" fmla="*/ 1649674 h 2370204"/>
                <a:gd name="connsiteX1192" fmla="*/ 1824995 w 2397257"/>
                <a:gd name="connsiteY1192" fmla="*/ 1667883 h 2370204"/>
                <a:gd name="connsiteX1193" fmla="*/ 1806266 w 2397257"/>
                <a:gd name="connsiteY1193" fmla="*/ 1649674 h 2370204"/>
                <a:gd name="connsiteX1194" fmla="*/ 1824995 w 2397257"/>
                <a:gd name="connsiteY1194" fmla="*/ 1631465 h 2370204"/>
                <a:gd name="connsiteX1195" fmla="*/ 2329626 w 2397257"/>
                <a:gd name="connsiteY1195" fmla="*/ 1628344 h 2370204"/>
                <a:gd name="connsiteX1196" fmla="*/ 2330667 w 2397257"/>
                <a:gd name="connsiteY1196" fmla="*/ 1630946 h 2370204"/>
                <a:gd name="connsiteX1197" fmla="*/ 2329626 w 2397257"/>
                <a:gd name="connsiteY1197" fmla="*/ 1633548 h 2370204"/>
                <a:gd name="connsiteX1198" fmla="*/ 2328585 w 2397257"/>
                <a:gd name="connsiteY1198" fmla="*/ 1630946 h 2370204"/>
                <a:gd name="connsiteX1199" fmla="*/ 2329626 w 2397257"/>
                <a:gd name="connsiteY1199" fmla="*/ 1628344 h 2370204"/>
                <a:gd name="connsiteX1200" fmla="*/ 391220 w 2397257"/>
                <a:gd name="connsiteY1200" fmla="*/ 1624183 h 2370204"/>
                <a:gd name="connsiteX1201" fmla="*/ 398504 w 2397257"/>
                <a:gd name="connsiteY1201" fmla="*/ 1631467 h 2370204"/>
                <a:gd name="connsiteX1202" fmla="*/ 391220 w 2397257"/>
                <a:gd name="connsiteY1202" fmla="*/ 1638751 h 2370204"/>
                <a:gd name="connsiteX1203" fmla="*/ 383936 w 2397257"/>
                <a:gd name="connsiteY1203" fmla="*/ 1631467 h 2370204"/>
                <a:gd name="connsiteX1204" fmla="*/ 391220 w 2397257"/>
                <a:gd name="connsiteY1204" fmla="*/ 1624183 h 2370204"/>
                <a:gd name="connsiteX1205" fmla="*/ 1919159 w 2397257"/>
                <a:gd name="connsiteY1205" fmla="*/ 1621061 h 2370204"/>
                <a:gd name="connsiteX1206" fmla="*/ 1935287 w 2397257"/>
                <a:gd name="connsiteY1206" fmla="*/ 1638229 h 2370204"/>
                <a:gd name="connsiteX1207" fmla="*/ 1919159 w 2397257"/>
                <a:gd name="connsiteY1207" fmla="*/ 1655397 h 2370204"/>
                <a:gd name="connsiteX1208" fmla="*/ 1903031 w 2397257"/>
                <a:gd name="connsiteY1208" fmla="*/ 1638229 h 2370204"/>
                <a:gd name="connsiteX1209" fmla="*/ 1919159 w 2397257"/>
                <a:gd name="connsiteY1209" fmla="*/ 1621061 h 2370204"/>
                <a:gd name="connsiteX1210" fmla="*/ 302259 w 2397257"/>
                <a:gd name="connsiteY1210" fmla="*/ 1613778 h 2370204"/>
                <a:gd name="connsiteX1211" fmla="*/ 306941 w 2397257"/>
                <a:gd name="connsiteY1211" fmla="*/ 1618980 h 2370204"/>
                <a:gd name="connsiteX1212" fmla="*/ 302259 w 2397257"/>
                <a:gd name="connsiteY1212" fmla="*/ 1624183 h 2370204"/>
                <a:gd name="connsiteX1213" fmla="*/ 297577 w 2397257"/>
                <a:gd name="connsiteY1213" fmla="*/ 1618980 h 2370204"/>
                <a:gd name="connsiteX1214" fmla="*/ 302259 w 2397257"/>
                <a:gd name="connsiteY1214" fmla="*/ 1613778 h 2370204"/>
                <a:gd name="connsiteX1215" fmla="*/ 2009160 w 2397257"/>
                <a:gd name="connsiteY1215" fmla="*/ 1611697 h 2370204"/>
                <a:gd name="connsiteX1216" fmla="*/ 2023727 w 2397257"/>
                <a:gd name="connsiteY1216" fmla="*/ 1626264 h 2370204"/>
                <a:gd name="connsiteX1217" fmla="*/ 2009160 w 2397257"/>
                <a:gd name="connsiteY1217" fmla="*/ 1640831 h 2370204"/>
                <a:gd name="connsiteX1218" fmla="*/ 1994593 w 2397257"/>
                <a:gd name="connsiteY1218" fmla="*/ 1626264 h 2370204"/>
                <a:gd name="connsiteX1219" fmla="*/ 2009160 w 2397257"/>
                <a:gd name="connsiteY1219" fmla="*/ 1611697 h 2370204"/>
                <a:gd name="connsiteX1220" fmla="*/ 1454065 w 2397257"/>
                <a:gd name="connsiteY1220" fmla="*/ 1608575 h 2370204"/>
                <a:gd name="connsiteX1221" fmla="*/ 1455626 w 2397257"/>
                <a:gd name="connsiteY1221" fmla="*/ 1610136 h 2370204"/>
                <a:gd name="connsiteX1222" fmla="*/ 1454065 w 2397257"/>
                <a:gd name="connsiteY1222" fmla="*/ 1611697 h 2370204"/>
                <a:gd name="connsiteX1223" fmla="*/ 1452504 w 2397257"/>
                <a:gd name="connsiteY1223" fmla="*/ 1610136 h 2370204"/>
                <a:gd name="connsiteX1224" fmla="*/ 1454065 w 2397257"/>
                <a:gd name="connsiteY1224" fmla="*/ 1608575 h 2370204"/>
                <a:gd name="connsiteX1225" fmla="*/ 835502 w 2397257"/>
                <a:gd name="connsiteY1225" fmla="*/ 1608575 h 2370204"/>
                <a:gd name="connsiteX1226" fmla="*/ 843826 w 2397257"/>
                <a:gd name="connsiteY1226" fmla="*/ 1616379 h 2370204"/>
                <a:gd name="connsiteX1227" fmla="*/ 835502 w 2397257"/>
                <a:gd name="connsiteY1227" fmla="*/ 1624183 h 2370204"/>
                <a:gd name="connsiteX1228" fmla="*/ 827178 w 2397257"/>
                <a:gd name="connsiteY1228" fmla="*/ 1616379 h 2370204"/>
                <a:gd name="connsiteX1229" fmla="*/ 835502 w 2397257"/>
                <a:gd name="connsiteY1229" fmla="*/ 1608575 h 2370204"/>
                <a:gd name="connsiteX1230" fmla="*/ 1565396 w 2397257"/>
                <a:gd name="connsiteY1230" fmla="*/ 1606494 h 2370204"/>
                <a:gd name="connsiteX1231" fmla="*/ 1574240 w 2397257"/>
                <a:gd name="connsiteY1231" fmla="*/ 1615338 h 2370204"/>
                <a:gd name="connsiteX1232" fmla="*/ 1565396 w 2397257"/>
                <a:gd name="connsiteY1232" fmla="*/ 1624182 h 2370204"/>
                <a:gd name="connsiteX1233" fmla="*/ 1556552 w 2397257"/>
                <a:gd name="connsiteY1233" fmla="*/ 1615338 h 2370204"/>
                <a:gd name="connsiteX1234" fmla="*/ 1565396 w 2397257"/>
                <a:gd name="connsiteY1234" fmla="*/ 1606494 h 2370204"/>
                <a:gd name="connsiteX1235" fmla="*/ 1267819 w 2397257"/>
                <a:gd name="connsiteY1235" fmla="*/ 1606494 h 2370204"/>
                <a:gd name="connsiteX1236" fmla="*/ 1268339 w 2397257"/>
                <a:gd name="connsiteY1236" fmla="*/ 1607014 h 2370204"/>
                <a:gd name="connsiteX1237" fmla="*/ 1267819 w 2397257"/>
                <a:gd name="connsiteY1237" fmla="*/ 1607534 h 2370204"/>
                <a:gd name="connsiteX1238" fmla="*/ 1267299 w 2397257"/>
                <a:gd name="connsiteY1238" fmla="*/ 1607014 h 2370204"/>
                <a:gd name="connsiteX1239" fmla="*/ 1267819 w 2397257"/>
                <a:gd name="connsiteY1239" fmla="*/ 1606494 h 2370204"/>
                <a:gd name="connsiteX1240" fmla="*/ 215899 w 2397257"/>
                <a:gd name="connsiteY1240" fmla="*/ 1601292 h 2370204"/>
                <a:gd name="connsiteX1241" fmla="*/ 218500 w 2397257"/>
                <a:gd name="connsiteY1241" fmla="*/ 1603893 h 2370204"/>
                <a:gd name="connsiteX1242" fmla="*/ 215899 w 2397257"/>
                <a:gd name="connsiteY1242" fmla="*/ 1606494 h 2370204"/>
                <a:gd name="connsiteX1243" fmla="*/ 213298 w 2397257"/>
                <a:gd name="connsiteY1243" fmla="*/ 1603893 h 2370204"/>
                <a:gd name="connsiteX1244" fmla="*/ 215899 w 2397257"/>
                <a:gd name="connsiteY1244" fmla="*/ 1601292 h 2370204"/>
                <a:gd name="connsiteX1245" fmla="*/ 732495 w 2397257"/>
                <a:gd name="connsiteY1245" fmla="*/ 1601291 h 2370204"/>
                <a:gd name="connsiteX1246" fmla="*/ 744981 w 2397257"/>
                <a:gd name="connsiteY1246" fmla="*/ 1613777 h 2370204"/>
                <a:gd name="connsiteX1247" fmla="*/ 732495 w 2397257"/>
                <a:gd name="connsiteY1247" fmla="*/ 1626263 h 2370204"/>
                <a:gd name="connsiteX1248" fmla="*/ 720009 w 2397257"/>
                <a:gd name="connsiteY1248" fmla="*/ 1613777 h 2370204"/>
                <a:gd name="connsiteX1249" fmla="*/ 732495 w 2397257"/>
                <a:gd name="connsiteY1249" fmla="*/ 1601291 h 2370204"/>
                <a:gd name="connsiteX1250" fmla="*/ 2097080 w 2397257"/>
                <a:gd name="connsiteY1250" fmla="*/ 1599211 h 2370204"/>
                <a:gd name="connsiteX1251" fmla="*/ 2111127 w 2397257"/>
                <a:gd name="connsiteY1251" fmla="*/ 1612737 h 2370204"/>
                <a:gd name="connsiteX1252" fmla="*/ 2097080 w 2397257"/>
                <a:gd name="connsiteY1252" fmla="*/ 1626263 h 2370204"/>
                <a:gd name="connsiteX1253" fmla="*/ 2083033 w 2397257"/>
                <a:gd name="connsiteY1253" fmla="*/ 1612737 h 2370204"/>
                <a:gd name="connsiteX1254" fmla="*/ 2097080 w 2397257"/>
                <a:gd name="connsiteY1254" fmla="*/ 1599211 h 2370204"/>
                <a:gd name="connsiteX1255" fmla="*/ 1667883 w 2397257"/>
                <a:gd name="connsiteY1255" fmla="*/ 1596089 h 2370204"/>
                <a:gd name="connsiteX1256" fmla="*/ 1682450 w 2397257"/>
                <a:gd name="connsiteY1256" fmla="*/ 1611176 h 2370204"/>
                <a:gd name="connsiteX1257" fmla="*/ 1667883 w 2397257"/>
                <a:gd name="connsiteY1257" fmla="*/ 1626263 h 2370204"/>
                <a:gd name="connsiteX1258" fmla="*/ 1653316 w 2397257"/>
                <a:gd name="connsiteY1258" fmla="*/ 1611176 h 2370204"/>
                <a:gd name="connsiteX1259" fmla="*/ 1667883 w 2397257"/>
                <a:gd name="connsiteY1259" fmla="*/ 1596089 h 2370204"/>
                <a:gd name="connsiteX1260" fmla="*/ 633650 w 2397257"/>
                <a:gd name="connsiteY1260" fmla="*/ 1591927 h 2370204"/>
                <a:gd name="connsiteX1261" fmla="*/ 648217 w 2397257"/>
                <a:gd name="connsiteY1261" fmla="*/ 1608055 h 2370204"/>
                <a:gd name="connsiteX1262" fmla="*/ 633650 w 2397257"/>
                <a:gd name="connsiteY1262" fmla="*/ 1624183 h 2370204"/>
                <a:gd name="connsiteX1263" fmla="*/ 619083 w 2397257"/>
                <a:gd name="connsiteY1263" fmla="*/ 1608055 h 2370204"/>
                <a:gd name="connsiteX1264" fmla="*/ 633650 w 2397257"/>
                <a:gd name="connsiteY1264" fmla="*/ 1591927 h 2370204"/>
                <a:gd name="connsiteX1265" fmla="*/ 1332329 w 2397257"/>
                <a:gd name="connsiteY1265" fmla="*/ 1588806 h 2370204"/>
                <a:gd name="connsiteX1266" fmla="*/ 1332849 w 2397257"/>
                <a:gd name="connsiteY1266" fmla="*/ 1589326 h 2370204"/>
                <a:gd name="connsiteX1267" fmla="*/ 1332329 w 2397257"/>
                <a:gd name="connsiteY1267" fmla="*/ 1589846 h 2370204"/>
                <a:gd name="connsiteX1268" fmla="*/ 1331809 w 2397257"/>
                <a:gd name="connsiteY1268" fmla="*/ 1589326 h 2370204"/>
                <a:gd name="connsiteX1269" fmla="*/ 1332329 w 2397257"/>
                <a:gd name="connsiteY1269" fmla="*/ 1588806 h 2370204"/>
                <a:gd name="connsiteX1270" fmla="*/ 1068049 w 2397257"/>
                <a:gd name="connsiteY1270" fmla="*/ 1588806 h 2370204"/>
                <a:gd name="connsiteX1271" fmla="*/ 1069610 w 2397257"/>
                <a:gd name="connsiteY1271" fmla="*/ 1590367 h 2370204"/>
                <a:gd name="connsiteX1272" fmla="*/ 1068049 w 2397257"/>
                <a:gd name="connsiteY1272" fmla="*/ 1591928 h 2370204"/>
                <a:gd name="connsiteX1273" fmla="*/ 1066488 w 2397257"/>
                <a:gd name="connsiteY1273" fmla="*/ 1590367 h 2370204"/>
                <a:gd name="connsiteX1274" fmla="*/ 1068049 w 2397257"/>
                <a:gd name="connsiteY1274" fmla="*/ 1588806 h 2370204"/>
                <a:gd name="connsiteX1275" fmla="*/ 132661 w 2397257"/>
                <a:gd name="connsiteY1275" fmla="*/ 1588806 h 2370204"/>
                <a:gd name="connsiteX1276" fmla="*/ 134222 w 2397257"/>
                <a:gd name="connsiteY1276" fmla="*/ 1590367 h 2370204"/>
                <a:gd name="connsiteX1277" fmla="*/ 132661 w 2397257"/>
                <a:gd name="connsiteY1277" fmla="*/ 1591928 h 2370204"/>
                <a:gd name="connsiteX1278" fmla="*/ 131100 w 2397257"/>
                <a:gd name="connsiteY1278" fmla="*/ 1590367 h 2370204"/>
                <a:gd name="connsiteX1279" fmla="*/ 132661 w 2397257"/>
                <a:gd name="connsiteY1279" fmla="*/ 1588806 h 2370204"/>
                <a:gd name="connsiteX1280" fmla="*/ 2182398 w 2397257"/>
                <a:gd name="connsiteY1280" fmla="*/ 1586725 h 2370204"/>
                <a:gd name="connsiteX1281" fmla="*/ 2192283 w 2397257"/>
                <a:gd name="connsiteY1281" fmla="*/ 1597650 h 2370204"/>
                <a:gd name="connsiteX1282" fmla="*/ 2182398 w 2397257"/>
                <a:gd name="connsiteY1282" fmla="*/ 1608575 h 2370204"/>
                <a:gd name="connsiteX1283" fmla="*/ 2172513 w 2397257"/>
                <a:gd name="connsiteY1283" fmla="*/ 1597650 h 2370204"/>
                <a:gd name="connsiteX1284" fmla="*/ 2182398 w 2397257"/>
                <a:gd name="connsiteY1284" fmla="*/ 1586725 h 2370204"/>
                <a:gd name="connsiteX1285" fmla="*/ 1765688 w 2397257"/>
                <a:gd name="connsiteY1285" fmla="*/ 1583603 h 2370204"/>
                <a:gd name="connsiteX1286" fmla="*/ 1784417 w 2397257"/>
                <a:gd name="connsiteY1286" fmla="*/ 1602332 h 2370204"/>
                <a:gd name="connsiteX1287" fmla="*/ 1765688 w 2397257"/>
                <a:gd name="connsiteY1287" fmla="*/ 1621061 h 2370204"/>
                <a:gd name="connsiteX1288" fmla="*/ 1746959 w 2397257"/>
                <a:gd name="connsiteY1288" fmla="*/ 1602332 h 2370204"/>
                <a:gd name="connsiteX1289" fmla="*/ 1765688 w 2397257"/>
                <a:gd name="connsiteY1289" fmla="*/ 1583603 h 2370204"/>
                <a:gd name="connsiteX1290" fmla="*/ 541047 w 2397257"/>
                <a:gd name="connsiteY1290" fmla="*/ 1581522 h 2370204"/>
                <a:gd name="connsiteX1291" fmla="*/ 554573 w 2397257"/>
                <a:gd name="connsiteY1291" fmla="*/ 1596609 h 2370204"/>
                <a:gd name="connsiteX1292" fmla="*/ 541047 w 2397257"/>
                <a:gd name="connsiteY1292" fmla="*/ 1611696 h 2370204"/>
                <a:gd name="connsiteX1293" fmla="*/ 527521 w 2397257"/>
                <a:gd name="connsiteY1293" fmla="*/ 1596609 h 2370204"/>
                <a:gd name="connsiteX1294" fmla="*/ 541047 w 2397257"/>
                <a:gd name="connsiteY1294" fmla="*/ 1581522 h 2370204"/>
                <a:gd name="connsiteX1295" fmla="*/ 2268237 w 2397257"/>
                <a:gd name="connsiteY1295" fmla="*/ 1576320 h 2370204"/>
                <a:gd name="connsiteX1296" fmla="*/ 2274480 w 2397257"/>
                <a:gd name="connsiteY1296" fmla="*/ 1582563 h 2370204"/>
                <a:gd name="connsiteX1297" fmla="*/ 2268237 w 2397257"/>
                <a:gd name="connsiteY1297" fmla="*/ 1588806 h 2370204"/>
                <a:gd name="connsiteX1298" fmla="*/ 2261994 w 2397257"/>
                <a:gd name="connsiteY1298" fmla="*/ 1582563 h 2370204"/>
                <a:gd name="connsiteX1299" fmla="*/ 2268237 w 2397257"/>
                <a:gd name="connsiteY1299" fmla="*/ 1576320 h 2370204"/>
                <a:gd name="connsiteX1300" fmla="*/ 451047 w 2397257"/>
                <a:gd name="connsiteY1300" fmla="*/ 1574239 h 2370204"/>
                <a:gd name="connsiteX1301" fmla="*/ 460932 w 2397257"/>
                <a:gd name="connsiteY1301" fmla="*/ 1584124 h 2370204"/>
                <a:gd name="connsiteX1302" fmla="*/ 451047 w 2397257"/>
                <a:gd name="connsiteY1302" fmla="*/ 1594009 h 2370204"/>
                <a:gd name="connsiteX1303" fmla="*/ 441162 w 2397257"/>
                <a:gd name="connsiteY1303" fmla="*/ 1584124 h 2370204"/>
                <a:gd name="connsiteX1304" fmla="*/ 451047 w 2397257"/>
                <a:gd name="connsiteY1304" fmla="*/ 1574239 h 2370204"/>
                <a:gd name="connsiteX1305" fmla="*/ 1858290 w 2397257"/>
                <a:gd name="connsiteY1305" fmla="*/ 1572158 h 2370204"/>
                <a:gd name="connsiteX1306" fmla="*/ 1878059 w 2397257"/>
                <a:gd name="connsiteY1306" fmla="*/ 1591927 h 2370204"/>
                <a:gd name="connsiteX1307" fmla="*/ 1858290 w 2397257"/>
                <a:gd name="connsiteY1307" fmla="*/ 1611696 h 2370204"/>
                <a:gd name="connsiteX1308" fmla="*/ 1838521 w 2397257"/>
                <a:gd name="connsiteY1308" fmla="*/ 1591927 h 2370204"/>
                <a:gd name="connsiteX1309" fmla="*/ 1858290 w 2397257"/>
                <a:gd name="connsiteY1309" fmla="*/ 1572158 h 2370204"/>
                <a:gd name="connsiteX1310" fmla="*/ 893248 w 2397257"/>
                <a:gd name="connsiteY1310" fmla="*/ 1566956 h 2370204"/>
                <a:gd name="connsiteX1311" fmla="*/ 895849 w 2397257"/>
                <a:gd name="connsiteY1311" fmla="*/ 1569557 h 2370204"/>
                <a:gd name="connsiteX1312" fmla="*/ 893248 w 2397257"/>
                <a:gd name="connsiteY1312" fmla="*/ 1572158 h 2370204"/>
                <a:gd name="connsiteX1313" fmla="*/ 890647 w 2397257"/>
                <a:gd name="connsiteY1313" fmla="*/ 1569557 h 2370204"/>
                <a:gd name="connsiteX1314" fmla="*/ 893248 w 2397257"/>
                <a:gd name="connsiteY1314" fmla="*/ 1566956 h 2370204"/>
                <a:gd name="connsiteX1315" fmla="*/ 2350956 w 2397257"/>
                <a:gd name="connsiteY1315" fmla="*/ 1563834 h 2370204"/>
                <a:gd name="connsiteX1316" fmla="*/ 2353558 w 2397257"/>
                <a:gd name="connsiteY1316" fmla="*/ 1566436 h 2370204"/>
                <a:gd name="connsiteX1317" fmla="*/ 2350956 w 2397257"/>
                <a:gd name="connsiteY1317" fmla="*/ 1569038 h 2370204"/>
                <a:gd name="connsiteX1318" fmla="*/ 2348354 w 2397257"/>
                <a:gd name="connsiteY1318" fmla="*/ 1566436 h 2370204"/>
                <a:gd name="connsiteX1319" fmla="*/ 2350956 w 2397257"/>
                <a:gd name="connsiteY1319" fmla="*/ 1563834 h 2370204"/>
                <a:gd name="connsiteX1320" fmla="*/ 1506089 w 2397257"/>
                <a:gd name="connsiteY1320" fmla="*/ 1563834 h 2370204"/>
                <a:gd name="connsiteX1321" fmla="*/ 1509731 w 2397257"/>
                <a:gd name="connsiteY1321" fmla="*/ 1567996 h 2370204"/>
                <a:gd name="connsiteX1322" fmla="*/ 1506089 w 2397257"/>
                <a:gd name="connsiteY1322" fmla="*/ 1572158 h 2370204"/>
                <a:gd name="connsiteX1323" fmla="*/ 1502447 w 2397257"/>
                <a:gd name="connsiteY1323" fmla="*/ 1567996 h 2370204"/>
                <a:gd name="connsiteX1324" fmla="*/ 1506089 w 2397257"/>
                <a:gd name="connsiteY1324" fmla="*/ 1563834 h 2370204"/>
                <a:gd name="connsiteX1325" fmla="*/ 1948292 w 2397257"/>
                <a:gd name="connsiteY1325" fmla="*/ 1561754 h 2370204"/>
                <a:gd name="connsiteX1326" fmla="*/ 1964420 w 2397257"/>
                <a:gd name="connsiteY1326" fmla="*/ 1578922 h 2370204"/>
                <a:gd name="connsiteX1327" fmla="*/ 1948292 w 2397257"/>
                <a:gd name="connsiteY1327" fmla="*/ 1596090 h 2370204"/>
                <a:gd name="connsiteX1328" fmla="*/ 1932164 w 2397257"/>
                <a:gd name="connsiteY1328" fmla="*/ 1578922 h 2370204"/>
                <a:gd name="connsiteX1329" fmla="*/ 1948292 w 2397257"/>
                <a:gd name="connsiteY1329" fmla="*/ 1561754 h 2370204"/>
                <a:gd name="connsiteX1330" fmla="*/ 364168 w 2397257"/>
                <a:gd name="connsiteY1330" fmla="*/ 1561754 h 2370204"/>
                <a:gd name="connsiteX1331" fmla="*/ 371452 w 2397257"/>
                <a:gd name="connsiteY1331" fmla="*/ 1570598 h 2370204"/>
                <a:gd name="connsiteX1332" fmla="*/ 364168 w 2397257"/>
                <a:gd name="connsiteY1332" fmla="*/ 1579442 h 2370204"/>
                <a:gd name="connsiteX1333" fmla="*/ 356884 w 2397257"/>
                <a:gd name="connsiteY1333" fmla="*/ 1570598 h 2370204"/>
                <a:gd name="connsiteX1334" fmla="*/ 364168 w 2397257"/>
                <a:gd name="connsiteY1334" fmla="*/ 1561754 h 2370204"/>
                <a:gd name="connsiteX1335" fmla="*/ 1007700 w 2397257"/>
                <a:gd name="connsiteY1335" fmla="*/ 1561753 h 2370204"/>
                <a:gd name="connsiteX1336" fmla="*/ 1008220 w 2397257"/>
                <a:gd name="connsiteY1336" fmla="*/ 1562273 h 2370204"/>
                <a:gd name="connsiteX1337" fmla="*/ 1007700 w 2397257"/>
                <a:gd name="connsiteY1337" fmla="*/ 1562793 h 2370204"/>
                <a:gd name="connsiteX1338" fmla="*/ 1007180 w 2397257"/>
                <a:gd name="connsiteY1338" fmla="*/ 1562273 h 2370204"/>
                <a:gd name="connsiteX1339" fmla="*/ 1007700 w 2397257"/>
                <a:gd name="connsiteY1339" fmla="*/ 1561753 h 2370204"/>
                <a:gd name="connsiteX1340" fmla="*/ 1609616 w 2397257"/>
                <a:gd name="connsiteY1340" fmla="*/ 1556551 h 2370204"/>
                <a:gd name="connsiteX1341" fmla="*/ 1617940 w 2397257"/>
                <a:gd name="connsiteY1341" fmla="*/ 1565395 h 2370204"/>
                <a:gd name="connsiteX1342" fmla="*/ 1609616 w 2397257"/>
                <a:gd name="connsiteY1342" fmla="*/ 1574239 h 2370204"/>
                <a:gd name="connsiteX1343" fmla="*/ 1601292 w 2397257"/>
                <a:gd name="connsiteY1343" fmla="*/ 1565395 h 2370204"/>
                <a:gd name="connsiteX1344" fmla="*/ 1609616 w 2397257"/>
                <a:gd name="connsiteY1344" fmla="*/ 1556551 h 2370204"/>
                <a:gd name="connsiteX1345" fmla="*/ 789721 w 2397257"/>
                <a:gd name="connsiteY1345" fmla="*/ 1554470 h 2370204"/>
                <a:gd name="connsiteX1346" fmla="*/ 802207 w 2397257"/>
                <a:gd name="connsiteY1346" fmla="*/ 1566956 h 2370204"/>
                <a:gd name="connsiteX1347" fmla="*/ 789721 w 2397257"/>
                <a:gd name="connsiteY1347" fmla="*/ 1579442 h 2370204"/>
                <a:gd name="connsiteX1348" fmla="*/ 777235 w 2397257"/>
                <a:gd name="connsiteY1348" fmla="*/ 1566956 h 2370204"/>
                <a:gd name="connsiteX1349" fmla="*/ 789721 w 2397257"/>
                <a:gd name="connsiteY1349" fmla="*/ 1554470 h 2370204"/>
                <a:gd name="connsiteX1350" fmla="*/ 277807 w 2397257"/>
                <a:gd name="connsiteY1350" fmla="*/ 1552390 h 2370204"/>
                <a:gd name="connsiteX1351" fmla="*/ 283010 w 2397257"/>
                <a:gd name="connsiteY1351" fmla="*/ 1557072 h 2370204"/>
                <a:gd name="connsiteX1352" fmla="*/ 277807 w 2397257"/>
                <a:gd name="connsiteY1352" fmla="*/ 1561754 h 2370204"/>
                <a:gd name="connsiteX1353" fmla="*/ 272605 w 2397257"/>
                <a:gd name="connsiteY1353" fmla="*/ 1557072 h 2370204"/>
                <a:gd name="connsiteX1354" fmla="*/ 277807 w 2397257"/>
                <a:gd name="connsiteY1354" fmla="*/ 1552390 h 2370204"/>
                <a:gd name="connsiteX1355" fmla="*/ 2036732 w 2397257"/>
                <a:gd name="connsiteY1355" fmla="*/ 1549268 h 2370204"/>
                <a:gd name="connsiteX1356" fmla="*/ 2051819 w 2397257"/>
                <a:gd name="connsiteY1356" fmla="*/ 1564355 h 2370204"/>
                <a:gd name="connsiteX1357" fmla="*/ 2036732 w 2397257"/>
                <a:gd name="connsiteY1357" fmla="*/ 1579442 h 2370204"/>
                <a:gd name="connsiteX1358" fmla="*/ 2021645 w 2397257"/>
                <a:gd name="connsiteY1358" fmla="*/ 1564355 h 2370204"/>
                <a:gd name="connsiteX1359" fmla="*/ 2036732 w 2397257"/>
                <a:gd name="connsiteY1359" fmla="*/ 1549268 h 2370204"/>
                <a:gd name="connsiteX1360" fmla="*/ 691916 w 2397257"/>
                <a:gd name="connsiteY1360" fmla="*/ 1544065 h 2370204"/>
                <a:gd name="connsiteX1361" fmla="*/ 707523 w 2397257"/>
                <a:gd name="connsiteY1361" fmla="*/ 1559152 h 2370204"/>
                <a:gd name="connsiteX1362" fmla="*/ 691916 w 2397257"/>
                <a:gd name="connsiteY1362" fmla="*/ 1574239 h 2370204"/>
                <a:gd name="connsiteX1363" fmla="*/ 676309 w 2397257"/>
                <a:gd name="connsiteY1363" fmla="*/ 1559152 h 2370204"/>
                <a:gd name="connsiteX1364" fmla="*/ 691916 w 2397257"/>
                <a:gd name="connsiteY1364" fmla="*/ 1544065 h 2370204"/>
                <a:gd name="connsiteX1365" fmla="*/ 194570 w 2397257"/>
                <a:gd name="connsiteY1365" fmla="*/ 1539904 h 2370204"/>
                <a:gd name="connsiteX1366" fmla="*/ 195611 w 2397257"/>
                <a:gd name="connsiteY1366" fmla="*/ 1540945 h 2370204"/>
                <a:gd name="connsiteX1367" fmla="*/ 194570 w 2397257"/>
                <a:gd name="connsiteY1367" fmla="*/ 1541986 h 2370204"/>
                <a:gd name="connsiteX1368" fmla="*/ 193529 w 2397257"/>
                <a:gd name="connsiteY1368" fmla="*/ 1540945 h 2370204"/>
                <a:gd name="connsiteX1369" fmla="*/ 194570 w 2397257"/>
                <a:gd name="connsiteY1369" fmla="*/ 1539904 h 2370204"/>
                <a:gd name="connsiteX1370" fmla="*/ 1707420 w 2397257"/>
                <a:gd name="connsiteY1370" fmla="*/ 1539903 h 2370204"/>
                <a:gd name="connsiteX1371" fmla="*/ 1725108 w 2397257"/>
                <a:gd name="connsiteY1371" fmla="*/ 1557071 h 2370204"/>
                <a:gd name="connsiteX1372" fmla="*/ 1707420 w 2397257"/>
                <a:gd name="connsiteY1372" fmla="*/ 1574239 h 2370204"/>
                <a:gd name="connsiteX1373" fmla="*/ 1689732 w 2397257"/>
                <a:gd name="connsiteY1373" fmla="*/ 1557071 h 2370204"/>
                <a:gd name="connsiteX1374" fmla="*/ 1707420 w 2397257"/>
                <a:gd name="connsiteY1374" fmla="*/ 1539903 h 2370204"/>
                <a:gd name="connsiteX1375" fmla="*/ 2120490 w 2397257"/>
                <a:gd name="connsiteY1375" fmla="*/ 1534702 h 2370204"/>
                <a:gd name="connsiteX1376" fmla="*/ 2135057 w 2397257"/>
                <a:gd name="connsiteY1376" fmla="*/ 1549269 h 2370204"/>
                <a:gd name="connsiteX1377" fmla="*/ 2120490 w 2397257"/>
                <a:gd name="connsiteY1377" fmla="*/ 1563836 h 2370204"/>
                <a:gd name="connsiteX1378" fmla="*/ 2105923 w 2397257"/>
                <a:gd name="connsiteY1378" fmla="*/ 1549269 h 2370204"/>
                <a:gd name="connsiteX1379" fmla="*/ 2120490 w 2397257"/>
                <a:gd name="connsiteY1379" fmla="*/ 1534702 h 2370204"/>
                <a:gd name="connsiteX1380" fmla="*/ 600355 w 2397257"/>
                <a:gd name="connsiteY1380" fmla="*/ 1529498 h 2370204"/>
                <a:gd name="connsiteX1381" fmla="*/ 619084 w 2397257"/>
                <a:gd name="connsiteY1381" fmla="*/ 1548227 h 2370204"/>
                <a:gd name="connsiteX1382" fmla="*/ 600355 w 2397257"/>
                <a:gd name="connsiteY1382" fmla="*/ 1566956 h 2370204"/>
                <a:gd name="connsiteX1383" fmla="*/ 581626 w 2397257"/>
                <a:gd name="connsiteY1383" fmla="*/ 1548227 h 2370204"/>
                <a:gd name="connsiteX1384" fmla="*/ 600355 w 2397257"/>
                <a:gd name="connsiteY1384" fmla="*/ 1529498 h 2370204"/>
                <a:gd name="connsiteX1385" fmla="*/ 112892 w 2397257"/>
                <a:gd name="connsiteY1385" fmla="*/ 1524296 h 2370204"/>
                <a:gd name="connsiteX1386" fmla="*/ 114453 w 2397257"/>
                <a:gd name="connsiteY1386" fmla="*/ 1525857 h 2370204"/>
                <a:gd name="connsiteX1387" fmla="*/ 112892 w 2397257"/>
                <a:gd name="connsiteY1387" fmla="*/ 1527418 h 2370204"/>
                <a:gd name="connsiteX1388" fmla="*/ 111331 w 2397257"/>
                <a:gd name="connsiteY1388" fmla="*/ 1525857 h 2370204"/>
                <a:gd name="connsiteX1389" fmla="*/ 112892 w 2397257"/>
                <a:gd name="connsiteY1389" fmla="*/ 1524296 h 2370204"/>
                <a:gd name="connsiteX1390" fmla="*/ 1798983 w 2397257"/>
                <a:gd name="connsiteY1390" fmla="*/ 1522215 h 2370204"/>
                <a:gd name="connsiteX1391" fmla="*/ 1820833 w 2397257"/>
                <a:gd name="connsiteY1391" fmla="*/ 1544585 h 2370204"/>
                <a:gd name="connsiteX1392" fmla="*/ 1798983 w 2397257"/>
                <a:gd name="connsiteY1392" fmla="*/ 1566955 h 2370204"/>
                <a:gd name="connsiteX1393" fmla="*/ 1777133 w 2397257"/>
                <a:gd name="connsiteY1393" fmla="*/ 1544585 h 2370204"/>
                <a:gd name="connsiteX1394" fmla="*/ 1798983 w 2397257"/>
                <a:gd name="connsiteY1394" fmla="*/ 1522215 h 2370204"/>
                <a:gd name="connsiteX1395" fmla="*/ 953596 w 2397257"/>
                <a:gd name="connsiteY1395" fmla="*/ 1522215 h 2370204"/>
                <a:gd name="connsiteX1396" fmla="*/ 954116 w 2397257"/>
                <a:gd name="connsiteY1396" fmla="*/ 1522735 h 2370204"/>
                <a:gd name="connsiteX1397" fmla="*/ 953596 w 2397257"/>
                <a:gd name="connsiteY1397" fmla="*/ 1523255 h 2370204"/>
                <a:gd name="connsiteX1398" fmla="*/ 953076 w 2397257"/>
                <a:gd name="connsiteY1398" fmla="*/ 1522735 h 2370204"/>
                <a:gd name="connsiteX1399" fmla="*/ 953596 w 2397257"/>
                <a:gd name="connsiteY1399" fmla="*/ 1522215 h 2370204"/>
                <a:gd name="connsiteX1400" fmla="*/ 2203727 w 2397257"/>
                <a:gd name="connsiteY1400" fmla="*/ 1520135 h 2370204"/>
                <a:gd name="connsiteX1401" fmla="*/ 2217253 w 2397257"/>
                <a:gd name="connsiteY1401" fmla="*/ 1533661 h 2370204"/>
                <a:gd name="connsiteX1402" fmla="*/ 2203727 w 2397257"/>
                <a:gd name="connsiteY1402" fmla="*/ 1547187 h 2370204"/>
                <a:gd name="connsiteX1403" fmla="*/ 2190201 w 2397257"/>
                <a:gd name="connsiteY1403" fmla="*/ 1533661 h 2370204"/>
                <a:gd name="connsiteX1404" fmla="*/ 2203727 w 2397257"/>
                <a:gd name="connsiteY1404" fmla="*/ 1520135 h 2370204"/>
                <a:gd name="connsiteX1405" fmla="*/ 1445741 w 2397257"/>
                <a:gd name="connsiteY1405" fmla="*/ 1520134 h 2370204"/>
                <a:gd name="connsiteX1406" fmla="*/ 1446261 w 2397257"/>
                <a:gd name="connsiteY1406" fmla="*/ 1520654 h 2370204"/>
                <a:gd name="connsiteX1407" fmla="*/ 1445741 w 2397257"/>
                <a:gd name="connsiteY1407" fmla="*/ 1521174 h 2370204"/>
                <a:gd name="connsiteX1408" fmla="*/ 1445221 w 2397257"/>
                <a:gd name="connsiteY1408" fmla="*/ 1520654 h 2370204"/>
                <a:gd name="connsiteX1409" fmla="*/ 1445741 w 2397257"/>
                <a:gd name="connsiteY1409" fmla="*/ 1520134 h 2370204"/>
                <a:gd name="connsiteX1410" fmla="*/ 511394 w 2397257"/>
                <a:gd name="connsiteY1410" fmla="*/ 1520134 h 2370204"/>
                <a:gd name="connsiteX1411" fmla="*/ 527522 w 2397257"/>
                <a:gd name="connsiteY1411" fmla="*/ 1536262 h 2370204"/>
                <a:gd name="connsiteX1412" fmla="*/ 511394 w 2397257"/>
                <a:gd name="connsiteY1412" fmla="*/ 1552390 h 2370204"/>
                <a:gd name="connsiteX1413" fmla="*/ 495266 w 2397257"/>
                <a:gd name="connsiteY1413" fmla="*/ 1536262 h 2370204"/>
                <a:gd name="connsiteX1414" fmla="*/ 511394 w 2397257"/>
                <a:gd name="connsiteY1414" fmla="*/ 1520134 h 2370204"/>
                <a:gd name="connsiteX1415" fmla="*/ 847468 w 2397257"/>
                <a:gd name="connsiteY1415" fmla="*/ 1517013 h 2370204"/>
                <a:gd name="connsiteX1416" fmla="*/ 851110 w 2397257"/>
                <a:gd name="connsiteY1416" fmla="*/ 1520655 h 2370204"/>
                <a:gd name="connsiteX1417" fmla="*/ 847468 w 2397257"/>
                <a:gd name="connsiteY1417" fmla="*/ 1524297 h 2370204"/>
                <a:gd name="connsiteX1418" fmla="*/ 843826 w 2397257"/>
                <a:gd name="connsiteY1418" fmla="*/ 1520655 h 2370204"/>
                <a:gd name="connsiteX1419" fmla="*/ 847468 w 2397257"/>
                <a:gd name="connsiteY1419" fmla="*/ 1517013 h 2370204"/>
                <a:gd name="connsiteX1420" fmla="*/ 1550829 w 2397257"/>
                <a:gd name="connsiteY1420" fmla="*/ 1514932 h 2370204"/>
                <a:gd name="connsiteX1421" fmla="*/ 1554471 w 2397257"/>
                <a:gd name="connsiteY1421" fmla="*/ 1518574 h 2370204"/>
                <a:gd name="connsiteX1422" fmla="*/ 1550829 w 2397257"/>
                <a:gd name="connsiteY1422" fmla="*/ 1522216 h 2370204"/>
                <a:gd name="connsiteX1423" fmla="*/ 1547187 w 2397257"/>
                <a:gd name="connsiteY1423" fmla="*/ 1518574 h 2370204"/>
                <a:gd name="connsiteX1424" fmla="*/ 1550829 w 2397257"/>
                <a:gd name="connsiteY1424" fmla="*/ 1514932 h 2370204"/>
                <a:gd name="connsiteX1425" fmla="*/ 2286446 w 2397257"/>
                <a:gd name="connsiteY1425" fmla="*/ 1509730 h 2370204"/>
                <a:gd name="connsiteX1426" fmla="*/ 2294250 w 2397257"/>
                <a:gd name="connsiteY1426" fmla="*/ 1518574 h 2370204"/>
                <a:gd name="connsiteX1427" fmla="*/ 2286446 w 2397257"/>
                <a:gd name="connsiteY1427" fmla="*/ 1527418 h 2370204"/>
                <a:gd name="connsiteX1428" fmla="*/ 2278642 w 2397257"/>
                <a:gd name="connsiteY1428" fmla="*/ 1518574 h 2370204"/>
                <a:gd name="connsiteX1429" fmla="*/ 2286446 w 2397257"/>
                <a:gd name="connsiteY1429" fmla="*/ 1509730 h 2370204"/>
                <a:gd name="connsiteX1430" fmla="*/ 1886904 w 2397257"/>
                <a:gd name="connsiteY1430" fmla="*/ 1509729 h 2370204"/>
                <a:gd name="connsiteX1431" fmla="*/ 1908234 w 2397257"/>
                <a:gd name="connsiteY1431" fmla="*/ 1531059 h 2370204"/>
                <a:gd name="connsiteX1432" fmla="*/ 1886904 w 2397257"/>
                <a:gd name="connsiteY1432" fmla="*/ 1552389 h 2370204"/>
                <a:gd name="connsiteX1433" fmla="*/ 1865574 w 2397257"/>
                <a:gd name="connsiteY1433" fmla="*/ 1531059 h 2370204"/>
                <a:gd name="connsiteX1434" fmla="*/ 1886904 w 2397257"/>
                <a:gd name="connsiteY1434" fmla="*/ 1509729 h 2370204"/>
                <a:gd name="connsiteX1435" fmla="*/ 426075 w 2397257"/>
                <a:gd name="connsiteY1435" fmla="*/ 1509729 h 2370204"/>
                <a:gd name="connsiteX1436" fmla="*/ 438041 w 2397257"/>
                <a:gd name="connsiteY1436" fmla="*/ 1522215 h 2370204"/>
                <a:gd name="connsiteX1437" fmla="*/ 426075 w 2397257"/>
                <a:gd name="connsiteY1437" fmla="*/ 1534701 h 2370204"/>
                <a:gd name="connsiteX1438" fmla="*/ 414109 w 2397257"/>
                <a:gd name="connsiteY1438" fmla="*/ 1522215 h 2370204"/>
                <a:gd name="connsiteX1439" fmla="*/ 426075 w 2397257"/>
                <a:gd name="connsiteY1439" fmla="*/ 1509729 h 2370204"/>
                <a:gd name="connsiteX1440" fmla="*/ 341797 w 2397257"/>
                <a:gd name="connsiteY1440" fmla="*/ 1502447 h 2370204"/>
                <a:gd name="connsiteX1441" fmla="*/ 346479 w 2397257"/>
                <a:gd name="connsiteY1441" fmla="*/ 1507649 h 2370204"/>
                <a:gd name="connsiteX1442" fmla="*/ 341797 w 2397257"/>
                <a:gd name="connsiteY1442" fmla="*/ 1512852 h 2370204"/>
                <a:gd name="connsiteX1443" fmla="*/ 337115 w 2397257"/>
                <a:gd name="connsiteY1443" fmla="*/ 1507649 h 2370204"/>
                <a:gd name="connsiteX1444" fmla="*/ 341797 w 2397257"/>
                <a:gd name="connsiteY1444" fmla="*/ 1502447 h 2370204"/>
                <a:gd name="connsiteX1445" fmla="*/ 751224 w 2397257"/>
                <a:gd name="connsiteY1445" fmla="*/ 1502446 h 2370204"/>
                <a:gd name="connsiteX1446" fmla="*/ 759548 w 2397257"/>
                <a:gd name="connsiteY1446" fmla="*/ 1512331 h 2370204"/>
                <a:gd name="connsiteX1447" fmla="*/ 751224 w 2397257"/>
                <a:gd name="connsiteY1447" fmla="*/ 1522216 h 2370204"/>
                <a:gd name="connsiteX1448" fmla="*/ 742900 w 2397257"/>
                <a:gd name="connsiteY1448" fmla="*/ 1512331 h 2370204"/>
                <a:gd name="connsiteX1449" fmla="*/ 751224 w 2397257"/>
                <a:gd name="connsiteY1449" fmla="*/ 1502446 h 2370204"/>
                <a:gd name="connsiteX1450" fmla="*/ 2368123 w 2397257"/>
                <a:gd name="connsiteY1450" fmla="*/ 1500365 h 2370204"/>
                <a:gd name="connsiteX1451" fmla="*/ 2370204 w 2397257"/>
                <a:gd name="connsiteY1451" fmla="*/ 1502446 h 2370204"/>
                <a:gd name="connsiteX1452" fmla="*/ 2368123 w 2397257"/>
                <a:gd name="connsiteY1452" fmla="*/ 1504527 h 2370204"/>
                <a:gd name="connsiteX1453" fmla="*/ 2366042 w 2397257"/>
                <a:gd name="connsiteY1453" fmla="*/ 1502446 h 2370204"/>
                <a:gd name="connsiteX1454" fmla="*/ 2368123 w 2397257"/>
                <a:gd name="connsiteY1454" fmla="*/ 1500365 h 2370204"/>
                <a:gd name="connsiteX1455" fmla="*/ 1973263 w 2397257"/>
                <a:gd name="connsiteY1455" fmla="*/ 1497245 h 2370204"/>
                <a:gd name="connsiteX1456" fmla="*/ 1991472 w 2397257"/>
                <a:gd name="connsiteY1456" fmla="*/ 1515974 h 2370204"/>
                <a:gd name="connsiteX1457" fmla="*/ 1973263 w 2397257"/>
                <a:gd name="connsiteY1457" fmla="*/ 1534703 h 2370204"/>
                <a:gd name="connsiteX1458" fmla="*/ 1955054 w 2397257"/>
                <a:gd name="connsiteY1458" fmla="*/ 1515974 h 2370204"/>
                <a:gd name="connsiteX1459" fmla="*/ 1973263 w 2397257"/>
                <a:gd name="connsiteY1459" fmla="*/ 1497245 h 2370204"/>
                <a:gd name="connsiteX1460" fmla="*/ 1646553 w 2397257"/>
                <a:gd name="connsiteY1460" fmla="*/ 1497244 h 2370204"/>
                <a:gd name="connsiteX1461" fmla="*/ 1657478 w 2397257"/>
                <a:gd name="connsiteY1461" fmla="*/ 1508689 h 2370204"/>
                <a:gd name="connsiteX1462" fmla="*/ 1646553 w 2397257"/>
                <a:gd name="connsiteY1462" fmla="*/ 1520134 h 2370204"/>
                <a:gd name="connsiteX1463" fmla="*/ 1635628 w 2397257"/>
                <a:gd name="connsiteY1463" fmla="*/ 1508689 h 2370204"/>
                <a:gd name="connsiteX1464" fmla="*/ 1646553 w 2397257"/>
                <a:gd name="connsiteY1464" fmla="*/ 1497244 h 2370204"/>
                <a:gd name="connsiteX1465" fmla="*/ 259079 w 2397257"/>
                <a:gd name="connsiteY1465" fmla="*/ 1489961 h 2370204"/>
                <a:gd name="connsiteX1466" fmla="*/ 263241 w 2397257"/>
                <a:gd name="connsiteY1466" fmla="*/ 1492562 h 2370204"/>
                <a:gd name="connsiteX1467" fmla="*/ 259079 w 2397257"/>
                <a:gd name="connsiteY1467" fmla="*/ 1495163 h 2370204"/>
                <a:gd name="connsiteX1468" fmla="*/ 254917 w 2397257"/>
                <a:gd name="connsiteY1468" fmla="*/ 1492562 h 2370204"/>
                <a:gd name="connsiteX1469" fmla="*/ 259079 w 2397257"/>
                <a:gd name="connsiteY1469" fmla="*/ 1489961 h 2370204"/>
                <a:gd name="connsiteX1470" fmla="*/ 2057542 w 2397257"/>
                <a:gd name="connsiteY1470" fmla="*/ 1484759 h 2370204"/>
                <a:gd name="connsiteX1471" fmla="*/ 2073670 w 2397257"/>
                <a:gd name="connsiteY1471" fmla="*/ 1500887 h 2370204"/>
                <a:gd name="connsiteX1472" fmla="*/ 2057542 w 2397257"/>
                <a:gd name="connsiteY1472" fmla="*/ 1517015 h 2370204"/>
                <a:gd name="connsiteX1473" fmla="*/ 2041414 w 2397257"/>
                <a:gd name="connsiteY1473" fmla="*/ 1500887 h 2370204"/>
                <a:gd name="connsiteX1474" fmla="*/ 2057542 w 2397257"/>
                <a:gd name="connsiteY1474" fmla="*/ 1484759 h 2370204"/>
                <a:gd name="connsiteX1475" fmla="*/ 660182 w 2397257"/>
                <a:gd name="connsiteY1475" fmla="*/ 1484758 h 2370204"/>
                <a:gd name="connsiteX1476" fmla="*/ 676310 w 2397257"/>
                <a:gd name="connsiteY1476" fmla="*/ 1500886 h 2370204"/>
                <a:gd name="connsiteX1477" fmla="*/ 660182 w 2397257"/>
                <a:gd name="connsiteY1477" fmla="*/ 1517014 h 2370204"/>
                <a:gd name="connsiteX1478" fmla="*/ 644054 w 2397257"/>
                <a:gd name="connsiteY1478" fmla="*/ 1500886 h 2370204"/>
                <a:gd name="connsiteX1479" fmla="*/ 660182 w 2397257"/>
                <a:gd name="connsiteY1479" fmla="*/ 1484758 h 2370204"/>
                <a:gd name="connsiteX1480" fmla="*/ 1739675 w 2397257"/>
                <a:gd name="connsiteY1480" fmla="*/ 1480596 h 2370204"/>
                <a:gd name="connsiteX1481" fmla="*/ 1757363 w 2397257"/>
                <a:gd name="connsiteY1481" fmla="*/ 1497764 h 2370204"/>
                <a:gd name="connsiteX1482" fmla="*/ 1739675 w 2397257"/>
                <a:gd name="connsiteY1482" fmla="*/ 1514932 h 2370204"/>
                <a:gd name="connsiteX1483" fmla="*/ 1721987 w 2397257"/>
                <a:gd name="connsiteY1483" fmla="*/ 1497764 h 2370204"/>
                <a:gd name="connsiteX1484" fmla="*/ 1739675 w 2397257"/>
                <a:gd name="connsiteY1484" fmla="*/ 1480596 h 2370204"/>
                <a:gd name="connsiteX1485" fmla="*/ 906774 w 2397257"/>
                <a:gd name="connsiteY1485" fmla="*/ 1472273 h 2370204"/>
                <a:gd name="connsiteX1486" fmla="*/ 907294 w 2397257"/>
                <a:gd name="connsiteY1486" fmla="*/ 1472793 h 2370204"/>
                <a:gd name="connsiteX1487" fmla="*/ 906774 w 2397257"/>
                <a:gd name="connsiteY1487" fmla="*/ 1473313 h 2370204"/>
                <a:gd name="connsiteX1488" fmla="*/ 906254 w 2397257"/>
                <a:gd name="connsiteY1488" fmla="*/ 1472793 h 2370204"/>
                <a:gd name="connsiteX1489" fmla="*/ 906774 w 2397257"/>
                <a:gd name="connsiteY1489" fmla="*/ 1472273 h 2370204"/>
                <a:gd name="connsiteX1490" fmla="*/ 178442 w 2397257"/>
                <a:gd name="connsiteY1490" fmla="*/ 1472273 h 2370204"/>
                <a:gd name="connsiteX1491" fmla="*/ 181043 w 2397257"/>
                <a:gd name="connsiteY1491" fmla="*/ 1474874 h 2370204"/>
                <a:gd name="connsiteX1492" fmla="*/ 178442 w 2397257"/>
                <a:gd name="connsiteY1492" fmla="*/ 1477475 h 2370204"/>
                <a:gd name="connsiteX1493" fmla="*/ 175841 w 2397257"/>
                <a:gd name="connsiteY1493" fmla="*/ 1474874 h 2370204"/>
                <a:gd name="connsiteX1494" fmla="*/ 178442 w 2397257"/>
                <a:gd name="connsiteY1494" fmla="*/ 1472273 h 2370204"/>
                <a:gd name="connsiteX1495" fmla="*/ 2140260 w 2397257"/>
                <a:gd name="connsiteY1495" fmla="*/ 1470192 h 2370204"/>
                <a:gd name="connsiteX1496" fmla="*/ 2154827 w 2397257"/>
                <a:gd name="connsiteY1496" fmla="*/ 1485279 h 2370204"/>
                <a:gd name="connsiteX1497" fmla="*/ 2140260 w 2397257"/>
                <a:gd name="connsiteY1497" fmla="*/ 1500366 h 2370204"/>
                <a:gd name="connsiteX1498" fmla="*/ 2125693 w 2397257"/>
                <a:gd name="connsiteY1498" fmla="*/ 1485279 h 2370204"/>
                <a:gd name="connsiteX1499" fmla="*/ 2140260 w 2397257"/>
                <a:gd name="connsiteY1499" fmla="*/ 1470192 h 2370204"/>
                <a:gd name="connsiteX1500" fmla="*/ 572262 w 2397257"/>
                <a:gd name="connsiteY1500" fmla="*/ 1468110 h 2370204"/>
                <a:gd name="connsiteX1501" fmla="*/ 592031 w 2397257"/>
                <a:gd name="connsiteY1501" fmla="*/ 1487879 h 2370204"/>
                <a:gd name="connsiteX1502" fmla="*/ 572262 w 2397257"/>
                <a:gd name="connsiteY1502" fmla="*/ 1507648 h 2370204"/>
                <a:gd name="connsiteX1503" fmla="*/ 552493 w 2397257"/>
                <a:gd name="connsiteY1503" fmla="*/ 1487879 h 2370204"/>
                <a:gd name="connsiteX1504" fmla="*/ 572262 w 2397257"/>
                <a:gd name="connsiteY1504" fmla="*/ 1468110 h 2370204"/>
                <a:gd name="connsiteX1505" fmla="*/ 1826035 w 2397257"/>
                <a:gd name="connsiteY1505" fmla="*/ 1462908 h 2370204"/>
                <a:gd name="connsiteX1506" fmla="*/ 1845804 w 2397257"/>
                <a:gd name="connsiteY1506" fmla="*/ 1482677 h 2370204"/>
                <a:gd name="connsiteX1507" fmla="*/ 1826035 w 2397257"/>
                <a:gd name="connsiteY1507" fmla="*/ 1502446 h 2370204"/>
                <a:gd name="connsiteX1508" fmla="*/ 1806266 w 2397257"/>
                <a:gd name="connsiteY1508" fmla="*/ 1482677 h 2370204"/>
                <a:gd name="connsiteX1509" fmla="*/ 1826035 w 2397257"/>
                <a:gd name="connsiteY1509" fmla="*/ 1462908 h 2370204"/>
                <a:gd name="connsiteX1510" fmla="*/ 809490 w 2397257"/>
                <a:gd name="connsiteY1510" fmla="*/ 1462908 h 2370204"/>
                <a:gd name="connsiteX1511" fmla="*/ 811571 w 2397257"/>
                <a:gd name="connsiteY1511" fmla="*/ 1465509 h 2370204"/>
                <a:gd name="connsiteX1512" fmla="*/ 809490 w 2397257"/>
                <a:gd name="connsiteY1512" fmla="*/ 1468110 h 2370204"/>
                <a:gd name="connsiteX1513" fmla="*/ 807409 w 2397257"/>
                <a:gd name="connsiteY1513" fmla="*/ 1465509 h 2370204"/>
                <a:gd name="connsiteX1514" fmla="*/ 809490 w 2397257"/>
                <a:gd name="connsiteY1514" fmla="*/ 1462908 h 2370204"/>
                <a:gd name="connsiteX1515" fmla="*/ 1587766 w 2397257"/>
                <a:gd name="connsiteY1515" fmla="*/ 1460827 h 2370204"/>
                <a:gd name="connsiteX1516" fmla="*/ 1588807 w 2397257"/>
                <a:gd name="connsiteY1516" fmla="*/ 1461868 h 2370204"/>
                <a:gd name="connsiteX1517" fmla="*/ 1587766 w 2397257"/>
                <a:gd name="connsiteY1517" fmla="*/ 1462909 h 2370204"/>
                <a:gd name="connsiteX1518" fmla="*/ 1586725 w 2397257"/>
                <a:gd name="connsiteY1518" fmla="*/ 1461868 h 2370204"/>
                <a:gd name="connsiteX1519" fmla="*/ 1587766 w 2397257"/>
                <a:gd name="connsiteY1519" fmla="*/ 1460827 h 2370204"/>
                <a:gd name="connsiteX1520" fmla="*/ 2220895 w 2397257"/>
                <a:gd name="connsiteY1520" fmla="*/ 1457706 h 2370204"/>
                <a:gd name="connsiteX1521" fmla="*/ 2231820 w 2397257"/>
                <a:gd name="connsiteY1521" fmla="*/ 1469151 h 2370204"/>
                <a:gd name="connsiteX1522" fmla="*/ 2220895 w 2397257"/>
                <a:gd name="connsiteY1522" fmla="*/ 1480596 h 2370204"/>
                <a:gd name="connsiteX1523" fmla="*/ 2209970 w 2397257"/>
                <a:gd name="connsiteY1523" fmla="*/ 1469151 h 2370204"/>
                <a:gd name="connsiteX1524" fmla="*/ 2220895 w 2397257"/>
                <a:gd name="connsiteY1524" fmla="*/ 1457706 h 2370204"/>
                <a:gd name="connsiteX1525" fmla="*/ 487983 w 2397257"/>
                <a:gd name="connsiteY1525" fmla="*/ 1457706 h 2370204"/>
                <a:gd name="connsiteX1526" fmla="*/ 502550 w 2397257"/>
                <a:gd name="connsiteY1526" fmla="*/ 1472793 h 2370204"/>
                <a:gd name="connsiteX1527" fmla="*/ 487983 w 2397257"/>
                <a:gd name="connsiteY1527" fmla="*/ 1487880 h 2370204"/>
                <a:gd name="connsiteX1528" fmla="*/ 473416 w 2397257"/>
                <a:gd name="connsiteY1528" fmla="*/ 1472793 h 2370204"/>
                <a:gd name="connsiteX1529" fmla="*/ 487983 w 2397257"/>
                <a:gd name="connsiteY1529" fmla="*/ 1457706 h 2370204"/>
                <a:gd name="connsiteX1530" fmla="*/ 98325 w 2397257"/>
                <a:gd name="connsiteY1530" fmla="*/ 1457706 h 2370204"/>
                <a:gd name="connsiteX1531" fmla="*/ 99886 w 2397257"/>
                <a:gd name="connsiteY1531" fmla="*/ 1460307 h 2370204"/>
                <a:gd name="connsiteX1532" fmla="*/ 98325 w 2397257"/>
                <a:gd name="connsiteY1532" fmla="*/ 1462908 h 2370204"/>
                <a:gd name="connsiteX1533" fmla="*/ 96764 w 2397257"/>
                <a:gd name="connsiteY1533" fmla="*/ 1460307 h 2370204"/>
                <a:gd name="connsiteX1534" fmla="*/ 98325 w 2397257"/>
                <a:gd name="connsiteY1534" fmla="*/ 1457706 h 2370204"/>
                <a:gd name="connsiteX1535" fmla="*/ 2299972 w 2397257"/>
                <a:gd name="connsiteY1535" fmla="*/ 1448342 h 2370204"/>
                <a:gd name="connsiteX1536" fmla="*/ 2303614 w 2397257"/>
                <a:gd name="connsiteY1536" fmla="*/ 1451984 h 2370204"/>
                <a:gd name="connsiteX1537" fmla="*/ 2299972 w 2397257"/>
                <a:gd name="connsiteY1537" fmla="*/ 1455626 h 2370204"/>
                <a:gd name="connsiteX1538" fmla="*/ 2296330 w 2397257"/>
                <a:gd name="connsiteY1538" fmla="*/ 1451984 h 2370204"/>
                <a:gd name="connsiteX1539" fmla="*/ 2299972 w 2397257"/>
                <a:gd name="connsiteY1539" fmla="*/ 1448342 h 2370204"/>
                <a:gd name="connsiteX1540" fmla="*/ 405265 w 2397257"/>
                <a:gd name="connsiteY1540" fmla="*/ 1448341 h 2370204"/>
                <a:gd name="connsiteX1541" fmla="*/ 416190 w 2397257"/>
                <a:gd name="connsiteY1541" fmla="*/ 1458226 h 2370204"/>
                <a:gd name="connsiteX1542" fmla="*/ 405265 w 2397257"/>
                <a:gd name="connsiteY1542" fmla="*/ 1468111 h 2370204"/>
                <a:gd name="connsiteX1543" fmla="*/ 394340 w 2397257"/>
                <a:gd name="connsiteY1543" fmla="*/ 1458226 h 2370204"/>
                <a:gd name="connsiteX1544" fmla="*/ 405265 w 2397257"/>
                <a:gd name="connsiteY1544" fmla="*/ 1448341 h 2370204"/>
                <a:gd name="connsiteX1545" fmla="*/ 1910314 w 2397257"/>
                <a:gd name="connsiteY1545" fmla="*/ 1445220 h 2370204"/>
                <a:gd name="connsiteX1546" fmla="*/ 1932164 w 2397257"/>
                <a:gd name="connsiteY1546" fmla="*/ 1467590 h 2370204"/>
                <a:gd name="connsiteX1547" fmla="*/ 1910314 w 2397257"/>
                <a:gd name="connsiteY1547" fmla="*/ 1489960 h 2370204"/>
                <a:gd name="connsiteX1548" fmla="*/ 1888464 w 2397257"/>
                <a:gd name="connsiteY1548" fmla="*/ 1467590 h 2370204"/>
                <a:gd name="connsiteX1549" fmla="*/ 1910314 w 2397257"/>
                <a:gd name="connsiteY1549" fmla="*/ 1445220 h 2370204"/>
                <a:gd name="connsiteX1550" fmla="*/ 1679328 w 2397257"/>
                <a:gd name="connsiteY1550" fmla="*/ 1443139 h 2370204"/>
                <a:gd name="connsiteX1551" fmla="*/ 1685571 w 2397257"/>
                <a:gd name="connsiteY1551" fmla="*/ 1449382 h 2370204"/>
                <a:gd name="connsiteX1552" fmla="*/ 1679328 w 2397257"/>
                <a:gd name="connsiteY1552" fmla="*/ 1455625 h 2370204"/>
                <a:gd name="connsiteX1553" fmla="*/ 1673085 w 2397257"/>
                <a:gd name="connsiteY1553" fmla="*/ 1449382 h 2370204"/>
                <a:gd name="connsiteX1554" fmla="*/ 1679328 w 2397257"/>
                <a:gd name="connsiteY1554" fmla="*/ 1443139 h 2370204"/>
                <a:gd name="connsiteX1555" fmla="*/ 18729 w 2397257"/>
                <a:gd name="connsiteY1555" fmla="*/ 1443139 h 2370204"/>
                <a:gd name="connsiteX1556" fmla="*/ 19770 w 2397257"/>
                <a:gd name="connsiteY1556" fmla="*/ 1444180 h 2370204"/>
                <a:gd name="connsiteX1557" fmla="*/ 18729 w 2397257"/>
                <a:gd name="connsiteY1557" fmla="*/ 1445221 h 2370204"/>
                <a:gd name="connsiteX1558" fmla="*/ 17688 w 2397257"/>
                <a:gd name="connsiteY1558" fmla="*/ 1444180 h 2370204"/>
                <a:gd name="connsiteX1559" fmla="*/ 18729 w 2397257"/>
                <a:gd name="connsiteY1559" fmla="*/ 1443139 h 2370204"/>
                <a:gd name="connsiteX1560" fmla="*/ 720530 w 2397257"/>
                <a:gd name="connsiteY1560" fmla="*/ 1437937 h 2370204"/>
                <a:gd name="connsiteX1561" fmla="*/ 735617 w 2397257"/>
                <a:gd name="connsiteY1561" fmla="*/ 1453024 h 2370204"/>
                <a:gd name="connsiteX1562" fmla="*/ 720530 w 2397257"/>
                <a:gd name="connsiteY1562" fmla="*/ 1468111 h 2370204"/>
                <a:gd name="connsiteX1563" fmla="*/ 705443 w 2397257"/>
                <a:gd name="connsiteY1563" fmla="*/ 1453024 h 2370204"/>
                <a:gd name="connsiteX1564" fmla="*/ 720530 w 2397257"/>
                <a:gd name="connsiteY1564" fmla="*/ 1437937 h 2370204"/>
                <a:gd name="connsiteX1565" fmla="*/ 323589 w 2397257"/>
                <a:gd name="connsiteY1565" fmla="*/ 1435856 h 2370204"/>
                <a:gd name="connsiteX1566" fmla="*/ 329832 w 2397257"/>
                <a:gd name="connsiteY1566" fmla="*/ 1442099 h 2370204"/>
                <a:gd name="connsiteX1567" fmla="*/ 323589 w 2397257"/>
                <a:gd name="connsiteY1567" fmla="*/ 1448342 h 2370204"/>
                <a:gd name="connsiteX1568" fmla="*/ 317346 w 2397257"/>
                <a:gd name="connsiteY1568" fmla="*/ 1442099 h 2370204"/>
                <a:gd name="connsiteX1569" fmla="*/ 323589 w 2397257"/>
                <a:gd name="connsiteY1569" fmla="*/ 1435856 h 2370204"/>
                <a:gd name="connsiteX1570" fmla="*/ 1993553 w 2397257"/>
                <a:gd name="connsiteY1570" fmla="*/ 1432735 h 2370204"/>
                <a:gd name="connsiteX1571" fmla="*/ 2012282 w 2397257"/>
                <a:gd name="connsiteY1571" fmla="*/ 1451464 h 2370204"/>
                <a:gd name="connsiteX1572" fmla="*/ 1993553 w 2397257"/>
                <a:gd name="connsiteY1572" fmla="*/ 1470193 h 2370204"/>
                <a:gd name="connsiteX1573" fmla="*/ 1974824 w 2397257"/>
                <a:gd name="connsiteY1573" fmla="*/ 1451464 h 2370204"/>
                <a:gd name="connsiteX1574" fmla="*/ 1993553 w 2397257"/>
                <a:gd name="connsiteY1574" fmla="*/ 1432735 h 2370204"/>
                <a:gd name="connsiteX1575" fmla="*/ 242951 w 2397257"/>
                <a:gd name="connsiteY1575" fmla="*/ 1421290 h 2370204"/>
                <a:gd name="connsiteX1576" fmla="*/ 247633 w 2397257"/>
                <a:gd name="connsiteY1576" fmla="*/ 1425972 h 2370204"/>
                <a:gd name="connsiteX1577" fmla="*/ 242951 w 2397257"/>
                <a:gd name="connsiteY1577" fmla="*/ 1430654 h 2370204"/>
                <a:gd name="connsiteX1578" fmla="*/ 238269 w 2397257"/>
                <a:gd name="connsiteY1578" fmla="*/ 1425972 h 2370204"/>
                <a:gd name="connsiteX1579" fmla="*/ 242951 w 2397257"/>
                <a:gd name="connsiteY1579" fmla="*/ 1421290 h 2370204"/>
                <a:gd name="connsiteX1580" fmla="*/ 1764647 w 2397257"/>
                <a:gd name="connsiteY1580" fmla="*/ 1421289 h 2370204"/>
                <a:gd name="connsiteX1581" fmla="*/ 1777133 w 2397257"/>
                <a:gd name="connsiteY1581" fmla="*/ 1434815 h 2370204"/>
                <a:gd name="connsiteX1582" fmla="*/ 1764647 w 2397257"/>
                <a:gd name="connsiteY1582" fmla="*/ 1448341 h 2370204"/>
                <a:gd name="connsiteX1583" fmla="*/ 1752161 w 2397257"/>
                <a:gd name="connsiteY1583" fmla="*/ 1434815 h 2370204"/>
                <a:gd name="connsiteX1584" fmla="*/ 1764647 w 2397257"/>
                <a:gd name="connsiteY1584" fmla="*/ 1421289 h 2370204"/>
                <a:gd name="connsiteX1585" fmla="*/ 2075230 w 2397257"/>
                <a:gd name="connsiteY1585" fmla="*/ 1418168 h 2370204"/>
                <a:gd name="connsiteX1586" fmla="*/ 2091358 w 2397257"/>
                <a:gd name="connsiteY1586" fmla="*/ 1435336 h 2370204"/>
                <a:gd name="connsiteX1587" fmla="*/ 2075230 w 2397257"/>
                <a:gd name="connsiteY1587" fmla="*/ 1452504 h 2370204"/>
                <a:gd name="connsiteX1588" fmla="*/ 2059102 w 2397257"/>
                <a:gd name="connsiteY1588" fmla="*/ 1435336 h 2370204"/>
                <a:gd name="connsiteX1589" fmla="*/ 2075230 w 2397257"/>
                <a:gd name="connsiteY1589" fmla="*/ 1418168 h 2370204"/>
                <a:gd name="connsiteX1590" fmla="*/ 633650 w 2397257"/>
                <a:gd name="connsiteY1590" fmla="*/ 1418168 h 2370204"/>
                <a:gd name="connsiteX1591" fmla="*/ 653419 w 2397257"/>
                <a:gd name="connsiteY1591" fmla="*/ 1437937 h 2370204"/>
                <a:gd name="connsiteX1592" fmla="*/ 633650 w 2397257"/>
                <a:gd name="connsiteY1592" fmla="*/ 1457706 h 2370204"/>
                <a:gd name="connsiteX1593" fmla="*/ 613881 w 2397257"/>
                <a:gd name="connsiteY1593" fmla="*/ 1437937 h 2370204"/>
                <a:gd name="connsiteX1594" fmla="*/ 633650 w 2397257"/>
                <a:gd name="connsiteY1594" fmla="*/ 1418168 h 2370204"/>
                <a:gd name="connsiteX1595" fmla="*/ 1530019 w 2397257"/>
                <a:gd name="connsiteY1595" fmla="*/ 1416087 h 2370204"/>
                <a:gd name="connsiteX1596" fmla="*/ 1530539 w 2397257"/>
                <a:gd name="connsiteY1596" fmla="*/ 1416607 h 2370204"/>
                <a:gd name="connsiteX1597" fmla="*/ 1530019 w 2397257"/>
                <a:gd name="connsiteY1597" fmla="*/ 1417127 h 2370204"/>
                <a:gd name="connsiteX1598" fmla="*/ 1529499 w 2397257"/>
                <a:gd name="connsiteY1598" fmla="*/ 1416607 h 2370204"/>
                <a:gd name="connsiteX1599" fmla="*/ 1530019 w 2397257"/>
                <a:gd name="connsiteY1599" fmla="*/ 1416087 h 2370204"/>
                <a:gd name="connsiteX1600" fmla="*/ 868797 w 2397257"/>
                <a:gd name="connsiteY1600" fmla="*/ 1416087 h 2370204"/>
                <a:gd name="connsiteX1601" fmla="*/ 870878 w 2397257"/>
                <a:gd name="connsiteY1601" fmla="*/ 1418688 h 2370204"/>
                <a:gd name="connsiteX1602" fmla="*/ 868797 w 2397257"/>
                <a:gd name="connsiteY1602" fmla="*/ 1421289 h 2370204"/>
                <a:gd name="connsiteX1603" fmla="*/ 866716 w 2397257"/>
                <a:gd name="connsiteY1603" fmla="*/ 1418688 h 2370204"/>
                <a:gd name="connsiteX1604" fmla="*/ 868797 w 2397257"/>
                <a:gd name="connsiteY1604" fmla="*/ 1416087 h 2370204"/>
                <a:gd name="connsiteX1605" fmla="*/ 550933 w 2397257"/>
                <a:gd name="connsiteY1605" fmla="*/ 1405682 h 2370204"/>
                <a:gd name="connsiteX1606" fmla="*/ 569142 w 2397257"/>
                <a:gd name="connsiteY1606" fmla="*/ 1424411 h 2370204"/>
                <a:gd name="connsiteX1607" fmla="*/ 550933 w 2397257"/>
                <a:gd name="connsiteY1607" fmla="*/ 1443140 h 2370204"/>
                <a:gd name="connsiteX1608" fmla="*/ 532724 w 2397257"/>
                <a:gd name="connsiteY1608" fmla="*/ 1424411 h 2370204"/>
                <a:gd name="connsiteX1609" fmla="*/ 550933 w 2397257"/>
                <a:gd name="connsiteY1609" fmla="*/ 1405682 h 2370204"/>
                <a:gd name="connsiteX1610" fmla="*/ 164916 w 2397257"/>
                <a:gd name="connsiteY1610" fmla="*/ 1405682 h 2370204"/>
                <a:gd name="connsiteX1611" fmla="*/ 168558 w 2397257"/>
                <a:gd name="connsiteY1611" fmla="*/ 1409324 h 2370204"/>
                <a:gd name="connsiteX1612" fmla="*/ 164916 w 2397257"/>
                <a:gd name="connsiteY1612" fmla="*/ 1412966 h 2370204"/>
                <a:gd name="connsiteX1613" fmla="*/ 161274 w 2397257"/>
                <a:gd name="connsiteY1613" fmla="*/ 1409324 h 2370204"/>
                <a:gd name="connsiteX1614" fmla="*/ 164916 w 2397257"/>
                <a:gd name="connsiteY1614" fmla="*/ 1405682 h 2370204"/>
                <a:gd name="connsiteX1615" fmla="*/ 2154306 w 2397257"/>
                <a:gd name="connsiteY1615" fmla="*/ 1403602 h 2370204"/>
                <a:gd name="connsiteX1616" fmla="*/ 2170434 w 2397257"/>
                <a:gd name="connsiteY1616" fmla="*/ 1419730 h 2370204"/>
                <a:gd name="connsiteX1617" fmla="*/ 2154306 w 2397257"/>
                <a:gd name="connsiteY1617" fmla="*/ 1435858 h 2370204"/>
                <a:gd name="connsiteX1618" fmla="*/ 2138178 w 2397257"/>
                <a:gd name="connsiteY1618" fmla="*/ 1419730 h 2370204"/>
                <a:gd name="connsiteX1619" fmla="*/ 2154306 w 2397257"/>
                <a:gd name="connsiteY1619" fmla="*/ 1403602 h 2370204"/>
                <a:gd name="connsiteX1620" fmla="*/ 1848405 w 2397257"/>
                <a:gd name="connsiteY1620" fmla="*/ 1396318 h 2370204"/>
                <a:gd name="connsiteX1621" fmla="*/ 1870775 w 2397257"/>
                <a:gd name="connsiteY1621" fmla="*/ 1418688 h 2370204"/>
                <a:gd name="connsiteX1622" fmla="*/ 1848405 w 2397257"/>
                <a:gd name="connsiteY1622" fmla="*/ 1441058 h 2370204"/>
                <a:gd name="connsiteX1623" fmla="*/ 1826035 w 2397257"/>
                <a:gd name="connsiteY1623" fmla="*/ 1418688 h 2370204"/>
                <a:gd name="connsiteX1624" fmla="*/ 1848405 w 2397257"/>
                <a:gd name="connsiteY1624" fmla="*/ 1396318 h 2370204"/>
                <a:gd name="connsiteX1625" fmla="*/ 780877 w 2397257"/>
                <a:gd name="connsiteY1625" fmla="*/ 1396318 h 2370204"/>
                <a:gd name="connsiteX1626" fmla="*/ 789721 w 2397257"/>
                <a:gd name="connsiteY1626" fmla="*/ 1404642 h 2370204"/>
                <a:gd name="connsiteX1627" fmla="*/ 780877 w 2397257"/>
                <a:gd name="connsiteY1627" fmla="*/ 1412966 h 2370204"/>
                <a:gd name="connsiteX1628" fmla="*/ 772033 w 2397257"/>
                <a:gd name="connsiteY1628" fmla="*/ 1404642 h 2370204"/>
                <a:gd name="connsiteX1629" fmla="*/ 780877 w 2397257"/>
                <a:gd name="connsiteY1629" fmla="*/ 1396318 h 2370204"/>
                <a:gd name="connsiteX1630" fmla="*/ 86880 w 2397257"/>
                <a:gd name="connsiteY1630" fmla="*/ 1391116 h 2370204"/>
                <a:gd name="connsiteX1631" fmla="*/ 89481 w 2397257"/>
                <a:gd name="connsiteY1631" fmla="*/ 1393717 h 2370204"/>
                <a:gd name="connsiteX1632" fmla="*/ 86880 w 2397257"/>
                <a:gd name="connsiteY1632" fmla="*/ 1396318 h 2370204"/>
                <a:gd name="connsiteX1633" fmla="*/ 84279 w 2397257"/>
                <a:gd name="connsiteY1633" fmla="*/ 1393717 h 2370204"/>
                <a:gd name="connsiteX1634" fmla="*/ 86880 w 2397257"/>
                <a:gd name="connsiteY1634" fmla="*/ 1391116 h 2370204"/>
                <a:gd name="connsiteX1635" fmla="*/ 469255 w 2397257"/>
                <a:gd name="connsiteY1635" fmla="*/ 1391115 h 2370204"/>
                <a:gd name="connsiteX1636" fmla="*/ 487984 w 2397257"/>
                <a:gd name="connsiteY1636" fmla="*/ 1408283 h 2370204"/>
                <a:gd name="connsiteX1637" fmla="*/ 469255 w 2397257"/>
                <a:gd name="connsiteY1637" fmla="*/ 1425451 h 2370204"/>
                <a:gd name="connsiteX1638" fmla="*/ 450526 w 2397257"/>
                <a:gd name="connsiteY1638" fmla="*/ 1408283 h 2370204"/>
                <a:gd name="connsiteX1639" fmla="*/ 469255 w 2397257"/>
                <a:gd name="connsiteY1639" fmla="*/ 1391115 h 2370204"/>
                <a:gd name="connsiteX1640" fmla="*/ 2232860 w 2397257"/>
                <a:gd name="connsiteY1640" fmla="*/ 1389035 h 2370204"/>
                <a:gd name="connsiteX1641" fmla="*/ 2246386 w 2397257"/>
                <a:gd name="connsiteY1641" fmla="*/ 1402561 h 2370204"/>
                <a:gd name="connsiteX1642" fmla="*/ 2232860 w 2397257"/>
                <a:gd name="connsiteY1642" fmla="*/ 1416087 h 2370204"/>
                <a:gd name="connsiteX1643" fmla="*/ 2219334 w 2397257"/>
                <a:gd name="connsiteY1643" fmla="*/ 1402561 h 2370204"/>
                <a:gd name="connsiteX1644" fmla="*/ 2232860 w 2397257"/>
                <a:gd name="connsiteY1644" fmla="*/ 1389035 h 2370204"/>
                <a:gd name="connsiteX1645" fmla="*/ 2310897 w 2397257"/>
                <a:gd name="connsiteY1645" fmla="*/ 1380711 h 2370204"/>
                <a:gd name="connsiteX1646" fmla="*/ 2316100 w 2397257"/>
                <a:gd name="connsiteY1646" fmla="*/ 1385914 h 2370204"/>
                <a:gd name="connsiteX1647" fmla="*/ 2310897 w 2397257"/>
                <a:gd name="connsiteY1647" fmla="*/ 1391117 h 2370204"/>
                <a:gd name="connsiteX1648" fmla="*/ 2305694 w 2397257"/>
                <a:gd name="connsiteY1648" fmla="*/ 1385914 h 2370204"/>
                <a:gd name="connsiteX1649" fmla="*/ 2310897 w 2397257"/>
                <a:gd name="connsiteY1649" fmla="*/ 1380711 h 2370204"/>
                <a:gd name="connsiteX1650" fmla="*/ 1929043 w 2397257"/>
                <a:gd name="connsiteY1650" fmla="*/ 1380711 h 2370204"/>
                <a:gd name="connsiteX1651" fmla="*/ 1949853 w 2397257"/>
                <a:gd name="connsiteY1651" fmla="*/ 1403081 h 2370204"/>
                <a:gd name="connsiteX1652" fmla="*/ 1929043 w 2397257"/>
                <a:gd name="connsiteY1652" fmla="*/ 1425451 h 2370204"/>
                <a:gd name="connsiteX1653" fmla="*/ 1908233 w 2397257"/>
                <a:gd name="connsiteY1653" fmla="*/ 1403081 h 2370204"/>
                <a:gd name="connsiteX1654" fmla="*/ 1929043 w 2397257"/>
                <a:gd name="connsiteY1654" fmla="*/ 1380711 h 2370204"/>
                <a:gd name="connsiteX1655" fmla="*/ 390178 w 2397257"/>
                <a:gd name="connsiteY1655" fmla="*/ 1378630 h 2370204"/>
                <a:gd name="connsiteX1656" fmla="*/ 403704 w 2397257"/>
                <a:gd name="connsiteY1656" fmla="*/ 1392156 h 2370204"/>
                <a:gd name="connsiteX1657" fmla="*/ 390178 w 2397257"/>
                <a:gd name="connsiteY1657" fmla="*/ 1405682 h 2370204"/>
                <a:gd name="connsiteX1658" fmla="*/ 376652 w 2397257"/>
                <a:gd name="connsiteY1658" fmla="*/ 1392156 h 2370204"/>
                <a:gd name="connsiteX1659" fmla="*/ 390178 w 2397257"/>
                <a:gd name="connsiteY1659" fmla="*/ 1378630 h 2370204"/>
                <a:gd name="connsiteX1660" fmla="*/ 1701177 w 2397257"/>
                <a:gd name="connsiteY1660" fmla="*/ 1376549 h 2370204"/>
                <a:gd name="connsiteX1661" fmla="*/ 1712622 w 2397257"/>
                <a:gd name="connsiteY1661" fmla="*/ 1386434 h 2370204"/>
                <a:gd name="connsiteX1662" fmla="*/ 1701177 w 2397257"/>
                <a:gd name="connsiteY1662" fmla="*/ 1396319 h 2370204"/>
                <a:gd name="connsiteX1663" fmla="*/ 1689732 w 2397257"/>
                <a:gd name="connsiteY1663" fmla="*/ 1386434 h 2370204"/>
                <a:gd name="connsiteX1664" fmla="*/ 1701177 w 2397257"/>
                <a:gd name="connsiteY1664" fmla="*/ 1376549 h 2370204"/>
                <a:gd name="connsiteX1665" fmla="*/ 9365 w 2397257"/>
                <a:gd name="connsiteY1665" fmla="*/ 1376549 h 2370204"/>
                <a:gd name="connsiteX1666" fmla="*/ 10406 w 2397257"/>
                <a:gd name="connsiteY1666" fmla="*/ 1377590 h 2370204"/>
                <a:gd name="connsiteX1667" fmla="*/ 9365 w 2397257"/>
                <a:gd name="connsiteY1667" fmla="*/ 1378631 h 2370204"/>
                <a:gd name="connsiteX1668" fmla="*/ 8324 w 2397257"/>
                <a:gd name="connsiteY1668" fmla="*/ 1377590 h 2370204"/>
                <a:gd name="connsiteX1669" fmla="*/ 9365 w 2397257"/>
                <a:gd name="connsiteY1669" fmla="*/ 1376549 h 2370204"/>
                <a:gd name="connsiteX1670" fmla="*/ 696599 w 2397257"/>
                <a:gd name="connsiteY1670" fmla="*/ 1373427 h 2370204"/>
                <a:gd name="connsiteX1671" fmla="*/ 712727 w 2397257"/>
                <a:gd name="connsiteY1671" fmla="*/ 1389555 h 2370204"/>
                <a:gd name="connsiteX1672" fmla="*/ 696599 w 2397257"/>
                <a:gd name="connsiteY1672" fmla="*/ 1405683 h 2370204"/>
                <a:gd name="connsiteX1673" fmla="*/ 680471 w 2397257"/>
                <a:gd name="connsiteY1673" fmla="*/ 1389555 h 2370204"/>
                <a:gd name="connsiteX1674" fmla="*/ 696599 w 2397257"/>
                <a:gd name="connsiteY1674" fmla="*/ 1373427 h 2370204"/>
                <a:gd name="connsiteX1675" fmla="*/ 2008119 w 2397257"/>
                <a:gd name="connsiteY1675" fmla="*/ 1369266 h 2370204"/>
                <a:gd name="connsiteX1676" fmla="*/ 2026848 w 2397257"/>
                <a:gd name="connsiteY1676" fmla="*/ 1387475 h 2370204"/>
                <a:gd name="connsiteX1677" fmla="*/ 2008119 w 2397257"/>
                <a:gd name="connsiteY1677" fmla="*/ 1405684 h 2370204"/>
                <a:gd name="connsiteX1678" fmla="*/ 1989390 w 2397257"/>
                <a:gd name="connsiteY1678" fmla="*/ 1387475 h 2370204"/>
                <a:gd name="connsiteX1679" fmla="*/ 2008119 w 2397257"/>
                <a:gd name="connsiteY1679" fmla="*/ 1369266 h 2370204"/>
                <a:gd name="connsiteX1680" fmla="*/ 311103 w 2397257"/>
                <a:gd name="connsiteY1680" fmla="*/ 1369266 h 2370204"/>
                <a:gd name="connsiteX1681" fmla="*/ 319427 w 2397257"/>
                <a:gd name="connsiteY1681" fmla="*/ 1377590 h 2370204"/>
                <a:gd name="connsiteX1682" fmla="*/ 311103 w 2397257"/>
                <a:gd name="connsiteY1682" fmla="*/ 1385914 h 2370204"/>
                <a:gd name="connsiteX1683" fmla="*/ 302779 w 2397257"/>
                <a:gd name="connsiteY1683" fmla="*/ 1377590 h 2370204"/>
                <a:gd name="connsiteX1684" fmla="*/ 311103 w 2397257"/>
                <a:gd name="connsiteY1684" fmla="*/ 1369266 h 2370204"/>
                <a:gd name="connsiteX1685" fmla="*/ 2388933 w 2397257"/>
                <a:gd name="connsiteY1685" fmla="*/ 1366144 h 2370204"/>
                <a:gd name="connsiteX1686" fmla="*/ 2389974 w 2397257"/>
                <a:gd name="connsiteY1686" fmla="*/ 1368746 h 2370204"/>
                <a:gd name="connsiteX1687" fmla="*/ 2388933 w 2397257"/>
                <a:gd name="connsiteY1687" fmla="*/ 1371348 h 2370204"/>
                <a:gd name="connsiteX1688" fmla="*/ 2387892 w 2397257"/>
                <a:gd name="connsiteY1688" fmla="*/ 1368746 h 2370204"/>
                <a:gd name="connsiteX1689" fmla="*/ 2388933 w 2397257"/>
                <a:gd name="connsiteY1689" fmla="*/ 1366144 h 2370204"/>
                <a:gd name="connsiteX1690" fmla="*/ 232027 w 2397257"/>
                <a:gd name="connsiteY1690" fmla="*/ 1353659 h 2370204"/>
                <a:gd name="connsiteX1691" fmla="*/ 238270 w 2397257"/>
                <a:gd name="connsiteY1691" fmla="*/ 1359902 h 2370204"/>
                <a:gd name="connsiteX1692" fmla="*/ 232027 w 2397257"/>
                <a:gd name="connsiteY1692" fmla="*/ 1366145 h 2370204"/>
                <a:gd name="connsiteX1693" fmla="*/ 225784 w 2397257"/>
                <a:gd name="connsiteY1693" fmla="*/ 1359902 h 2370204"/>
                <a:gd name="connsiteX1694" fmla="*/ 232027 w 2397257"/>
                <a:gd name="connsiteY1694" fmla="*/ 1353659 h 2370204"/>
                <a:gd name="connsiteX1695" fmla="*/ 1554991 w 2397257"/>
                <a:gd name="connsiteY1695" fmla="*/ 1353658 h 2370204"/>
                <a:gd name="connsiteX1696" fmla="*/ 1555511 w 2397257"/>
                <a:gd name="connsiteY1696" fmla="*/ 1354178 h 2370204"/>
                <a:gd name="connsiteX1697" fmla="*/ 1554991 w 2397257"/>
                <a:gd name="connsiteY1697" fmla="*/ 1354698 h 2370204"/>
                <a:gd name="connsiteX1698" fmla="*/ 1554471 w 2397257"/>
                <a:gd name="connsiteY1698" fmla="*/ 1354178 h 2370204"/>
                <a:gd name="connsiteX1699" fmla="*/ 1554991 w 2397257"/>
                <a:gd name="connsiteY1699" fmla="*/ 1353658 h 2370204"/>
                <a:gd name="connsiteX1700" fmla="*/ 842786 w 2397257"/>
                <a:gd name="connsiteY1700" fmla="*/ 1353658 h 2370204"/>
                <a:gd name="connsiteX1701" fmla="*/ 843827 w 2397257"/>
                <a:gd name="connsiteY1701" fmla="*/ 1356259 h 2370204"/>
                <a:gd name="connsiteX1702" fmla="*/ 842786 w 2397257"/>
                <a:gd name="connsiteY1702" fmla="*/ 1358860 h 2370204"/>
                <a:gd name="connsiteX1703" fmla="*/ 841745 w 2397257"/>
                <a:gd name="connsiteY1703" fmla="*/ 1356259 h 2370204"/>
                <a:gd name="connsiteX1704" fmla="*/ 842786 w 2397257"/>
                <a:gd name="connsiteY1704" fmla="*/ 1353658 h 2370204"/>
                <a:gd name="connsiteX1705" fmla="*/ 615442 w 2397257"/>
                <a:gd name="connsiteY1705" fmla="*/ 1353658 h 2370204"/>
                <a:gd name="connsiteX1706" fmla="*/ 636772 w 2397257"/>
                <a:gd name="connsiteY1706" fmla="*/ 1373427 h 2370204"/>
                <a:gd name="connsiteX1707" fmla="*/ 615442 w 2397257"/>
                <a:gd name="connsiteY1707" fmla="*/ 1393196 h 2370204"/>
                <a:gd name="connsiteX1708" fmla="*/ 594112 w 2397257"/>
                <a:gd name="connsiteY1708" fmla="*/ 1373427 h 2370204"/>
                <a:gd name="connsiteX1709" fmla="*/ 615442 w 2397257"/>
                <a:gd name="connsiteY1709" fmla="*/ 1353658 h 2370204"/>
                <a:gd name="connsiteX1710" fmla="*/ 2087195 w 2397257"/>
                <a:gd name="connsiteY1710" fmla="*/ 1351578 h 2370204"/>
                <a:gd name="connsiteX1711" fmla="*/ 2105924 w 2397257"/>
                <a:gd name="connsiteY1711" fmla="*/ 1370307 h 2370204"/>
                <a:gd name="connsiteX1712" fmla="*/ 2087195 w 2397257"/>
                <a:gd name="connsiteY1712" fmla="*/ 1389036 h 2370204"/>
                <a:gd name="connsiteX1713" fmla="*/ 2068466 w 2397257"/>
                <a:gd name="connsiteY1713" fmla="*/ 1370307 h 2370204"/>
                <a:gd name="connsiteX1714" fmla="*/ 2087195 w 2397257"/>
                <a:gd name="connsiteY1714" fmla="*/ 1351578 h 2370204"/>
                <a:gd name="connsiteX1715" fmla="*/ 1782856 w 2397257"/>
                <a:gd name="connsiteY1715" fmla="*/ 1351577 h 2370204"/>
                <a:gd name="connsiteX1716" fmla="*/ 1801065 w 2397257"/>
                <a:gd name="connsiteY1716" fmla="*/ 1370306 h 2370204"/>
                <a:gd name="connsiteX1717" fmla="*/ 1782856 w 2397257"/>
                <a:gd name="connsiteY1717" fmla="*/ 1389035 h 2370204"/>
                <a:gd name="connsiteX1718" fmla="*/ 1764647 w 2397257"/>
                <a:gd name="connsiteY1718" fmla="*/ 1370306 h 2370204"/>
                <a:gd name="connsiteX1719" fmla="*/ 1782856 w 2397257"/>
                <a:gd name="connsiteY1719" fmla="*/ 1351577 h 2370204"/>
                <a:gd name="connsiteX1720" fmla="*/ 535845 w 2397257"/>
                <a:gd name="connsiteY1720" fmla="*/ 1339092 h 2370204"/>
                <a:gd name="connsiteX1721" fmla="*/ 556655 w 2397257"/>
                <a:gd name="connsiteY1721" fmla="*/ 1358861 h 2370204"/>
                <a:gd name="connsiteX1722" fmla="*/ 535845 w 2397257"/>
                <a:gd name="connsiteY1722" fmla="*/ 1378630 h 2370204"/>
                <a:gd name="connsiteX1723" fmla="*/ 515035 w 2397257"/>
                <a:gd name="connsiteY1723" fmla="*/ 1358861 h 2370204"/>
                <a:gd name="connsiteX1724" fmla="*/ 535845 w 2397257"/>
                <a:gd name="connsiteY1724" fmla="*/ 1339092 h 2370204"/>
                <a:gd name="connsiteX1725" fmla="*/ 155552 w 2397257"/>
                <a:gd name="connsiteY1725" fmla="*/ 1339092 h 2370204"/>
                <a:gd name="connsiteX1726" fmla="*/ 159194 w 2397257"/>
                <a:gd name="connsiteY1726" fmla="*/ 1342734 h 2370204"/>
                <a:gd name="connsiteX1727" fmla="*/ 155552 w 2397257"/>
                <a:gd name="connsiteY1727" fmla="*/ 1346376 h 2370204"/>
                <a:gd name="connsiteX1728" fmla="*/ 151910 w 2397257"/>
                <a:gd name="connsiteY1728" fmla="*/ 1342734 h 2370204"/>
                <a:gd name="connsiteX1729" fmla="*/ 155552 w 2397257"/>
                <a:gd name="connsiteY1729" fmla="*/ 1339092 h 2370204"/>
                <a:gd name="connsiteX1730" fmla="*/ 2165230 w 2397257"/>
                <a:gd name="connsiteY1730" fmla="*/ 1337011 h 2370204"/>
                <a:gd name="connsiteX1731" fmla="*/ 2182918 w 2397257"/>
                <a:gd name="connsiteY1731" fmla="*/ 1353139 h 2370204"/>
                <a:gd name="connsiteX1732" fmla="*/ 2165230 w 2397257"/>
                <a:gd name="connsiteY1732" fmla="*/ 1369267 h 2370204"/>
                <a:gd name="connsiteX1733" fmla="*/ 2147542 w 2397257"/>
                <a:gd name="connsiteY1733" fmla="*/ 1353139 h 2370204"/>
                <a:gd name="connsiteX1734" fmla="*/ 2165230 w 2397257"/>
                <a:gd name="connsiteY1734" fmla="*/ 1337011 h 2370204"/>
                <a:gd name="connsiteX1735" fmla="*/ 1637189 w 2397257"/>
                <a:gd name="connsiteY1735" fmla="*/ 1333889 h 2370204"/>
                <a:gd name="connsiteX1736" fmla="*/ 1640831 w 2397257"/>
                <a:gd name="connsiteY1736" fmla="*/ 1337531 h 2370204"/>
                <a:gd name="connsiteX1737" fmla="*/ 1637189 w 2397257"/>
                <a:gd name="connsiteY1737" fmla="*/ 1341173 h 2370204"/>
                <a:gd name="connsiteX1738" fmla="*/ 1633547 w 2397257"/>
                <a:gd name="connsiteY1738" fmla="*/ 1337531 h 2370204"/>
                <a:gd name="connsiteX1739" fmla="*/ 1637189 w 2397257"/>
                <a:gd name="connsiteY1739" fmla="*/ 1333889 h 2370204"/>
                <a:gd name="connsiteX1740" fmla="*/ 761108 w 2397257"/>
                <a:gd name="connsiteY1740" fmla="*/ 1333889 h 2370204"/>
                <a:gd name="connsiteX1741" fmla="*/ 769952 w 2397257"/>
                <a:gd name="connsiteY1741" fmla="*/ 1341693 h 2370204"/>
                <a:gd name="connsiteX1742" fmla="*/ 761108 w 2397257"/>
                <a:gd name="connsiteY1742" fmla="*/ 1349497 h 2370204"/>
                <a:gd name="connsiteX1743" fmla="*/ 752264 w 2397257"/>
                <a:gd name="connsiteY1743" fmla="*/ 1341693 h 2370204"/>
                <a:gd name="connsiteX1744" fmla="*/ 761108 w 2397257"/>
                <a:gd name="connsiteY1744" fmla="*/ 1333889 h 2370204"/>
                <a:gd name="connsiteX1745" fmla="*/ 1861932 w 2397257"/>
                <a:gd name="connsiteY1745" fmla="*/ 1331808 h 2370204"/>
                <a:gd name="connsiteX1746" fmla="*/ 1885343 w 2397257"/>
                <a:gd name="connsiteY1746" fmla="*/ 1354178 h 2370204"/>
                <a:gd name="connsiteX1747" fmla="*/ 1861932 w 2397257"/>
                <a:gd name="connsiteY1747" fmla="*/ 1376548 h 2370204"/>
                <a:gd name="connsiteX1748" fmla="*/ 1838521 w 2397257"/>
                <a:gd name="connsiteY1748" fmla="*/ 1354178 h 2370204"/>
                <a:gd name="connsiteX1749" fmla="*/ 1861932 w 2397257"/>
                <a:gd name="connsiteY1749" fmla="*/ 1331808 h 2370204"/>
                <a:gd name="connsiteX1750" fmla="*/ 458330 w 2397257"/>
                <a:gd name="connsiteY1750" fmla="*/ 1324525 h 2370204"/>
                <a:gd name="connsiteX1751" fmla="*/ 475498 w 2397257"/>
                <a:gd name="connsiteY1751" fmla="*/ 1341693 h 2370204"/>
                <a:gd name="connsiteX1752" fmla="*/ 458330 w 2397257"/>
                <a:gd name="connsiteY1752" fmla="*/ 1358861 h 2370204"/>
                <a:gd name="connsiteX1753" fmla="*/ 441162 w 2397257"/>
                <a:gd name="connsiteY1753" fmla="*/ 1341693 h 2370204"/>
                <a:gd name="connsiteX1754" fmla="*/ 458330 w 2397257"/>
                <a:gd name="connsiteY1754" fmla="*/ 1324525 h 2370204"/>
                <a:gd name="connsiteX1755" fmla="*/ 79596 w 2397257"/>
                <a:gd name="connsiteY1755" fmla="*/ 1324525 h 2370204"/>
                <a:gd name="connsiteX1756" fmla="*/ 82197 w 2397257"/>
                <a:gd name="connsiteY1756" fmla="*/ 1326606 h 2370204"/>
                <a:gd name="connsiteX1757" fmla="*/ 79596 w 2397257"/>
                <a:gd name="connsiteY1757" fmla="*/ 1328687 h 2370204"/>
                <a:gd name="connsiteX1758" fmla="*/ 76995 w 2397257"/>
                <a:gd name="connsiteY1758" fmla="*/ 1326606 h 2370204"/>
                <a:gd name="connsiteX1759" fmla="*/ 79596 w 2397257"/>
                <a:gd name="connsiteY1759" fmla="*/ 1324525 h 2370204"/>
                <a:gd name="connsiteX1760" fmla="*/ 2242225 w 2397257"/>
                <a:gd name="connsiteY1760" fmla="*/ 1321404 h 2370204"/>
                <a:gd name="connsiteX1761" fmla="*/ 2254711 w 2397257"/>
                <a:gd name="connsiteY1761" fmla="*/ 1335451 h 2370204"/>
                <a:gd name="connsiteX1762" fmla="*/ 2242225 w 2397257"/>
                <a:gd name="connsiteY1762" fmla="*/ 1349498 h 2370204"/>
                <a:gd name="connsiteX1763" fmla="*/ 2229739 w 2397257"/>
                <a:gd name="connsiteY1763" fmla="*/ 1335451 h 2370204"/>
                <a:gd name="connsiteX1764" fmla="*/ 2242225 w 2397257"/>
                <a:gd name="connsiteY1764" fmla="*/ 1321404 h 2370204"/>
                <a:gd name="connsiteX1765" fmla="*/ 1939967 w 2397257"/>
                <a:gd name="connsiteY1765" fmla="*/ 1314120 h 2370204"/>
                <a:gd name="connsiteX1766" fmla="*/ 1962337 w 2397257"/>
                <a:gd name="connsiteY1766" fmla="*/ 1336490 h 2370204"/>
                <a:gd name="connsiteX1767" fmla="*/ 1939967 w 2397257"/>
                <a:gd name="connsiteY1767" fmla="*/ 1358860 h 2370204"/>
                <a:gd name="connsiteX1768" fmla="*/ 1917597 w 2397257"/>
                <a:gd name="connsiteY1768" fmla="*/ 1336490 h 2370204"/>
                <a:gd name="connsiteX1769" fmla="*/ 1939967 w 2397257"/>
                <a:gd name="connsiteY1769" fmla="*/ 1314120 h 2370204"/>
                <a:gd name="connsiteX1770" fmla="*/ 2317139 w 2397257"/>
                <a:gd name="connsiteY1770" fmla="*/ 1312039 h 2370204"/>
                <a:gd name="connsiteX1771" fmla="*/ 2323382 w 2397257"/>
                <a:gd name="connsiteY1771" fmla="*/ 1318282 h 2370204"/>
                <a:gd name="connsiteX1772" fmla="*/ 2317139 w 2397257"/>
                <a:gd name="connsiteY1772" fmla="*/ 1324525 h 2370204"/>
                <a:gd name="connsiteX1773" fmla="*/ 2310896 w 2397257"/>
                <a:gd name="connsiteY1773" fmla="*/ 1318282 h 2370204"/>
                <a:gd name="connsiteX1774" fmla="*/ 2317139 w 2397257"/>
                <a:gd name="connsiteY1774" fmla="*/ 1312039 h 2370204"/>
                <a:gd name="connsiteX1775" fmla="*/ 1716264 w 2397257"/>
                <a:gd name="connsiteY1775" fmla="*/ 1312039 h 2370204"/>
                <a:gd name="connsiteX1776" fmla="*/ 1725108 w 2397257"/>
                <a:gd name="connsiteY1776" fmla="*/ 1320363 h 2370204"/>
                <a:gd name="connsiteX1777" fmla="*/ 1716264 w 2397257"/>
                <a:gd name="connsiteY1777" fmla="*/ 1328687 h 2370204"/>
                <a:gd name="connsiteX1778" fmla="*/ 1707420 w 2397257"/>
                <a:gd name="connsiteY1778" fmla="*/ 1320363 h 2370204"/>
                <a:gd name="connsiteX1779" fmla="*/ 1716264 w 2397257"/>
                <a:gd name="connsiteY1779" fmla="*/ 1312039 h 2370204"/>
                <a:gd name="connsiteX1780" fmla="*/ 680991 w 2397257"/>
                <a:gd name="connsiteY1780" fmla="*/ 1308918 h 2370204"/>
                <a:gd name="connsiteX1781" fmla="*/ 696078 w 2397257"/>
                <a:gd name="connsiteY1781" fmla="*/ 1324005 h 2370204"/>
                <a:gd name="connsiteX1782" fmla="*/ 680991 w 2397257"/>
                <a:gd name="connsiteY1782" fmla="*/ 1339092 h 2370204"/>
                <a:gd name="connsiteX1783" fmla="*/ 665904 w 2397257"/>
                <a:gd name="connsiteY1783" fmla="*/ 1324005 h 2370204"/>
                <a:gd name="connsiteX1784" fmla="*/ 680991 w 2397257"/>
                <a:gd name="connsiteY1784" fmla="*/ 1308918 h 2370204"/>
                <a:gd name="connsiteX1785" fmla="*/ 380294 w 2397257"/>
                <a:gd name="connsiteY1785" fmla="*/ 1308918 h 2370204"/>
                <a:gd name="connsiteX1786" fmla="*/ 396422 w 2397257"/>
                <a:gd name="connsiteY1786" fmla="*/ 1325046 h 2370204"/>
                <a:gd name="connsiteX1787" fmla="*/ 380294 w 2397257"/>
                <a:gd name="connsiteY1787" fmla="*/ 1341174 h 2370204"/>
                <a:gd name="connsiteX1788" fmla="*/ 364166 w 2397257"/>
                <a:gd name="connsiteY1788" fmla="*/ 1325046 h 2370204"/>
                <a:gd name="connsiteX1789" fmla="*/ 380294 w 2397257"/>
                <a:gd name="connsiteY1789" fmla="*/ 1308918 h 2370204"/>
                <a:gd name="connsiteX1790" fmla="*/ 906774 w 2397257"/>
                <a:gd name="connsiteY1790" fmla="*/ 1306837 h 2370204"/>
                <a:gd name="connsiteX1791" fmla="*/ 907294 w 2397257"/>
                <a:gd name="connsiteY1791" fmla="*/ 1307357 h 2370204"/>
                <a:gd name="connsiteX1792" fmla="*/ 906774 w 2397257"/>
                <a:gd name="connsiteY1792" fmla="*/ 1307877 h 2370204"/>
                <a:gd name="connsiteX1793" fmla="*/ 906254 w 2397257"/>
                <a:gd name="connsiteY1793" fmla="*/ 1307357 h 2370204"/>
                <a:gd name="connsiteX1794" fmla="*/ 906774 w 2397257"/>
                <a:gd name="connsiteY1794" fmla="*/ 1306837 h 2370204"/>
                <a:gd name="connsiteX1795" fmla="*/ 2394135 w 2397257"/>
                <a:gd name="connsiteY1795" fmla="*/ 1299554 h 2370204"/>
                <a:gd name="connsiteX1796" fmla="*/ 2395176 w 2397257"/>
                <a:gd name="connsiteY1796" fmla="*/ 1302156 h 2370204"/>
                <a:gd name="connsiteX1797" fmla="*/ 2394135 w 2397257"/>
                <a:gd name="connsiteY1797" fmla="*/ 1304758 h 2370204"/>
                <a:gd name="connsiteX1798" fmla="*/ 2393094 w 2397257"/>
                <a:gd name="connsiteY1798" fmla="*/ 1302156 h 2370204"/>
                <a:gd name="connsiteX1799" fmla="*/ 2394135 w 2397257"/>
                <a:gd name="connsiteY1799" fmla="*/ 1299554 h 2370204"/>
                <a:gd name="connsiteX1800" fmla="*/ 2018004 w 2397257"/>
                <a:gd name="connsiteY1800" fmla="*/ 1299554 h 2370204"/>
                <a:gd name="connsiteX1801" fmla="*/ 2039334 w 2397257"/>
                <a:gd name="connsiteY1801" fmla="*/ 1319323 h 2370204"/>
                <a:gd name="connsiteX1802" fmla="*/ 2018004 w 2397257"/>
                <a:gd name="connsiteY1802" fmla="*/ 1339092 h 2370204"/>
                <a:gd name="connsiteX1803" fmla="*/ 1996674 w 2397257"/>
                <a:gd name="connsiteY1803" fmla="*/ 1319323 h 2370204"/>
                <a:gd name="connsiteX1804" fmla="*/ 2018004 w 2397257"/>
                <a:gd name="connsiteY1804" fmla="*/ 1299554 h 2370204"/>
                <a:gd name="connsiteX1805" fmla="*/ 303299 w 2397257"/>
                <a:gd name="connsiteY1805" fmla="*/ 1299554 h 2370204"/>
                <a:gd name="connsiteX1806" fmla="*/ 314224 w 2397257"/>
                <a:gd name="connsiteY1806" fmla="*/ 1310479 h 2370204"/>
                <a:gd name="connsiteX1807" fmla="*/ 303299 w 2397257"/>
                <a:gd name="connsiteY1807" fmla="*/ 1321404 h 2370204"/>
                <a:gd name="connsiteX1808" fmla="*/ 292374 w 2397257"/>
                <a:gd name="connsiteY1808" fmla="*/ 1310479 h 2370204"/>
                <a:gd name="connsiteX1809" fmla="*/ 303299 w 2397257"/>
                <a:gd name="connsiteY1809" fmla="*/ 1299554 h 2370204"/>
                <a:gd name="connsiteX1810" fmla="*/ 828219 w 2397257"/>
                <a:gd name="connsiteY1810" fmla="*/ 1289149 h 2370204"/>
                <a:gd name="connsiteX1811" fmla="*/ 829260 w 2397257"/>
                <a:gd name="connsiteY1811" fmla="*/ 1290710 h 2370204"/>
                <a:gd name="connsiteX1812" fmla="*/ 828219 w 2397257"/>
                <a:gd name="connsiteY1812" fmla="*/ 1292271 h 2370204"/>
                <a:gd name="connsiteX1813" fmla="*/ 827178 w 2397257"/>
                <a:gd name="connsiteY1813" fmla="*/ 1290710 h 2370204"/>
                <a:gd name="connsiteX1814" fmla="*/ 828219 w 2397257"/>
                <a:gd name="connsiteY1814" fmla="*/ 1289149 h 2370204"/>
                <a:gd name="connsiteX1815" fmla="*/ 604516 w 2397257"/>
                <a:gd name="connsiteY1815" fmla="*/ 1289149 h 2370204"/>
                <a:gd name="connsiteX1816" fmla="*/ 624285 w 2397257"/>
                <a:gd name="connsiteY1816" fmla="*/ 1307878 h 2370204"/>
                <a:gd name="connsiteX1817" fmla="*/ 604516 w 2397257"/>
                <a:gd name="connsiteY1817" fmla="*/ 1326607 h 2370204"/>
                <a:gd name="connsiteX1818" fmla="*/ 584747 w 2397257"/>
                <a:gd name="connsiteY1818" fmla="*/ 1307878 h 2370204"/>
                <a:gd name="connsiteX1819" fmla="*/ 604516 w 2397257"/>
                <a:gd name="connsiteY1819" fmla="*/ 1289149 h 2370204"/>
                <a:gd name="connsiteX1820" fmla="*/ 1794300 w 2397257"/>
                <a:gd name="connsiteY1820" fmla="*/ 1287068 h 2370204"/>
                <a:gd name="connsiteX1821" fmla="*/ 1811468 w 2397257"/>
                <a:gd name="connsiteY1821" fmla="*/ 1304236 h 2370204"/>
                <a:gd name="connsiteX1822" fmla="*/ 1794300 w 2397257"/>
                <a:gd name="connsiteY1822" fmla="*/ 1321404 h 2370204"/>
                <a:gd name="connsiteX1823" fmla="*/ 1777132 w 2397257"/>
                <a:gd name="connsiteY1823" fmla="*/ 1304236 h 2370204"/>
                <a:gd name="connsiteX1824" fmla="*/ 1794300 w 2397257"/>
                <a:gd name="connsiteY1824" fmla="*/ 1287068 h 2370204"/>
                <a:gd name="connsiteX1825" fmla="*/ 1569557 w 2397257"/>
                <a:gd name="connsiteY1825" fmla="*/ 1287068 h 2370204"/>
                <a:gd name="connsiteX1826" fmla="*/ 1570077 w 2397257"/>
                <a:gd name="connsiteY1826" fmla="*/ 1287588 h 2370204"/>
                <a:gd name="connsiteX1827" fmla="*/ 1569557 w 2397257"/>
                <a:gd name="connsiteY1827" fmla="*/ 1288108 h 2370204"/>
                <a:gd name="connsiteX1828" fmla="*/ 1569037 w 2397257"/>
                <a:gd name="connsiteY1828" fmla="*/ 1287588 h 2370204"/>
                <a:gd name="connsiteX1829" fmla="*/ 1569557 w 2397257"/>
                <a:gd name="connsiteY1829" fmla="*/ 1287068 h 2370204"/>
                <a:gd name="connsiteX1830" fmla="*/ 2094479 w 2397257"/>
                <a:gd name="connsiteY1830" fmla="*/ 1284988 h 2370204"/>
                <a:gd name="connsiteX1831" fmla="*/ 2113208 w 2397257"/>
                <a:gd name="connsiteY1831" fmla="*/ 1303197 h 2370204"/>
                <a:gd name="connsiteX1832" fmla="*/ 2094479 w 2397257"/>
                <a:gd name="connsiteY1832" fmla="*/ 1321406 h 2370204"/>
                <a:gd name="connsiteX1833" fmla="*/ 2075750 w 2397257"/>
                <a:gd name="connsiteY1833" fmla="*/ 1303197 h 2370204"/>
                <a:gd name="connsiteX1834" fmla="*/ 2094479 w 2397257"/>
                <a:gd name="connsiteY1834" fmla="*/ 1284988 h 2370204"/>
                <a:gd name="connsiteX1835" fmla="*/ 226824 w 2397257"/>
                <a:gd name="connsiteY1835" fmla="*/ 1284988 h 2370204"/>
                <a:gd name="connsiteX1836" fmla="*/ 235148 w 2397257"/>
                <a:gd name="connsiteY1836" fmla="*/ 1293312 h 2370204"/>
                <a:gd name="connsiteX1837" fmla="*/ 226824 w 2397257"/>
                <a:gd name="connsiteY1837" fmla="*/ 1301636 h 2370204"/>
                <a:gd name="connsiteX1838" fmla="*/ 218500 w 2397257"/>
                <a:gd name="connsiteY1838" fmla="*/ 1293312 h 2370204"/>
                <a:gd name="connsiteX1839" fmla="*/ 226824 w 2397257"/>
                <a:gd name="connsiteY1839" fmla="*/ 1284988 h 2370204"/>
                <a:gd name="connsiteX1840" fmla="*/ 1645512 w 2397257"/>
                <a:gd name="connsiteY1840" fmla="*/ 1269380 h 2370204"/>
                <a:gd name="connsiteX1841" fmla="*/ 1648113 w 2397257"/>
                <a:gd name="connsiteY1841" fmla="*/ 1270941 h 2370204"/>
                <a:gd name="connsiteX1842" fmla="*/ 1645512 w 2397257"/>
                <a:gd name="connsiteY1842" fmla="*/ 1272502 h 2370204"/>
                <a:gd name="connsiteX1843" fmla="*/ 1642911 w 2397257"/>
                <a:gd name="connsiteY1843" fmla="*/ 1270941 h 2370204"/>
                <a:gd name="connsiteX1844" fmla="*/ 1645512 w 2397257"/>
                <a:gd name="connsiteY1844" fmla="*/ 1269380 h 2370204"/>
                <a:gd name="connsiteX1845" fmla="*/ 526481 w 2397257"/>
                <a:gd name="connsiteY1845" fmla="*/ 1269380 h 2370204"/>
                <a:gd name="connsiteX1846" fmla="*/ 547291 w 2397257"/>
                <a:gd name="connsiteY1846" fmla="*/ 1291750 h 2370204"/>
                <a:gd name="connsiteX1847" fmla="*/ 526481 w 2397257"/>
                <a:gd name="connsiteY1847" fmla="*/ 1314120 h 2370204"/>
                <a:gd name="connsiteX1848" fmla="*/ 505671 w 2397257"/>
                <a:gd name="connsiteY1848" fmla="*/ 1291750 h 2370204"/>
                <a:gd name="connsiteX1849" fmla="*/ 526481 w 2397257"/>
                <a:gd name="connsiteY1849" fmla="*/ 1269380 h 2370204"/>
                <a:gd name="connsiteX1850" fmla="*/ 151389 w 2397257"/>
                <a:gd name="connsiteY1850" fmla="*/ 1269380 h 2370204"/>
                <a:gd name="connsiteX1851" fmla="*/ 156071 w 2397257"/>
                <a:gd name="connsiteY1851" fmla="*/ 1275623 h 2370204"/>
                <a:gd name="connsiteX1852" fmla="*/ 151389 w 2397257"/>
                <a:gd name="connsiteY1852" fmla="*/ 1281866 h 2370204"/>
                <a:gd name="connsiteX1853" fmla="*/ 146707 w 2397257"/>
                <a:gd name="connsiteY1853" fmla="*/ 1275623 h 2370204"/>
                <a:gd name="connsiteX1854" fmla="*/ 151389 w 2397257"/>
                <a:gd name="connsiteY1854" fmla="*/ 1269380 h 2370204"/>
                <a:gd name="connsiteX1855" fmla="*/ 2169913 w 2397257"/>
                <a:gd name="connsiteY1855" fmla="*/ 1267299 h 2370204"/>
                <a:gd name="connsiteX1856" fmla="*/ 2187081 w 2397257"/>
                <a:gd name="connsiteY1856" fmla="*/ 1286028 h 2370204"/>
                <a:gd name="connsiteX1857" fmla="*/ 2169913 w 2397257"/>
                <a:gd name="connsiteY1857" fmla="*/ 1304757 h 2370204"/>
                <a:gd name="connsiteX1858" fmla="*/ 2152745 w 2397257"/>
                <a:gd name="connsiteY1858" fmla="*/ 1286028 h 2370204"/>
                <a:gd name="connsiteX1859" fmla="*/ 2169913 w 2397257"/>
                <a:gd name="connsiteY1859" fmla="*/ 1267299 h 2370204"/>
                <a:gd name="connsiteX1860" fmla="*/ 750184 w 2397257"/>
                <a:gd name="connsiteY1860" fmla="*/ 1267299 h 2370204"/>
                <a:gd name="connsiteX1861" fmla="*/ 757468 w 2397257"/>
                <a:gd name="connsiteY1861" fmla="*/ 1274583 h 2370204"/>
                <a:gd name="connsiteX1862" fmla="*/ 750184 w 2397257"/>
                <a:gd name="connsiteY1862" fmla="*/ 1281867 h 2370204"/>
                <a:gd name="connsiteX1863" fmla="*/ 742900 w 2397257"/>
                <a:gd name="connsiteY1863" fmla="*/ 1274583 h 2370204"/>
                <a:gd name="connsiteX1864" fmla="*/ 750184 w 2397257"/>
                <a:gd name="connsiteY1864" fmla="*/ 1267299 h 2370204"/>
                <a:gd name="connsiteX1865" fmla="*/ 1870776 w 2397257"/>
                <a:gd name="connsiteY1865" fmla="*/ 1265218 h 2370204"/>
                <a:gd name="connsiteX1866" fmla="*/ 1892626 w 2397257"/>
                <a:gd name="connsiteY1866" fmla="*/ 1287068 h 2370204"/>
                <a:gd name="connsiteX1867" fmla="*/ 1870776 w 2397257"/>
                <a:gd name="connsiteY1867" fmla="*/ 1308918 h 2370204"/>
                <a:gd name="connsiteX1868" fmla="*/ 1848926 w 2397257"/>
                <a:gd name="connsiteY1868" fmla="*/ 1287068 h 2370204"/>
                <a:gd name="connsiteX1869" fmla="*/ 1870776 w 2397257"/>
                <a:gd name="connsiteY1869" fmla="*/ 1265218 h 2370204"/>
                <a:gd name="connsiteX1870" fmla="*/ 75955 w 2397257"/>
                <a:gd name="connsiteY1870" fmla="*/ 1257935 h 2370204"/>
                <a:gd name="connsiteX1871" fmla="*/ 80117 w 2397257"/>
                <a:gd name="connsiteY1871" fmla="*/ 1261577 h 2370204"/>
                <a:gd name="connsiteX1872" fmla="*/ 75955 w 2397257"/>
                <a:gd name="connsiteY1872" fmla="*/ 1265219 h 2370204"/>
                <a:gd name="connsiteX1873" fmla="*/ 71793 w 2397257"/>
                <a:gd name="connsiteY1873" fmla="*/ 1261577 h 2370204"/>
                <a:gd name="connsiteX1874" fmla="*/ 75955 w 2397257"/>
                <a:gd name="connsiteY1874" fmla="*/ 1257935 h 2370204"/>
                <a:gd name="connsiteX1875" fmla="*/ 2245346 w 2397257"/>
                <a:gd name="connsiteY1875" fmla="*/ 1254813 h 2370204"/>
                <a:gd name="connsiteX1876" fmla="*/ 2258872 w 2397257"/>
                <a:gd name="connsiteY1876" fmla="*/ 1268339 h 2370204"/>
                <a:gd name="connsiteX1877" fmla="*/ 2245346 w 2397257"/>
                <a:gd name="connsiteY1877" fmla="*/ 1281865 h 2370204"/>
                <a:gd name="connsiteX1878" fmla="*/ 2231820 w 2397257"/>
                <a:gd name="connsiteY1878" fmla="*/ 1268339 h 2370204"/>
                <a:gd name="connsiteX1879" fmla="*/ 2245346 w 2397257"/>
                <a:gd name="connsiteY1879" fmla="*/ 1254813 h 2370204"/>
                <a:gd name="connsiteX1880" fmla="*/ 450526 w 2397257"/>
                <a:gd name="connsiteY1880" fmla="*/ 1254813 h 2370204"/>
                <a:gd name="connsiteX1881" fmla="*/ 470295 w 2397257"/>
                <a:gd name="connsiteY1881" fmla="*/ 1274582 h 2370204"/>
                <a:gd name="connsiteX1882" fmla="*/ 450526 w 2397257"/>
                <a:gd name="connsiteY1882" fmla="*/ 1294351 h 2370204"/>
                <a:gd name="connsiteX1883" fmla="*/ 430757 w 2397257"/>
                <a:gd name="connsiteY1883" fmla="*/ 1274582 h 2370204"/>
                <a:gd name="connsiteX1884" fmla="*/ 450526 w 2397257"/>
                <a:gd name="connsiteY1884" fmla="*/ 1254813 h 2370204"/>
                <a:gd name="connsiteX1885" fmla="*/ 1946211 w 2397257"/>
                <a:gd name="connsiteY1885" fmla="*/ 1247530 h 2370204"/>
                <a:gd name="connsiteX1886" fmla="*/ 1969622 w 2397257"/>
                <a:gd name="connsiteY1886" fmla="*/ 1269900 h 2370204"/>
                <a:gd name="connsiteX1887" fmla="*/ 1946211 w 2397257"/>
                <a:gd name="connsiteY1887" fmla="*/ 1292270 h 2370204"/>
                <a:gd name="connsiteX1888" fmla="*/ 1922800 w 2397257"/>
                <a:gd name="connsiteY1888" fmla="*/ 1269900 h 2370204"/>
                <a:gd name="connsiteX1889" fmla="*/ 1946211 w 2397257"/>
                <a:gd name="connsiteY1889" fmla="*/ 1247530 h 2370204"/>
                <a:gd name="connsiteX1890" fmla="*/ 1721988 w 2397257"/>
                <a:gd name="connsiteY1890" fmla="*/ 1247530 h 2370204"/>
                <a:gd name="connsiteX1891" fmla="*/ 1729272 w 2397257"/>
                <a:gd name="connsiteY1891" fmla="*/ 1254814 h 2370204"/>
                <a:gd name="connsiteX1892" fmla="*/ 1721988 w 2397257"/>
                <a:gd name="connsiteY1892" fmla="*/ 1262098 h 2370204"/>
                <a:gd name="connsiteX1893" fmla="*/ 1714704 w 2397257"/>
                <a:gd name="connsiteY1893" fmla="*/ 1254814 h 2370204"/>
                <a:gd name="connsiteX1894" fmla="*/ 1721988 w 2397257"/>
                <a:gd name="connsiteY1894" fmla="*/ 1247530 h 2370204"/>
                <a:gd name="connsiteX1895" fmla="*/ 2320781 w 2397257"/>
                <a:gd name="connsiteY1895" fmla="*/ 1245449 h 2370204"/>
                <a:gd name="connsiteX1896" fmla="*/ 2325463 w 2397257"/>
                <a:gd name="connsiteY1896" fmla="*/ 1251692 h 2370204"/>
                <a:gd name="connsiteX1897" fmla="*/ 2320781 w 2397257"/>
                <a:gd name="connsiteY1897" fmla="*/ 1257935 h 2370204"/>
                <a:gd name="connsiteX1898" fmla="*/ 2316099 w 2397257"/>
                <a:gd name="connsiteY1898" fmla="*/ 1251692 h 2370204"/>
                <a:gd name="connsiteX1899" fmla="*/ 2320781 w 2397257"/>
                <a:gd name="connsiteY1899" fmla="*/ 1245449 h 2370204"/>
                <a:gd name="connsiteX1900" fmla="*/ 674228 w 2397257"/>
                <a:gd name="connsiteY1900" fmla="*/ 1245449 h 2370204"/>
                <a:gd name="connsiteX1901" fmla="*/ 687754 w 2397257"/>
                <a:gd name="connsiteY1901" fmla="*/ 1258975 h 2370204"/>
                <a:gd name="connsiteX1902" fmla="*/ 674228 w 2397257"/>
                <a:gd name="connsiteY1902" fmla="*/ 1272501 h 2370204"/>
                <a:gd name="connsiteX1903" fmla="*/ 660702 w 2397257"/>
                <a:gd name="connsiteY1903" fmla="*/ 1258975 h 2370204"/>
                <a:gd name="connsiteX1904" fmla="*/ 674228 w 2397257"/>
                <a:gd name="connsiteY1904" fmla="*/ 1245449 h 2370204"/>
                <a:gd name="connsiteX1905" fmla="*/ 375092 w 2397257"/>
                <a:gd name="connsiteY1905" fmla="*/ 1242327 h 2370204"/>
                <a:gd name="connsiteX1906" fmla="*/ 391220 w 2397257"/>
                <a:gd name="connsiteY1906" fmla="*/ 1258455 h 2370204"/>
                <a:gd name="connsiteX1907" fmla="*/ 375092 w 2397257"/>
                <a:gd name="connsiteY1907" fmla="*/ 1274583 h 2370204"/>
                <a:gd name="connsiteX1908" fmla="*/ 358964 w 2397257"/>
                <a:gd name="connsiteY1908" fmla="*/ 1258455 h 2370204"/>
                <a:gd name="connsiteX1909" fmla="*/ 375092 w 2397257"/>
                <a:gd name="connsiteY1909" fmla="*/ 1242327 h 2370204"/>
                <a:gd name="connsiteX1910" fmla="*/ 1561 w 2397257"/>
                <a:gd name="connsiteY1910" fmla="*/ 1242327 h 2370204"/>
                <a:gd name="connsiteX1911" fmla="*/ 3122 w 2397257"/>
                <a:gd name="connsiteY1911" fmla="*/ 1243888 h 2370204"/>
                <a:gd name="connsiteX1912" fmla="*/ 1561 w 2397257"/>
                <a:gd name="connsiteY1912" fmla="*/ 1245449 h 2370204"/>
                <a:gd name="connsiteX1913" fmla="*/ 0 w 2397257"/>
                <a:gd name="connsiteY1913" fmla="*/ 1243888 h 2370204"/>
                <a:gd name="connsiteX1914" fmla="*/ 1561 w 2397257"/>
                <a:gd name="connsiteY1914" fmla="*/ 1242327 h 2370204"/>
                <a:gd name="connsiteX1915" fmla="*/ 2396216 w 2397257"/>
                <a:gd name="connsiteY1915" fmla="*/ 1232963 h 2370204"/>
                <a:gd name="connsiteX1916" fmla="*/ 2397257 w 2397257"/>
                <a:gd name="connsiteY1916" fmla="*/ 1234004 h 2370204"/>
                <a:gd name="connsiteX1917" fmla="*/ 2396216 w 2397257"/>
                <a:gd name="connsiteY1917" fmla="*/ 1235045 h 2370204"/>
                <a:gd name="connsiteX1918" fmla="*/ 2395175 w 2397257"/>
                <a:gd name="connsiteY1918" fmla="*/ 1234004 h 2370204"/>
                <a:gd name="connsiteX1919" fmla="*/ 2396216 w 2397257"/>
                <a:gd name="connsiteY1919" fmla="*/ 1232963 h 2370204"/>
                <a:gd name="connsiteX1920" fmla="*/ 2021645 w 2397257"/>
                <a:gd name="connsiteY1920" fmla="*/ 1232963 h 2370204"/>
                <a:gd name="connsiteX1921" fmla="*/ 2041414 w 2397257"/>
                <a:gd name="connsiteY1921" fmla="*/ 1253773 h 2370204"/>
                <a:gd name="connsiteX1922" fmla="*/ 2021645 w 2397257"/>
                <a:gd name="connsiteY1922" fmla="*/ 1274583 h 2370204"/>
                <a:gd name="connsiteX1923" fmla="*/ 2001876 w 2397257"/>
                <a:gd name="connsiteY1923" fmla="*/ 1253773 h 2370204"/>
                <a:gd name="connsiteX1924" fmla="*/ 2021645 w 2397257"/>
                <a:gd name="connsiteY1924" fmla="*/ 1232963 h 2370204"/>
                <a:gd name="connsiteX1925" fmla="*/ 299658 w 2397257"/>
                <a:gd name="connsiteY1925" fmla="*/ 1229842 h 2370204"/>
                <a:gd name="connsiteX1926" fmla="*/ 312144 w 2397257"/>
                <a:gd name="connsiteY1926" fmla="*/ 1242328 h 2370204"/>
                <a:gd name="connsiteX1927" fmla="*/ 299658 w 2397257"/>
                <a:gd name="connsiteY1927" fmla="*/ 1254814 h 2370204"/>
                <a:gd name="connsiteX1928" fmla="*/ 287172 w 2397257"/>
                <a:gd name="connsiteY1928" fmla="*/ 1242328 h 2370204"/>
                <a:gd name="connsiteX1929" fmla="*/ 299658 w 2397257"/>
                <a:gd name="connsiteY1929" fmla="*/ 1229842 h 2370204"/>
                <a:gd name="connsiteX1930" fmla="*/ 825618 w 2397257"/>
                <a:gd name="connsiteY1930" fmla="*/ 1222558 h 2370204"/>
                <a:gd name="connsiteX1931" fmla="*/ 827179 w 2397257"/>
                <a:gd name="connsiteY1931" fmla="*/ 1224119 h 2370204"/>
                <a:gd name="connsiteX1932" fmla="*/ 825618 w 2397257"/>
                <a:gd name="connsiteY1932" fmla="*/ 1225680 h 2370204"/>
                <a:gd name="connsiteX1933" fmla="*/ 824057 w 2397257"/>
                <a:gd name="connsiteY1933" fmla="*/ 1224119 h 2370204"/>
                <a:gd name="connsiteX1934" fmla="*/ 825618 w 2397257"/>
                <a:gd name="connsiteY1934" fmla="*/ 1222558 h 2370204"/>
                <a:gd name="connsiteX1935" fmla="*/ 599314 w 2397257"/>
                <a:gd name="connsiteY1935" fmla="*/ 1222558 h 2370204"/>
                <a:gd name="connsiteX1936" fmla="*/ 619083 w 2397257"/>
                <a:gd name="connsiteY1936" fmla="*/ 1241287 h 2370204"/>
                <a:gd name="connsiteX1937" fmla="*/ 599314 w 2397257"/>
                <a:gd name="connsiteY1937" fmla="*/ 1260016 h 2370204"/>
                <a:gd name="connsiteX1938" fmla="*/ 579545 w 2397257"/>
                <a:gd name="connsiteY1938" fmla="*/ 1241287 h 2370204"/>
                <a:gd name="connsiteX1939" fmla="*/ 599314 w 2397257"/>
                <a:gd name="connsiteY1939" fmla="*/ 1222558 h 2370204"/>
                <a:gd name="connsiteX1940" fmla="*/ 1797422 w 2397257"/>
                <a:gd name="connsiteY1940" fmla="*/ 1220477 h 2370204"/>
                <a:gd name="connsiteX1941" fmla="*/ 1813550 w 2397257"/>
                <a:gd name="connsiteY1941" fmla="*/ 1236605 h 2370204"/>
                <a:gd name="connsiteX1942" fmla="*/ 1797422 w 2397257"/>
                <a:gd name="connsiteY1942" fmla="*/ 1252733 h 2370204"/>
                <a:gd name="connsiteX1943" fmla="*/ 1781294 w 2397257"/>
                <a:gd name="connsiteY1943" fmla="*/ 1236605 h 2370204"/>
                <a:gd name="connsiteX1944" fmla="*/ 1797422 w 2397257"/>
                <a:gd name="connsiteY1944" fmla="*/ 1220477 h 2370204"/>
                <a:gd name="connsiteX1945" fmla="*/ 2095519 w 2397257"/>
                <a:gd name="connsiteY1945" fmla="*/ 1215276 h 2370204"/>
                <a:gd name="connsiteX1946" fmla="*/ 2115288 w 2397257"/>
                <a:gd name="connsiteY1946" fmla="*/ 1235045 h 2370204"/>
                <a:gd name="connsiteX1947" fmla="*/ 2095519 w 2397257"/>
                <a:gd name="connsiteY1947" fmla="*/ 1254814 h 2370204"/>
                <a:gd name="connsiteX1948" fmla="*/ 2075750 w 2397257"/>
                <a:gd name="connsiteY1948" fmla="*/ 1235045 h 2370204"/>
                <a:gd name="connsiteX1949" fmla="*/ 2095519 w 2397257"/>
                <a:gd name="connsiteY1949" fmla="*/ 1215276 h 2370204"/>
                <a:gd name="connsiteX1950" fmla="*/ 225264 w 2397257"/>
                <a:gd name="connsiteY1950" fmla="*/ 1215276 h 2370204"/>
                <a:gd name="connsiteX1951" fmla="*/ 235149 w 2397257"/>
                <a:gd name="connsiteY1951" fmla="*/ 1225161 h 2370204"/>
                <a:gd name="connsiteX1952" fmla="*/ 225264 w 2397257"/>
                <a:gd name="connsiteY1952" fmla="*/ 1235046 h 2370204"/>
                <a:gd name="connsiteX1953" fmla="*/ 215379 w 2397257"/>
                <a:gd name="connsiteY1953" fmla="*/ 1225161 h 2370204"/>
                <a:gd name="connsiteX1954" fmla="*/ 225264 w 2397257"/>
                <a:gd name="connsiteY1954" fmla="*/ 1215276 h 2370204"/>
                <a:gd name="connsiteX1955" fmla="*/ 149829 w 2397257"/>
                <a:gd name="connsiteY1955" fmla="*/ 1202790 h 2370204"/>
                <a:gd name="connsiteX1956" fmla="*/ 156072 w 2397257"/>
                <a:gd name="connsiteY1956" fmla="*/ 1209033 h 2370204"/>
                <a:gd name="connsiteX1957" fmla="*/ 149829 w 2397257"/>
                <a:gd name="connsiteY1957" fmla="*/ 1215276 h 2370204"/>
                <a:gd name="connsiteX1958" fmla="*/ 143586 w 2397257"/>
                <a:gd name="connsiteY1958" fmla="*/ 1209033 h 2370204"/>
                <a:gd name="connsiteX1959" fmla="*/ 149829 w 2397257"/>
                <a:gd name="connsiteY1959" fmla="*/ 1202790 h 2370204"/>
                <a:gd name="connsiteX1960" fmla="*/ 1647073 w 2397257"/>
                <a:gd name="connsiteY1960" fmla="*/ 1202789 h 2370204"/>
                <a:gd name="connsiteX1961" fmla="*/ 1648114 w 2397257"/>
                <a:gd name="connsiteY1961" fmla="*/ 1204350 h 2370204"/>
                <a:gd name="connsiteX1962" fmla="*/ 1647073 w 2397257"/>
                <a:gd name="connsiteY1962" fmla="*/ 1205911 h 2370204"/>
                <a:gd name="connsiteX1963" fmla="*/ 1646032 w 2397257"/>
                <a:gd name="connsiteY1963" fmla="*/ 1204350 h 2370204"/>
                <a:gd name="connsiteX1964" fmla="*/ 1647073 w 2397257"/>
                <a:gd name="connsiteY1964" fmla="*/ 1202789 h 2370204"/>
                <a:gd name="connsiteX1965" fmla="*/ 524920 w 2397257"/>
                <a:gd name="connsiteY1965" fmla="*/ 1202789 h 2370204"/>
                <a:gd name="connsiteX1966" fmla="*/ 547290 w 2397257"/>
                <a:gd name="connsiteY1966" fmla="*/ 1224119 h 2370204"/>
                <a:gd name="connsiteX1967" fmla="*/ 524920 w 2397257"/>
                <a:gd name="connsiteY1967" fmla="*/ 1245449 h 2370204"/>
                <a:gd name="connsiteX1968" fmla="*/ 502550 w 2397257"/>
                <a:gd name="connsiteY1968" fmla="*/ 1224119 h 2370204"/>
                <a:gd name="connsiteX1969" fmla="*/ 524920 w 2397257"/>
                <a:gd name="connsiteY1969" fmla="*/ 1202789 h 2370204"/>
                <a:gd name="connsiteX1970" fmla="*/ 2171474 w 2397257"/>
                <a:gd name="connsiteY1970" fmla="*/ 1200709 h 2370204"/>
                <a:gd name="connsiteX1971" fmla="*/ 2190203 w 2397257"/>
                <a:gd name="connsiteY1971" fmla="*/ 1218918 h 2370204"/>
                <a:gd name="connsiteX1972" fmla="*/ 2171474 w 2397257"/>
                <a:gd name="connsiteY1972" fmla="*/ 1237127 h 2370204"/>
                <a:gd name="connsiteX1973" fmla="*/ 2152745 w 2397257"/>
                <a:gd name="connsiteY1973" fmla="*/ 1218918 h 2370204"/>
                <a:gd name="connsiteX1974" fmla="*/ 2171474 w 2397257"/>
                <a:gd name="connsiteY1974" fmla="*/ 1200709 h 2370204"/>
                <a:gd name="connsiteX1975" fmla="*/ 750184 w 2397257"/>
                <a:gd name="connsiteY1975" fmla="*/ 1200708 h 2370204"/>
                <a:gd name="connsiteX1976" fmla="*/ 755387 w 2397257"/>
                <a:gd name="connsiteY1976" fmla="*/ 1206951 h 2370204"/>
                <a:gd name="connsiteX1977" fmla="*/ 750184 w 2397257"/>
                <a:gd name="connsiteY1977" fmla="*/ 1213194 h 2370204"/>
                <a:gd name="connsiteX1978" fmla="*/ 744981 w 2397257"/>
                <a:gd name="connsiteY1978" fmla="*/ 1206951 h 2370204"/>
                <a:gd name="connsiteX1979" fmla="*/ 750184 w 2397257"/>
                <a:gd name="connsiteY1979" fmla="*/ 1200708 h 2370204"/>
                <a:gd name="connsiteX1980" fmla="*/ 1872337 w 2397257"/>
                <a:gd name="connsiteY1980" fmla="*/ 1197587 h 2370204"/>
                <a:gd name="connsiteX1981" fmla="*/ 1895748 w 2397257"/>
                <a:gd name="connsiteY1981" fmla="*/ 1219957 h 2370204"/>
                <a:gd name="connsiteX1982" fmla="*/ 1872337 w 2397257"/>
                <a:gd name="connsiteY1982" fmla="*/ 1242327 h 2370204"/>
                <a:gd name="connsiteX1983" fmla="*/ 1848926 w 2397257"/>
                <a:gd name="connsiteY1983" fmla="*/ 1219957 h 2370204"/>
                <a:gd name="connsiteX1984" fmla="*/ 1872337 w 2397257"/>
                <a:gd name="connsiteY1984" fmla="*/ 1197587 h 2370204"/>
                <a:gd name="connsiteX1985" fmla="*/ 2245346 w 2397257"/>
                <a:gd name="connsiteY1985" fmla="*/ 1188223 h 2370204"/>
                <a:gd name="connsiteX1986" fmla="*/ 2258872 w 2397257"/>
                <a:gd name="connsiteY1986" fmla="*/ 1201749 h 2370204"/>
                <a:gd name="connsiteX1987" fmla="*/ 2245346 w 2397257"/>
                <a:gd name="connsiteY1987" fmla="*/ 1215275 h 2370204"/>
                <a:gd name="connsiteX1988" fmla="*/ 2231820 w 2397257"/>
                <a:gd name="connsiteY1988" fmla="*/ 1201749 h 2370204"/>
                <a:gd name="connsiteX1989" fmla="*/ 2245346 w 2397257"/>
                <a:gd name="connsiteY1989" fmla="*/ 1188223 h 2370204"/>
                <a:gd name="connsiteX1990" fmla="*/ 450526 w 2397257"/>
                <a:gd name="connsiteY1990" fmla="*/ 1188223 h 2370204"/>
                <a:gd name="connsiteX1991" fmla="*/ 470295 w 2397257"/>
                <a:gd name="connsiteY1991" fmla="*/ 1207992 h 2370204"/>
                <a:gd name="connsiteX1992" fmla="*/ 450526 w 2397257"/>
                <a:gd name="connsiteY1992" fmla="*/ 1227761 h 2370204"/>
                <a:gd name="connsiteX1993" fmla="*/ 430757 w 2397257"/>
                <a:gd name="connsiteY1993" fmla="*/ 1207992 h 2370204"/>
                <a:gd name="connsiteX1994" fmla="*/ 450526 w 2397257"/>
                <a:gd name="connsiteY1994" fmla="*/ 1188223 h 2370204"/>
                <a:gd name="connsiteX1995" fmla="*/ 75955 w 2397257"/>
                <a:gd name="connsiteY1995" fmla="*/ 1188223 h 2370204"/>
                <a:gd name="connsiteX1996" fmla="*/ 80117 w 2397257"/>
                <a:gd name="connsiteY1996" fmla="*/ 1191865 h 2370204"/>
                <a:gd name="connsiteX1997" fmla="*/ 75955 w 2397257"/>
                <a:gd name="connsiteY1997" fmla="*/ 1195507 h 2370204"/>
                <a:gd name="connsiteX1998" fmla="*/ 71793 w 2397257"/>
                <a:gd name="connsiteY1998" fmla="*/ 1191865 h 2370204"/>
                <a:gd name="connsiteX1999" fmla="*/ 75955 w 2397257"/>
                <a:gd name="connsiteY1999" fmla="*/ 1188223 h 2370204"/>
                <a:gd name="connsiteX2000" fmla="*/ 1719907 w 2397257"/>
                <a:gd name="connsiteY2000" fmla="*/ 1180939 h 2370204"/>
                <a:gd name="connsiteX2001" fmla="*/ 1727191 w 2397257"/>
                <a:gd name="connsiteY2001" fmla="*/ 1187182 h 2370204"/>
                <a:gd name="connsiteX2002" fmla="*/ 1719907 w 2397257"/>
                <a:gd name="connsiteY2002" fmla="*/ 1193425 h 2370204"/>
                <a:gd name="connsiteX2003" fmla="*/ 1712623 w 2397257"/>
                <a:gd name="connsiteY2003" fmla="*/ 1187182 h 2370204"/>
                <a:gd name="connsiteX2004" fmla="*/ 1719907 w 2397257"/>
                <a:gd name="connsiteY2004" fmla="*/ 1180939 h 2370204"/>
                <a:gd name="connsiteX2005" fmla="*/ 2319741 w 2397257"/>
                <a:gd name="connsiteY2005" fmla="*/ 1177818 h 2370204"/>
                <a:gd name="connsiteX2006" fmla="*/ 2325464 w 2397257"/>
                <a:gd name="connsiteY2006" fmla="*/ 1184061 h 2370204"/>
                <a:gd name="connsiteX2007" fmla="*/ 2319741 w 2397257"/>
                <a:gd name="connsiteY2007" fmla="*/ 1190304 h 2370204"/>
                <a:gd name="connsiteX2008" fmla="*/ 2314018 w 2397257"/>
                <a:gd name="connsiteY2008" fmla="*/ 1184061 h 2370204"/>
                <a:gd name="connsiteX2009" fmla="*/ 2319741 w 2397257"/>
                <a:gd name="connsiteY2009" fmla="*/ 1177818 h 2370204"/>
                <a:gd name="connsiteX2010" fmla="*/ 1946211 w 2397257"/>
                <a:gd name="connsiteY2010" fmla="*/ 1177818 h 2370204"/>
                <a:gd name="connsiteX2011" fmla="*/ 1969622 w 2397257"/>
                <a:gd name="connsiteY2011" fmla="*/ 1202790 h 2370204"/>
                <a:gd name="connsiteX2012" fmla="*/ 1946211 w 2397257"/>
                <a:gd name="connsiteY2012" fmla="*/ 1227762 h 2370204"/>
                <a:gd name="connsiteX2013" fmla="*/ 1922800 w 2397257"/>
                <a:gd name="connsiteY2013" fmla="*/ 1202790 h 2370204"/>
                <a:gd name="connsiteX2014" fmla="*/ 1946211 w 2397257"/>
                <a:gd name="connsiteY2014" fmla="*/ 1177818 h 2370204"/>
                <a:gd name="connsiteX2015" fmla="*/ 677350 w 2397257"/>
                <a:gd name="connsiteY2015" fmla="*/ 1177818 h 2370204"/>
                <a:gd name="connsiteX2016" fmla="*/ 690876 w 2397257"/>
                <a:gd name="connsiteY2016" fmla="*/ 1190304 h 2370204"/>
                <a:gd name="connsiteX2017" fmla="*/ 677350 w 2397257"/>
                <a:gd name="connsiteY2017" fmla="*/ 1202790 h 2370204"/>
                <a:gd name="connsiteX2018" fmla="*/ 663824 w 2397257"/>
                <a:gd name="connsiteY2018" fmla="*/ 1190304 h 2370204"/>
                <a:gd name="connsiteX2019" fmla="*/ 677350 w 2397257"/>
                <a:gd name="connsiteY2019" fmla="*/ 1177818 h 2370204"/>
                <a:gd name="connsiteX2020" fmla="*/ 376652 w 2397257"/>
                <a:gd name="connsiteY2020" fmla="*/ 1175737 h 2370204"/>
                <a:gd name="connsiteX2021" fmla="*/ 394340 w 2397257"/>
                <a:gd name="connsiteY2021" fmla="*/ 1191865 h 2370204"/>
                <a:gd name="connsiteX2022" fmla="*/ 376652 w 2397257"/>
                <a:gd name="connsiteY2022" fmla="*/ 1207993 h 2370204"/>
                <a:gd name="connsiteX2023" fmla="*/ 358964 w 2397257"/>
                <a:gd name="connsiteY2023" fmla="*/ 1191865 h 2370204"/>
                <a:gd name="connsiteX2024" fmla="*/ 376652 w 2397257"/>
                <a:gd name="connsiteY2024" fmla="*/ 1175737 h 2370204"/>
                <a:gd name="connsiteX2025" fmla="*/ 1561 w 2397257"/>
                <a:gd name="connsiteY2025" fmla="*/ 1175737 h 2370204"/>
                <a:gd name="connsiteX2026" fmla="*/ 3122 w 2397257"/>
                <a:gd name="connsiteY2026" fmla="*/ 1176778 h 2370204"/>
                <a:gd name="connsiteX2027" fmla="*/ 1561 w 2397257"/>
                <a:gd name="connsiteY2027" fmla="*/ 1177819 h 2370204"/>
                <a:gd name="connsiteX2028" fmla="*/ 0 w 2397257"/>
                <a:gd name="connsiteY2028" fmla="*/ 1176778 h 2370204"/>
                <a:gd name="connsiteX2029" fmla="*/ 1561 w 2397257"/>
                <a:gd name="connsiteY2029" fmla="*/ 1175737 h 2370204"/>
                <a:gd name="connsiteX2030" fmla="*/ 2394135 w 2397257"/>
                <a:gd name="connsiteY2030" fmla="*/ 1166373 h 2370204"/>
                <a:gd name="connsiteX2031" fmla="*/ 2395176 w 2397257"/>
                <a:gd name="connsiteY2031" fmla="*/ 1167414 h 2370204"/>
                <a:gd name="connsiteX2032" fmla="*/ 2394135 w 2397257"/>
                <a:gd name="connsiteY2032" fmla="*/ 1168455 h 2370204"/>
                <a:gd name="connsiteX2033" fmla="*/ 2393094 w 2397257"/>
                <a:gd name="connsiteY2033" fmla="*/ 1167414 h 2370204"/>
                <a:gd name="connsiteX2034" fmla="*/ 2394135 w 2397257"/>
                <a:gd name="connsiteY2034" fmla="*/ 1166373 h 2370204"/>
                <a:gd name="connsiteX2035" fmla="*/ 2020605 w 2397257"/>
                <a:gd name="connsiteY2035" fmla="*/ 1166373 h 2370204"/>
                <a:gd name="connsiteX2036" fmla="*/ 2041415 w 2397257"/>
                <a:gd name="connsiteY2036" fmla="*/ 1187183 h 2370204"/>
                <a:gd name="connsiteX2037" fmla="*/ 2020605 w 2397257"/>
                <a:gd name="connsiteY2037" fmla="*/ 1207993 h 2370204"/>
                <a:gd name="connsiteX2038" fmla="*/ 1999795 w 2397257"/>
                <a:gd name="connsiteY2038" fmla="*/ 1187183 h 2370204"/>
                <a:gd name="connsiteX2039" fmla="*/ 2020605 w 2397257"/>
                <a:gd name="connsiteY2039" fmla="*/ 1166373 h 2370204"/>
                <a:gd name="connsiteX2040" fmla="*/ 302259 w 2397257"/>
                <a:gd name="connsiteY2040" fmla="*/ 1163252 h 2370204"/>
                <a:gd name="connsiteX2041" fmla="*/ 314225 w 2397257"/>
                <a:gd name="connsiteY2041" fmla="*/ 1175738 h 2370204"/>
                <a:gd name="connsiteX2042" fmla="*/ 302259 w 2397257"/>
                <a:gd name="connsiteY2042" fmla="*/ 1188224 h 2370204"/>
                <a:gd name="connsiteX2043" fmla="*/ 290293 w 2397257"/>
                <a:gd name="connsiteY2043" fmla="*/ 1175738 h 2370204"/>
                <a:gd name="connsiteX2044" fmla="*/ 302259 w 2397257"/>
                <a:gd name="connsiteY2044" fmla="*/ 1163252 h 2370204"/>
                <a:gd name="connsiteX2045" fmla="*/ 832901 w 2397257"/>
                <a:gd name="connsiteY2045" fmla="*/ 1155968 h 2370204"/>
                <a:gd name="connsiteX2046" fmla="*/ 834462 w 2397257"/>
                <a:gd name="connsiteY2046" fmla="*/ 1157009 h 2370204"/>
                <a:gd name="connsiteX2047" fmla="*/ 832901 w 2397257"/>
                <a:gd name="connsiteY2047" fmla="*/ 1158050 h 2370204"/>
                <a:gd name="connsiteX2048" fmla="*/ 831340 w 2397257"/>
                <a:gd name="connsiteY2048" fmla="*/ 1157009 h 2370204"/>
                <a:gd name="connsiteX2049" fmla="*/ 832901 w 2397257"/>
                <a:gd name="connsiteY2049" fmla="*/ 1155968 h 2370204"/>
                <a:gd name="connsiteX2050" fmla="*/ 602956 w 2397257"/>
                <a:gd name="connsiteY2050" fmla="*/ 1155968 h 2370204"/>
                <a:gd name="connsiteX2051" fmla="*/ 621165 w 2397257"/>
                <a:gd name="connsiteY2051" fmla="*/ 1174697 h 2370204"/>
                <a:gd name="connsiteX2052" fmla="*/ 602956 w 2397257"/>
                <a:gd name="connsiteY2052" fmla="*/ 1193426 h 2370204"/>
                <a:gd name="connsiteX2053" fmla="*/ 584747 w 2397257"/>
                <a:gd name="connsiteY2053" fmla="*/ 1174697 h 2370204"/>
                <a:gd name="connsiteX2054" fmla="*/ 602956 w 2397257"/>
                <a:gd name="connsiteY2054" fmla="*/ 1155968 h 2370204"/>
                <a:gd name="connsiteX2055" fmla="*/ 1794300 w 2397257"/>
                <a:gd name="connsiteY2055" fmla="*/ 1153887 h 2370204"/>
                <a:gd name="connsiteX2056" fmla="*/ 1811468 w 2397257"/>
                <a:gd name="connsiteY2056" fmla="*/ 1170015 h 2370204"/>
                <a:gd name="connsiteX2057" fmla="*/ 1794300 w 2397257"/>
                <a:gd name="connsiteY2057" fmla="*/ 1186143 h 2370204"/>
                <a:gd name="connsiteX2058" fmla="*/ 1777132 w 2397257"/>
                <a:gd name="connsiteY2058" fmla="*/ 1170015 h 2370204"/>
                <a:gd name="connsiteX2059" fmla="*/ 1794300 w 2397257"/>
                <a:gd name="connsiteY2059" fmla="*/ 1153887 h 2370204"/>
                <a:gd name="connsiteX2060" fmla="*/ 1564355 w 2397257"/>
                <a:gd name="connsiteY2060" fmla="*/ 1153887 h 2370204"/>
                <a:gd name="connsiteX2061" fmla="*/ 1564875 w 2397257"/>
                <a:gd name="connsiteY2061" fmla="*/ 1154407 h 2370204"/>
                <a:gd name="connsiteX2062" fmla="*/ 1564355 w 2397257"/>
                <a:gd name="connsiteY2062" fmla="*/ 1154927 h 2370204"/>
                <a:gd name="connsiteX2063" fmla="*/ 1563835 w 2397257"/>
                <a:gd name="connsiteY2063" fmla="*/ 1154407 h 2370204"/>
                <a:gd name="connsiteX2064" fmla="*/ 1564355 w 2397257"/>
                <a:gd name="connsiteY2064" fmla="*/ 1153887 h 2370204"/>
                <a:gd name="connsiteX2065" fmla="*/ 2093438 w 2397257"/>
                <a:gd name="connsiteY2065" fmla="*/ 1148685 h 2370204"/>
                <a:gd name="connsiteX2066" fmla="*/ 2113207 w 2397257"/>
                <a:gd name="connsiteY2066" fmla="*/ 1168454 h 2370204"/>
                <a:gd name="connsiteX2067" fmla="*/ 2093438 w 2397257"/>
                <a:gd name="connsiteY2067" fmla="*/ 1188223 h 2370204"/>
                <a:gd name="connsiteX2068" fmla="*/ 2073669 w 2397257"/>
                <a:gd name="connsiteY2068" fmla="*/ 1168454 h 2370204"/>
                <a:gd name="connsiteX2069" fmla="*/ 2093438 w 2397257"/>
                <a:gd name="connsiteY2069" fmla="*/ 1148685 h 2370204"/>
                <a:gd name="connsiteX2070" fmla="*/ 228385 w 2397257"/>
                <a:gd name="connsiteY2070" fmla="*/ 1148685 h 2370204"/>
                <a:gd name="connsiteX2071" fmla="*/ 238270 w 2397257"/>
                <a:gd name="connsiteY2071" fmla="*/ 1158570 h 2370204"/>
                <a:gd name="connsiteX2072" fmla="*/ 228385 w 2397257"/>
                <a:gd name="connsiteY2072" fmla="*/ 1168455 h 2370204"/>
                <a:gd name="connsiteX2073" fmla="*/ 218500 w 2397257"/>
                <a:gd name="connsiteY2073" fmla="*/ 1158570 h 2370204"/>
                <a:gd name="connsiteX2074" fmla="*/ 228385 w 2397257"/>
                <a:gd name="connsiteY2074" fmla="*/ 1148685 h 2370204"/>
                <a:gd name="connsiteX2075" fmla="*/ 1635628 w 2397257"/>
                <a:gd name="connsiteY2075" fmla="*/ 1136199 h 2370204"/>
                <a:gd name="connsiteX2076" fmla="*/ 1637709 w 2397257"/>
                <a:gd name="connsiteY2076" fmla="*/ 1137240 h 2370204"/>
                <a:gd name="connsiteX2077" fmla="*/ 1635628 w 2397257"/>
                <a:gd name="connsiteY2077" fmla="*/ 1138281 h 2370204"/>
                <a:gd name="connsiteX2078" fmla="*/ 1633547 w 2397257"/>
                <a:gd name="connsiteY2078" fmla="*/ 1137240 h 2370204"/>
                <a:gd name="connsiteX2079" fmla="*/ 1635628 w 2397257"/>
                <a:gd name="connsiteY2079" fmla="*/ 1136199 h 2370204"/>
                <a:gd name="connsiteX2080" fmla="*/ 760067 w 2397257"/>
                <a:gd name="connsiteY2080" fmla="*/ 1136199 h 2370204"/>
                <a:gd name="connsiteX2081" fmla="*/ 764749 w 2397257"/>
                <a:gd name="connsiteY2081" fmla="*/ 1140881 h 2370204"/>
                <a:gd name="connsiteX2082" fmla="*/ 760067 w 2397257"/>
                <a:gd name="connsiteY2082" fmla="*/ 1145563 h 2370204"/>
                <a:gd name="connsiteX2083" fmla="*/ 755385 w 2397257"/>
                <a:gd name="connsiteY2083" fmla="*/ 1140881 h 2370204"/>
                <a:gd name="connsiteX2084" fmla="*/ 760067 w 2397257"/>
                <a:gd name="connsiteY2084" fmla="*/ 1136199 h 2370204"/>
                <a:gd name="connsiteX2085" fmla="*/ 530122 w 2397257"/>
                <a:gd name="connsiteY2085" fmla="*/ 1136199 h 2370204"/>
                <a:gd name="connsiteX2086" fmla="*/ 552492 w 2397257"/>
                <a:gd name="connsiteY2086" fmla="*/ 1157009 h 2370204"/>
                <a:gd name="connsiteX2087" fmla="*/ 530122 w 2397257"/>
                <a:gd name="connsiteY2087" fmla="*/ 1177819 h 2370204"/>
                <a:gd name="connsiteX2088" fmla="*/ 507752 w 2397257"/>
                <a:gd name="connsiteY2088" fmla="*/ 1157009 h 2370204"/>
                <a:gd name="connsiteX2089" fmla="*/ 530122 w 2397257"/>
                <a:gd name="connsiteY2089" fmla="*/ 1136199 h 2370204"/>
                <a:gd name="connsiteX2090" fmla="*/ 155031 w 2397257"/>
                <a:gd name="connsiteY2090" fmla="*/ 1136199 h 2370204"/>
                <a:gd name="connsiteX2091" fmla="*/ 161274 w 2397257"/>
                <a:gd name="connsiteY2091" fmla="*/ 1142442 h 2370204"/>
                <a:gd name="connsiteX2092" fmla="*/ 155031 w 2397257"/>
                <a:gd name="connsiteY2092" fmla="*/ 1148685 h 2370204"/>
                <a:gd name="connsiteX2093" fmla="*/ 148788 w 2397257"/>
                <a:gd name="connsiteY2093" fmla="*/ 1142442 h 2370204"/>
                <a:gd name="connsiteX2094" fmla="*/ 155031 w 2397257"/>
                <a:gd name="connsiteY2094" fmla="*/ 1136199 h 2370204"/>
                <a:gd name="connsiteX2095" fmla="*/ 2167311 w 2397257"/>
                <a:gd name="connsiteY2095" fmla="*/ 1134119 h 2370204"/>
                <a:gd name="connsiteX2096" fmla="*/ 2187080 w 2397257"/>
                <a:gd name="connsiteY2096" fmla="*/ 1152328 h 2370204"/>
                <a:gd name="connsiteX2097" fmla="*/ 2167311 w 2397257"/>
                <a:gd name="connsiteY2097" fmla="*/ 1170537 h 2370204"/>
                <a:gd name="connsiteX2098" fmla="*/ 2147542 w 2397257"/>
                <a:gd name="connsiteY2098" fmla="*/ 1152328 h 2370204"/>
                <a:gd name="connsiteX2099" fmla="*/ 2167311 w 2397257"/>
                <a:gd name="connsiteY2099" fmla="*/ 1134119 h 2370204"/>
                <a:gd name="connsiteX2100" fmla="*/ 1867135 w 2397257"/>
                <a:gd name="connsiteY2100" fmla="*/ 1128916 h 2370204"/>
                <a:gd name="connsiteX2101" fmla="*/ 1890546 w 2397257"/>
                <a:gd name="connsiteY2101" fmla="*/ 1152327 h 2370204"/>
                <a:gd name="connsiteX2102" fmla="*/ 1867135 w 2397257"/>
                <a:gd name="connsiteY2102" fmla="*/ 1175738 h 2370204"/>
                <a:gd name="connsiteX2103" fmla="*/ 1843724 w 2397257"/>
                <a:gd name="connsiteY2103" fmla="*/ 1152327 h 2370204"/>
                <a:gd name="connsiteX2104" fmla="*/ 1867135 w 2397257"/>
                <a:gd name="connsiteY2104" fmla="*/ 1128916 h 2370204"/>
                <a:gd name="connsiteX2105" fmla="*/ 2240665 w 2397257"/>
                <a:gd name="connsiteY2105" fmla="*/ 1121632 h 2370204"/>
                <a:gd name="connsiteX2106" fmla="*/ 2254712 w 2397257"/>
                <a:gd name="connsiteY2106" fmla="*/ 1135158 h 2370204"/>
                <a:gd name="connsiteX2107" fmla="*/ 2240665 w 2397257"/>
                <a:gd name="connsiteY2107" fmla="*/ 1148684 h 2370204"/>
                <a:gd name="connsiteX2108" fmla="*/ 2226618 w 2397257"/>
                <a:gd name="connsiteY2108" fmla="*/ 1135158 h 2370204"/>
                <a:gd name="connsiteX2109" fmla="*/ 2240665 w 2397257"/>
                <a:gd name="connsiteY2109" fmla="*/ 1121632 h 2370204"/>
                <a:gd name="connsiteX2110" fmla="*/ 455728 w 2397257"/>
                <a:gd name="connsiteY2110" fmla="*/ 1121632 h 2370204"/>
                <a:gd name="connsiteX2111" fmla="*/ 475497 w 2397257"/>
                <a:gd name="connsiteY2111" fmla="*/ 1141401 h 2370204"/>
                <a:gd name="connsiteX2112" fmla="*/ 455728 w 2397257"/>
                <a:gd name="connsiteY2112" fmla="*/ 1161170 h 2370204"/>
                <a:gd name="connsiteX2113" fmla="*/ 435959 w 2397257"/>
                <a:gd name="connsiteY2113" fmla="*/ 1141401 h 2370204"/>
                <a:gd name="connsiteX2114" fmla="*/ 455728 w 2397257"/>
                <a:gd name="connsiteY2114" fmla="*/ 1121632 h 2370204"/>
                <a:gd name="connsiteX2115" fmla="*/ 80637 w 2397257"/>
                <a:gd name="connsiteY2115" fmla="*/ 1121632 h 2370204"/>
                <a:gd name="connsiteX2116" fmla="*/ 84279 w 2397257"/>
                <a:gd name="connsiteY2116" fmla="*/ 1125274 h 2370204"/>
                <a:gd name="connsiteX2117" fmla="*/ 80637 w 2397257"/>
                <a:gd name="connsiteY2117" fmla="*/ 1128916 h 2370204"/>
                <a:gd name="connsiteX2118" fmla="*/ 76995 w 2397257"/>
                <a:gd name="connsiteY2118" fmla="*/ 1125274 h 2370204"/>
                <a:gd name="connsiteX2119" fmla="*/ 80637 w 2397257"/>
                <a:gd name="connsiteY2119" fmla="*/ 1121632 h 2370204"/>
                <a:gd name="connsiteX2120" fmla="*/ 1708981 w 2397257"/>
                <a:gd name="connsiteY2120" fmla="*/ 1114349 h 2370204"/>
                <a:gd name="connsiteX2121" fmla="*/ 1717825 w 2397257"/>
                <a:gd name="connsiteY2121" fmla="*/ 1121633 h 2370204"/>
                <a:gd name="connsiteX2122" fmla="*/ 1708981 w 2397257"/>
                <a:gd name="connsiteY2122" fmla="*/ 1128917 h 2370204"/>
                <a:gd name="connsiteX2123" fmla="*/ 1700137 w 2397257"/>
                <a:gd name="connsiteY2123" fmla="*/ 1121633 h 2370204"/>
                <a:gd name="connsiteX2124" fmla="*/ 1708981 w 2397257"/>
                <a:gd name="connsiteY2124" fmla="*/ 1114349 h 2370204"/>
                <a:gd name="connsiteX2125" fmla="*/ 2315058 w 2397257"/>
                <a:gd name="connsiteY2125" fmla="*/ 1111228 h 2370204"/>
                <a:gd name="connsiteX2126" fmla="*/ 2321301 w 2397257"/>
                <a:gd name="connsiteY2126" fmla="*/ 1117471 h 2370204"/>
                <a:gd name="connsiteX2127" fmla="*/ 2315058 w 2397257"/>
                <a:gd name="connsiteY2127" fmla="*/ 1123714 h 2370204"/>
                <a:gd name="connsiteX2128" fmla="*/ 2308815 w 2397257"/>
                <a:gd name="connsiteY2128" fmla="*/ 1117471 h 2370204"/>
                <a:gd name="connsiteX2129" fmla="*/ 2315058 w 2397257"/>
                <a:gd name="connsiteY2129" fmla="*/ 1111228 h 2370204"/>
                <a:gd name="connsiteX2130" fmla="*/ 686714 w 2397257"/>
                <a:gd name="connsiteY2130" fmla="*/ 1111228 h 2370204"/>
                <a:gd name="connsiteX2131" fmla="*/ 700240 w 2397257"/>
                <a:gd name="connsiteY2131" fmla="*/ 1124754 h 2370204"/>
                <a:gd name="connsiteX2132" fmla="*/ 686714 w 2397257"/>
                <a:gd name="connsiteY2132" fmla="*/ 1138280 h 2370204"/>
                <a:gd name="connsiteX2133" fmla="*/ 673188 w 2397257"/>
                <a:gd name="connsiteY2133" fmla="*/ 1124754 h 2370204"/>
                <a:gd name="connsiteX2134" fmla="*/ 686714 w 2397257"/>
                <a:gd name="connsiteY2134" fmla="*/ 1111228 h 2370204"/>
                <a:gd name="connsiteX2135" fmla="*/ 1939967 w 2397257"/>
                <a:gd name="connsiteY2135" fmla="*/ 1111227 h 2370204"/>
                <a:gd name="connsiteX2136" fmla="*/ 1964418 w 2397257"/>
                <a:gd name="connsiteY2136" fmla="*/ 1136199 h 2370204"/>
                <a:gd name="connsiteX2137" fmla="*/ 1939967 w 2397257"/>
                <a:gd name="connsiteY2137" fmla="*/ 1161171 h 2370204"/>
                <a:gd name="connsiteX2138" fmla="*/ 1915516 w 2397257"/>
                <a:gd name="connsiteY2138" fmla="*/ 1136199 h 2370204"/>
                <a:gd name="connsiteX2139" fmla="*/ 1939967 w 2397257"/>
                <a:gd name="connsiteY2139" fmla="*/ 1111227 h 2370204"/>
                <a:gd name="connsiteX2140" fmla="*/ 382375 w 2397257"/>
                <a:gd name="connsiteY2140" fmla="*/ 1109147 h 2370204"/>
                <a:gd name="connsiteX2141" fmla="*/ 398503 w 2397257"/>
                <a:gd name="connsiteY2141" fmla="*/ 1125275 h 2370204"/>
                <a:gd name="connsiteX2142" fmla="*/ 382375 w 2397257"/>
                <a:gd name="connsiteY2142" fmla="*/ 1141403 h 2370204"/>
                <a:gd name="connsiteX2143" fmla="*/ 366247 w 2397257"/>
                <a:gd name="connsiteY2143" fmla="*/ 1125275 h 2370204"/>
                <a:gd name="connsiteX2144" fmla="*/ 382375 w 2397257"/>
                <a:gd name="connsiteY2144" fmla="*/ 1109147 h 2370204"/>
                <a:gd name="connsiteX2145" fmla="*/ 7805 w 2397257"/>
                <a:gd name="connsiteY2145" fmla="*/ 1109146 h 2370204"/>
                <a:gd name="connsiteX2146" fmla="*/ 10407 w 2397257"/>
                <a:gd name="connsiteY2146" fmla="*/ 1110187 h 2370204"/>
                <a:gd name="connsiteX2147" fmla="*/ 7805 w 2397257"/>
                <a:gd name="connsiteY2147" fmla="*/ 1111228 h 2370204"/>
                <a:gd name="connsiteX2148" fmla="*/ 5203 w 2397257"/>
                <a:gd name="connsiteY2148" fmla="*/ 1110187 h 2370204"/>
                <a:gd name="connsiteX2149" fmla="*/ 7805 w 2397257"/>
                <a:gd name="connsiteY2149" fmla="*/ 1109146 h 2370204"/>
                <a:gd name="connsiteX2150" fmla="*/ 2387892 w 2397257"/>
                <a:gd name="connsiteY2150" fmla="*/ 1098742 h 2370204"/>
                <a:gd name="connsiteX2151" fmla="*/ 2389973 w 2397257"/>
                <a:gd name="connsiteY2151" fmla="*/ 1100303 h 2370204"/>
                <a:gd name="connsiteX2152" fmla="*/ 2387892 w 2397257"/>
                <a:gd name="connsiteY2152" fmla="*/ 1101864 h 2370204"/>
                <a:gd name="connsiteX2153" fmla="*/ 2385811 w 2397257"/>
                <a:gd name="connsiteY2153" fmla="*/ 1100303 h 2370204"/>
                <a:gd name="connsiteX2154" fmla="*/ 2387892 w 2397257"/>
                <a:gd name="connsiteY2154" fmla="*/ 1098742 h 2370204"/>
                <a:gd name="connsiteX2155" fmla="*/ 2012801 w 2397257"/>
                <a:gd name="connsiteY2155" fmla="*/ 1096661 h 2370204"/>
                <a:gd name="connsiteX2156" fmla="*/ 2034131 w 2397257"/>
                <a:gd name="connsiteY2156" fmla="*/ 1119031 h 2370204"/>
                <a:gd name="connsiteX2157" fmla="*/ 2012801 w 2397257"/>
                <a:gd name="connsiteY2157" fmla="*/ 1141401 h 2370204"/>
                <a:gd name="connsiteX2158" fmla="*/ 1991471 w 2397257"/>
                <a:gd name="connsiteY2158" fmla="*/ 1119031 h 2370204"/>
                <a:gd name="connsiteX2159" fmla="*/ 2012801 w 2397257"/>
                <a:gd name="connsiteY2159" fmla="*/ 1096661 h 2370204"/>
                <a:gd name="connsiteX2160" fmla="*/ 310063 w 2397257"/>
                <a:gd name="connsiteY2160" fmla="*/ 1096661 h 2370204"/>
                <a:gd name="connsiteX2161" fmla="*/ 322549 w 2397257"/>
                <a:gd name="connsiteY2161" fmla="*/ 1109147 h 2370204"/>
                <a:gd name="connsiteX2162" fmla="*/ 310063 w 2397257"/>
                <a:gd name="connsiteY2162" fmla="*/ 1121633 h 2370204"/>
                <a:gd name="connsiteX2163" fmla="*/ 297577 w 2397257"/>
                <a:gd name="connsiteY2163" fmla="*/ 1109147 h 2370204"/>
                <a:gd name="connsiteX2164" fmla="*/ 310063 w 2397257"/>
                <a:gd name="connsiteY2164" fmla="*/ 1096661 h 2370204"/>
                <a:gd name="connsiteX2165" fmla="*/ 613881 w 2397257"/>
                <a:gd name="connsiteY2165" fmla="*/ 1089378 h 2370204"/>
                <a:gd name="connsiteX2166" fmla="*/ 633650 w 2397257"/>
                <a:gd name="connsiteY2166" fmla="*/ 1109147 h 2370204"/>
                <a:gd name="connsiteX2167" fmla="*/ 613881 w 2397257"/>
                <a:gd name="connsiteY2167" fmla="*/ 1128916 h 2370204"/>
                <a:gd name="connsiteX2168" fmla="*/ 594112 w 2397257"/>
                <a:gd name="connsiteY2168" fmla="*/ 1109147 h 2370204"/>
                <a:gd name="connsiteX2169" fmla="*/ 613881 w 2397257"/>
                <a:gd name="connsiteY2169" fmla="*/ 1089378 h 2370204"/>
                <a:gd name="connsiteX2170" fmla="*/ 1781815 w 2397257"/>
                <a:gd name="connsiteY2170" fmla="*/ 1086256 h 2370204"/>
                <a:gd name="connsiteX2171" fmla="*/ 1798983 w 2397257"/>
                <a:gd name="connsiteY2171" fmla="*/ 1103944 h 2370204"/>
                <a:gd name="connsiteX2172" fmla="*/ 1781815 w 2397257"/>
                <a:gd name="connsiteY2172" fmla="*/ 1121632 h 2370204"/>
                <a:gd name="connsiteX2173" fmla="*/ 1764647 w 2397257"/>
                <a:gd name="connsiteY2173" fmla="*/ 1103944 h 2370204"/>
                <a:gd name="connsiteX2174" fmla="*/ 1781815 w 2397257"/>
                <a:gd name="connsiteY2174" fmla="*/ 1086256 h 2370204"/>
                <a:gd name="connsiteX2175" fmla="*/ 2087195 w 2397257"/>
                <a:gd name="connsiteY2175" fmla="*/ 1082095 h 2370204"/>
                <a:gd name="connsiteX2176" fmla="*/ 2108005 w 2397257"/>
                <a:gd name="connsiteY2176" fmla="*/ 1102905 h 2370204"/>
                <a:gd name="connsiteX2177" fmla="*/ 2087195 w 2397257"/>
                <a:gd name="connsiteY2177" fmla="*/ 1123715 h 2370204"/>
                <a:gd name="connsiteX2178" fmla="*/ 2066385 w 2397257"/>
                <a:gd name="connsiteY2178" fmla="*/ 1102905 h 2370204"/>
                <a:gd name="connsiteX2179" fmla="*/ 2087195 w 2397257"/>
                <a:gd name="connsiteY2179" fmla="*/ 1082095 h 2370204"/>
                <a:gd name="connsiteX2180" fmla="*/ 235669 w 2397257"/>
                <a:gd name="connsiteY2180" fmla="*/ 1082095 h 2370204"/>
                <a:gd name="connsiteX2181" fmla="*/ 245554 w 2397257"/>
                <a:gd name="connsiteY2181" fmla="*/ 1091980 h 2370204"/>
                <a:gd name="connsiteX2182" fmla="*/ 235669 w 2397257"/>
                <a:gd name="connsiteY2182" fmla="*/ 1101865 h 2370204"/>
                <a:gd name="connsiteX2183" fmla="*/ 225784 w 2397257"/>
                <a:gd name="connsiteY2183" fmla="*/ 1091980 h 2370204"/>
                <a:gd name="connsiteX2184" fmla="*/ 235669 w 2397257"/>
                <a:gd name="connsiteY2184" fmla="*/ 1082095 h 2370204"/>
                <a:gd name="connsiteX2185" fmla="*/ 1616379 w 2397257"/>
                <a:gd name="connsiteY2185" fmla="*/ 1073770 h 2370204"/>
                <a:gd name="connsiteX2186" fmla="*/ 1616899 w 2397257"/>
                <a:gd name="connsiteY2186" fmla="*/ 1074290 h 2370204"/>
                <a:gd name="connsiteX2187" fmla="*/ 1616379 w 2397257"/>
                <a:gd name="connsiteY2187" fmla="*/ 1074810 h 2370204"/>
                <a:gd name="connsiteX2188" fmla="*/ 1615859 w 2397257"/>
                <a:gd name="connsiteY2188" fmla="*/ 1074290 h 2370204"/>
                <a:gd name="connsiteX2189" fmla="*/ 1616379 w 2397257"/>
                <a:gd name="connsiteY2189" fmla="*/ 1073770 h 2370204"/>
                <a:gd name="connsiteX2190" fmla="*/ 779836 w 2397257"/>
                <a:gd name="connsiteY2190" fmla="*/ 1071689 h 2370204"/>
                <a:gd name="connsiteX2191" fmla="*/ 784518 w 2397257"/>
                <a:gd name="connsiteY2191" fmla="*/ 1076891 h 2370204"/>
                <a:gd name="connsiteX2192" fmla="*/ 779836 w 2397257"/>
                <a:gd name="connsiteY2192" fmla="*/ 1082094 h 2370204"/>
                <a:gd name="connsiteX2193" fmla="*/ 775154 w 2397257"/>
                <a:gd name="connsiteY2193" fmla="*/ 1076891 h 2370204"/>
                <a:gd name="connsiteX2194" fmla="*/ 779836 w 2397257"/>
                <a:gd name="connsiteY2194" fmla="*/ 1071689 h 2370204"/>
                <a:gd name="connsiteX2195" fmla="*/ 163876 w 2397257"/>
                <a:gd name="connsiteY2195" fmla="*/ 1069609 h 2370204"/>
                <a:gd name="connsiteX2196" fmla="*/ 171680 w 2397257"/>
                <a:gd name="connsiteY2196" fmla="*/ 1075852 h 2370204"/>
                <a:gd name="connsiteX2197" fmla="*/ 163876 w 2397257"/>
                <a:gd name="connsiteY2197" fmla="*/ 1082095 h 2370204"/>
                <a:gd name="connsiteX2198" fmla="*/ 156072 w 2397257"/>
                <a:gd name="connsiteY2198" fmla="*/ 1075852 h 2370204"/>
                <a:gd name="connsiteX2199" fmla="*/ 163876 w 2397257"/>
                <a:gd name="connsiteY2199" fmla="*/ 1069609 h 2370204"/>
                <a:gd name="connsiteX2200" fmla="*/ 541048 w 2397257"/>
                <a:gd name="connsiteY2200" fmla="*/ 1069608 h 2370204"/>
                <a:gd name="connsiteX2201" fmla="*/ 561858 w 2397257"/>
                <a:gd name="connsiteY2201" fmla="*/ 1091978 h 2370204"/>
                <a:gd name="connsiteX2202" fmla="*/ 541048 w 2397257"/>
                <a:gd name="connsiteY2202" fmla="*/ 1114348 h 2370204"/>
                <a:gd name="connsiteX2203" fmla="*/ 520238 w 2397257"/>
                <a:gd name="connsiteY2203" fmla="*/ 1091978 h 2370204"/>
                <a:gd name="connsiteX2204" fmla="*/ 541048 w 2397257"/>
                <a:gd name="connsiteY2204" fmla="*/ 1069608 h 2370204"/>
                <a:gd name="connsiteX2205" fmla="*/ 2158988 w 2397257"/>
                <a:gd name="connsiteY2205" fmla="*/ 1066488 h 2370204"/>
                <a:gd name="connsiteX2206" fmla="*/ 2177717 w 2397257"/>
                <a:gd name="connsiteY2206" fmla="*/ 1085217 h 2370204"/>
                <a:gd name="connsiteX2207" fmla="*/ 2158988 w 2397257"/>
                <a:gd name="connsiteY2207" fmla="*/ 1103946 h 2370204"/>
                <a:gd name="connsiteX2208" fmla="*/ 2140259 w 2397257"/>
                <a:gd name="connsiteY2208" fmla="*/ 1085217 h 2370204"/>
                <a:gd name="connsiteX2209" fmla="*/ 2158988 w 2397257"/>
                <a:gd name="connsiteY2209" fmla="*/ 1066488 h 2370204"/>
                <a:gd name="connsiteX2210" fmla="*/ 1854649 w 2397257"/>
                <a:gd name="connsiteY2210" fmla="*/ 1062325 h 2370204"/>
                <a:gd name="connsiteX2211" fmla="*/ 1878060 w 2397257"/>
                <a:gd name="connsiteY2211" fmla="*/ 1086776 h 2370204"/>
                <a:gd name="connsiteX2212" fmla="*/ 1854649 w 2397257"/>
                <a:gd name="connsiteY2212" fmla="*/ 1111227 h 2370204"/>
                <a:gd name="connsiteX2213" fmla="*/ 1831238 w 2397257"/>
                <a:gd name="connsiteY2213" fmla="*/ 1086776 h 2370204"/>
                <a:gd name="connsiteX2214" fmla="*/ 1854649 w 2397257"/>
                <a:gd name="connsiteY2214" fmla="*/ 1062325 h 2370204"/>
                <a:gd name="connsiteX2215" fmla="*/ 2231821 w 2397257"/>
                <a:gd name="connsiteY2215" fmla="*/ 1054002 h 2370204"/>
                <a:gd name="connsiteX2216" fmla="*/ 2246388 w 2397257"/>
                <a:gd name="connsiteY2216" fmla="*/ 1068049 h 2370204"/>
                <a:gd name="connsiteX2217" fmla="*/ 2231821 w 2397257"/>
                <a:gd name="connsiteY2217" fmla="*/ 1082096 h 2370204"/>
                <a:gd name="connsiteX2218" fmla="*/ 2217254 w 2397257"/>
                <a:gd name="connsiteY2218" fmla="*/ 1068049 h 2370204"/>
                <a:gd name="connsiteX2219" fmla="*/ 2231821 w 2397257"/>
                <a:gd name="connsiteY2219" fmla="*/ 1054002 h 2370204"/>
                <a:gd name="connsiteX2220" fmla="*/ 91042 w 2397257"/>
                <a:gd name="connsiteY2220" fmla="*/ 1054002 h 2370204"/>
                <a:gd name="connsiteX2221" fmla="*/ 94684 w 2397257"/>
                <a:gd name="connsiteY2221" fmla="*/ 1059204 h 2370204"/>
                <a:gd name="connsiteX2222" fmla="*/ 91042 w 2397257"/>
                <a:gd name="connsiteY2222" fmla="*/ 1064407 h 2370204"/>
                <a:gd name="connsiteX2223" fmla="*/ 87400 w 2397257"/>
                <a:gd name="connsiteY2223" fmla="*/ 1059204 h 2370204"/>
                <a:gd name="connsiteX2224" fmla="*/ 91042 w 2397257"/>
                <a:gd name="connsiteY2224" fmla="*/ 1054002 h 2370204"/>
                <a:gd name="connsiteX2225" fmla="*/ 1690252 w 2397257"/>
                <a:gd name="connsiteY2225" fmla="*/ 1054001 h 2370204"/>
                <a:gd name="connsiteX2226" fmla="*/ 1692853 w 2397257"/>
                <a:gd name="connsiteY2226" fmla="*/ 1056602 h 2370204"/>
                <a:gd name="connsiteX2227" fmla="*/ 1690252 w 2397257"/>
                <a:gd name="connsiteY2227" fmla="*/ 1059203 h 2370204"/>
                <a:gd name="connsiteX2228" fmla="*/ 1687651 w 2397257"/>
                <a:gd name="connsiteY2228" fmla="*/ 1056602 h 2370204"/>
                <a:gd name="connsiteX2229" fmla="*/ 1690252 w 2397257"/>
                <a:gd name="connsiteY2229" fmla="*/ 1054001 h 2370204"/>
                <a:gd name="connsiteX2230" fmla="*/ 468214 w 2397257"/>
                <a:gd name="connsiteY2230" fmla="*/ 1054001 h 2370204"/>
                <a:gd name="connsiteX2231" fmla="*/ 487983 w 2397257"/>
                <a:gd name="connsiteY2231" fmla="*/ 1074291 h 2370204"/>
                <a:gd name="connsiteX2232" fmla="*/ 468214 w 2397257"/>
                <a:gd name="connsiteY2232" fmla="*/ 1094581 h 2370204"/>
                <a:gd name="connsiteX2233" fmla="*/ 448445 w 2397257"/>
                <a:gd name="connsiteY2233" fmla="*/ 1074291 h 2370204"/>
                <a:gd name="connsiteX2234" fmla="*/ 468214 w 2397257"/>
                <a:gd name="connsiteY2234" fmla="*/ 1054001 h 2370204"/>
                <a:gd name="connsiteX2235" fmla="*/ 1927482 w 2397257"/>
                <a:gd name="connsiteY2235" fmla="*/ 1046718 h 2370204"/>
                <a:gd name="connsiteX2236" fmla="*/ 1951933 w 2397257"/>
                <a:gd name="connsiteY2236" fmla="*/ 1070649 h 2370204"/>
                <a:gd name="connsiteX2237" fmla="*/ 1927482 w 2397257"/>
                <a:gd name="connsiteY2237" fmla="*/ 1094580 h 2370204"/>
                <a:gd name="connsiteX2238" fmla="*/ 1903031 w 2397257"/>
                <a:gd name="connsiteY2238" fmla="*/ 1070649 h 2370204"/>
                <a:gd name="connsiteX2239" fmla="*/ 1927482 w 2397257"/>
                <a:gd name="connsiteY2239" fmla="*/ 1046718 h 2370204"/>
                <a:gd name="connsiteX2240" fmla="*/ 706483 w 2397257"/>
                <a:gd name="connsiteY2240" fmla="*/ 1046718 h 2370204"/>
                <a:gd name="connsiteX2241" fmla="*/ 720009 w 2397257"/>
                <a:gd name="connsiteY2241" fmla="*/ 1060244 h 2370204"/>
                <a:gd name="connsiteX2242" fmla="*/ 706483 w 2397257"/>
                <a:gd name="connsiteY2242" fmla="*/ 1073770 h 2370204"/>
                <a:gd name="connsiteX2243" fmla="*/ 692957 w 2397257"/>
                <a:gd name="connsiteY2243" fmla="*/ 1060244 h 2370204"/>
                <a:gd name="connsiteX2244" fmla="*/ 706483 w 2397257"/>
                <a:gd name="connsiteY2244" fmla="*/ 1046718 h 2370204"/>
                <a:gd name="connsiteX2245" fmla="*/ 2304654 w 2397257"/>
                <a:gd name="connsiteY2245" fmla="*/ 1044637 h 2370204"/>
                <a:gd name="connsiteX2246" fmla="*/ 2310897 w 2397257"/>
                <a:gd name="connsiteY2246" fmla="*/ 1050880 h 2370204"/>
                <a:gd name="connsiteX2247" fmla="*/ 2304654 w 2397257"/>
                <a:gd name="connsiteY2247" fmla="*/ 1057123 h 2370204"/>
                <a:gd name="connsiteX2248" fmla="*/ 2298411 w 2397257"/>
                <a:gd name="connsiteY2248" fmla="*/ 1050880 h 2370204"/>
                <a:gd name="connsiteX2249" fmla="*/ 2304654 w 2397257"/>
                <a:gd name="connsiteY2249" fmla="*/ 1044637 h 2370204"/>
                <a:gd name="connsiteX2250" fmla="*/ 394861 w 2397257"/>
                <a:gd name="connsiteY2250" fmla="*/ 1042556 h 2370204"/>
                <a:gd name="connsiteX2251" fmla="*/ 410989 w 2397257"/>
                <a:gd name="connsiteY2251" fmla="*/ 1058163 h 2370204"/>
                <a:gd name="connsiteX2252" fmla="*/ 394861 w 2397257"/>
                <a:gd name="connsiteY2252" fmla="*/ 1073770 h 2370204"/>
                <a:gd name="connsiteX2253" fmla="*/ 378733 w 2397257"/>
                <a:gd name="connsiteY2253" fmla="*/ 1058163 h 2370204"/>
                <a:gd name="connsiteX2254" fmla="*/ 394861 w 2397257"/>
                <a:gd name="connsiteY2254" fmla="*/ 1042556 h 2370204"/>
                <a:gd name="connsiteX2255" fmla="*/ 16648 w 2397257"/>
                <a:gd name="connsiteY2255" fmla="*/ 1042556 h 2370204"/>
                <a:gd name="connsiteX2256" fmla="*/ 17689 w 2397257"/>
                <a:gd name="connsiteY2256" fmla="*/ 1043597 h 2370204"/>
                <a:gd name="connsiteX2257" fmla="*/ 16648 w 2397257"/>
                <a:gd name="connsiteY2257" fmla="*/ 1044638 h 2370204"/>
                <a:gd name="connsiteX2258" fmla="*/ 15607 w 2397257"/>
                <a:gd name="connsiteY2258" fmla="*/ 1043597 h 2370204"/>
                <a:gd name="connsiteX2259" fmla="*/ 16648 w 2397257"/>
                <a:gd name="connsiteY2259" fmla="*/ 1042556 h 2370204"/>
                <a:gd name="connsiteX2260" fmla="*/ 2379048 w 2397257"/>
                <a:gd name="connsiteY2260" fmla="*/ 1032151 h 2370204"/>
                <a:gd name="connsiteX2261" fmla="*/ 2380609 w 2397257"/>
                <a:gd name="connsiteY2261" fmla="*/ 1033192 h 2370204"/>
                <a:gd name="connsiteX2262" fmla="*/ 2379048 w 2397257"/>
                <a:gd name="connsiteY2262" fmla="*/ 1034233 h 2370204"/>
                <a:gd name="connsiteX2263" fmla="*/ 2377487 w 2397257"/>
                <a:gd name="connsiteY2263" fmla="*/ 1033192 h 2370204"/>
                <a:gd name="connsiteX2264" fmla="*/ 2379048 w 2397257"/>
                <a:gd name="connsiteY2264" fmla="*/ 1032151 h 2370204"/>
                <a:gd name="connsiteX2265" fmla="*/ 2000836 w 2397257"/>
                <a:gd name="connsiteY2265" fmla="*/ 1032151 h 2370204"/>
                <a:gd name="connsiteX2266" fmla="*/ 2021646 w 2397257"/>
                <a:gd name="connsiteY2266" fmla="*/ 1052961 h 2370204"/>
                <a:gd name="connsiteX2267" fmla="*/ 2000836 w 2397257"/>
                <a:gd name="connsiteY2267" fmla="*/ 1073771 h 2370204"/>
                <a:gd name="connsiteX2268" fmla="*/ 1980026 w 2397257"/>
                <a:gd name="connsiteY2268" fmla="*/ 1052961 h 2370204"/>
                <a:gd name="connsiteX2269" fmla="*/ 2000836 w 2397257"/>
                <a:gd name="connsiteY2269" fmla="*/ 1032151 h 2370204"/>
                <a:gd name="connsiteX2270" fmla="*/ 1510250 w 2397257"/>
                <a:gd name="connsiteY2270" fmla="*/ 1032151 h 2370204"/>
                <a:gd name="connsiteX2271" fmla="*/ 1510770 w 2397257"/>
                <a:gd name="connsiteY2271" fmla="*/ 1032671 h 2370204"/>
                <a:gd name="connsiteX2272" fmla="*/ 1510250 w 2397257"/>
                <a:gd name="connsiteY2272" fmla="*/ 1033191 h 2370204"/>
                <a:gd name="connsiteX2273" fmla="*/ 1509730 w 2397257"/>
                <a:gd name="connsiteY2273" fmla="*/ 1032671 h 2370204"/>
                <a:gd name="connsiteX2274" fmla="*/ 1510250 w 2397257"/>
                <a:gd name="connsiteY2274" fmla="*/ 1032151 h 2370204"/>
                <a:gd name="connsiteX2275" fmla="*/ 322028 w 2397257"/>
                <a:gd name="connsiteY2275" fmla="*/ 1030071 h 2370204"/>
                <a:gd name="connsiteX2276" fmla="*/ 333994 w 2397257"/>
                <a:gd name="connsiteY2276" fmla="*/ 1042037 h 2370204"/>
                <a:gd name="connsiteX2277" fmla="*/ 322028 w 2397257"/>
                <a:gd name="connsiteY2277" fmla="*/ 1054003 h 2370204"/>
                <a:gd name="connsiteX2278" fmla="*/ 310062 w 2397257"/>
                <a:gd name="connsiteY2278" fmla="*/ 1042037 h 2370204"/>
                <a:gd name="connsiteX2279" fmla="*/ 322028 w 2397257"/>
                <a:gd name="connsiteY2279" fmla="*/ 1030071 h 2370204"/>
                <a:gd name="connsiteX2280" fmla="*/ 1763086 w 2397257"/>
                <a:gd name="connsiteY2280" fmla="*/ 1030070 h 2370204"/>
                <a:gd name="connsiteX2281" fmla="*/ 1771930 w 2397257"/>
                <a:gd name="connsiteY2281" fmla="*/ 1039955 h 2370204"/>
                <a:gd name="connsiteX2282" fmla="*/ 1763086 w 2397257"/>
                <a:gd name="connsiteY2282" fmla="*/ 1049840 h 2370204"/>
                <a:gd name="connsiteX2283" fmla="*/ 1754242 w 2397257"/>
                <a:gd name="connsiteY2283" fmla="*/ 1039955 h 2370204"/>
                <a:gd name="connsiteX2284" fmla="*/ 1763086 w 2397257"/>
                <a:gd name="connsiteY2284" fmla="*/ 1030070 h 2370204"/>
                <a:gd name="connsiteX2285" fmla="*/ 632610 w 2397257"/>
                <a:gd name="connsiteY2285" fmla="*/ 1024868 h 2370204"/>
                <a:gd name="connsiteX2286" fmla="*/ 651339 w 2397257"/>
                <a:gd name="connsiteY2286" fmla="*/ 1043597 h 2370204"/>
                <a:gd name="connsiteX2287" fmla="*/ 632610 w 2397257"/>
                <a:gd name="connsiteY2287" fmla="*/ 1062326 h 2370204"/>
                <a:gd name="connsiteX2288" fmla="*/ 613881 w 2397257"/>
                <a:gd name="connsiteY2288" fmla="*/ 1043597 h 2370204"/>
                <a:gd name="connsiteX2289" fmla="*/ 632610 w 2397257"/>
                <a:gd name="connsiteY2289" fmla="*/ 1024868 h 2370204"/>
                <a:gd name="connsiteX2290" fmla="*/ 2072629 w 2397257"/>
                <a:gd name="connsiteY2290" fmla="*/ 1014464 h 2370204"/>
                <a:gd name="connsiteX2291" fmla="*/ 2093439 w 2397257"/>
                <a:gd name="connsiteY2291" fmla="*/ 1035794 h 2370204"/>
                <a:gd name="connsiteX2292" fmla="*/ 2072629 w 2397257"/>
                <a:gd name="connsiteY2292" fmla="*/ 1057124 h 2370204"/>
                <a:gd name="connsiteX2293" fmla="*/ 2051819 w 2397257"/>
                <a:gd name="connsiteY2293" fmla="*/ 1035794 h 2370204"/>
                <a:gd name="connsiteX2294" fmla="*/ 2072629 w 2397257"/>
                <a:gd name="connsiteY2294" fmla="*/ 1014464 h 2370204"/>
                <a:gd name="connsiteX2295" fmla="*/ 248154 w 2397257"/>
                <a:gd name="connsiteY2295" fmla="*/ 1014464 h 2370204"/>
                <a:gd name="connsiteX2296" fmla="*/ 258039 w 2397257"/>
                <a:gd name="connsiteY2296" fmla="*/ 1025909 h 2370204"/>
                <a:gd name="connsiteX2297" fmla="*/ 248154 w 2397257"/>
                <a:gd name="connsiteY2297" fmla="*/ 1037354 h 2370204"/>
                <a:gd name="connsiteX2298" fmla="*/ 238269 w 2397257"/>
                <a:gd name="connsiteY2298" fmla="*/ 1025909 h 2370204"/>
                <a:gd name="connsiteX2299" fmla="*/ 248154 w 2397257"/>
                <a:gd name="connsiteY2299" fmla="*/ 1014464 h 2370204"/>
                <a:gd name="connsiteX2300" fmla="*/ 808450 w 2397257"/>
                <a:gd name="connsiteY2300" fmla="*/ 1014463 h 2370204"/>
                <a:gd name="connsiteX2301" fmla="*/ 809491 w 2397257"/>
                <a:gd name="connsiteY2301" fmla="*/ 1016024 h 2370204"/>
                <a:gd name="connsiteX2302" fmla="*/ 808450 w 2397257"/>
                <a:gd name="connsiteY2302" fmla="*/ 1017585 h 2370204"/>
                <a:gd name="connsiteX2303" fmla="*/ 807409 w 2397257"/>
                <a:gd name="connsiteY2303" fmla="*/ 1016024 h 2370204"/>
                <a:gd name="connsiteX2304" fmla="*/ 808450 w 2397257"/>
                <a:gd name="connsiteY2304" fmla="*/ 1014463 h 2370204"/>
                <a:gd name="connsiteX2305" fmla="*/ 1587766 w 2397257"/>
                <a:gd name="connsiteY2305" fmla="*/ 1012382 h 2370204"/>
                <a:gd name="connsiteX2306" fmla="*/ 1588807 w 2397257"/>
                <a:gd name="connsiteY2306" fmla="*/ 1013423 h 2370204"/>
                <a:gd name="connsiteX2307" fmla="*/ 1587766 w 2397257"/>
                <a:gd name="connsiteY2307" fmla="*/ 1014464 h 2370204"/>
                <a:gd name="connsiteX2308" fmla="*/ 1586725 w 2397257"/>
                <a:gd name="connsiteY2308" fmla="*/ 1013423 h 2370204"/>
                <a:gd name="connsiteX2309" fmla="*/ 1587766 w 2397257"/>
                <a:gd name="connsiteY2309" fmla="*/ 1012382 h 2370204"/>
                <a:gd name="connsiteX2310" fmla="*/ 559255 w 2397257"/>
                <a:gd name="connsiteY2310" fmla="*/ 1005099 h 2370204"/>
                <a:gd name="connsiteX2311" fmla="*/ 581625 w 2397257"/>
                <a:gd name="connsiteY2311" fmla="*/ 1027469 h 2370204"/>
                <a:gd name="connsiteX2312" fmla="*/ 559255 w 2397257"/>
                <a:gd name="connsiteY2312" fmla="*/ 1049839 h 2370204"/>
                <a:gd name="connsiteX2313" fmla="*/ 536885 w 2397257"/>
                <a:gd name="connsiteY2313" fmla="*/ 1027469 h 2370204"/>
                <a:gd name="connsiteX2314" fmla="*/ 559255 w 2397257"/>
                <a:gd name="connsiteY2314" fmla="*/ 1005099 h 2370204"/>
                <a:gd name="connsiteX2315" fmla="*/ 1836440 w 2397257"/>
                <a:gd name="connsiteY2315" fmla="*/ 1003018 h 2370204"/>
                <a:gd name="connsiteX2316" fmla="*/ 1856209 w 2397257"/>
                <a:gd name="connsiteY2316" fmla="*/ 1022787 h 2370204"/>
                <a:gd name="connsiteX2317" fmla="*/ 1836440 w 2397257"/>
                <a:gd name="connsiteY2317" fmla="*/ 1042556 h 2370204"/>
                <a:gd name="connsiteX2318" fmla="*/ 1816671 w 2397257"/>
                <a:gd name="connsiteY2318" fmla="*/ 1022787 h 2370204"/>
                <a:gd name="connsiteX2319" fmla="*/ 1836440 w 2397257"/>
                <a:gd name="connsiteY2319" fmla="*/ 1003018 h 2370204"/>
                <a:gd name="connsiteX2320" fmla="*/ 175841 w 2397257"/>
                <a:gd name="connsiteY2320" fmla="*/ 1003018 h 2370204"/>
                <a:gd name="connsiteX2321" fmla="*/ 183125 w 2397257"/>
                <a:gd name="connsiteY2321" fmla="*/ 1010302 h 2370204"/>
                <a:gd name="connsiteX2322" fmla="*/ 175841 w 2397257"/>
                <a:gd name="connsiteY2322" fmla="*/ 1017586 h 2370204"/>
                <a:gd name="connsiteX2323" fmla="*/ 168557 w 2397257"/>
                <a:gd name="connsiteY2323" fmla="*/ 1010302 h 2370204"/>
                <a:gd name="connsiteX2324" fmla="*/ 175841 w 2397257"/>
                <a:gd name="connsiteY2324" fmla="*/ 1003018 h 2370204"/>
                <a:gd name="connsiteX2325" fmla="*/ 2146502 w 2397257"/>
                <a:gd name="connsiteY2325" fmla="*/ 999897 h 2370204"/>
                <a:gd name="connsiteX2326" fmla="*/ 2165231 w 2397257"/>
                <a:gd name="connsiteY2326" fmla="*/ 1018626 h 2370204"/>
                <a:gd name="connsiteX2327" fmla="*/ 2146502 w 2397257"/>
                <a:gd name="connsiteY2327" fmla="*/ 1037355 h 2370204"/>
                <a:gd name="connsiteX2328" fmla="*/ 2127773 w 2397257"/>
                <a:gd name="connsiteY2328" fmla="*/ 1018626 h 2370204"/>
                <a:gd name="connsiteX2329" fmla="*/ 2146502 w 2397257"/>
                <a:gd name="connsiteY2329" fmla="*/ 999897 h 2370204"/>
                <a:gd name="connsiteX2330" fmla="*/ 734056 w 2397257"/>
                <a:gd name="connsiteY2330" fmla="*/ 992613 h 2370204"/>
                <a:gd name="connsiteX2331" fmla="*/ 739779 w 2397257"/>
                <a:gd name="connsiteY2331" fmla="*/ 998856 h 2370204"/>
                <a:gd name="connsiteX2332" fmla="*/ 734056 w 2397257"/>
                <a:gd name="connsiteY2332" fmla="*/ 1005099 h 2370204"/>
                <a:gd name="connsiteX2333" fmla="*/ 728333 w 2397257"/>
                <a:gd name="connsiteY2333" fmla="*/ 998856 h 2370204"/>
                <a:gd name="connsiteX2334" fmla="*/ 734056 w 2397257"/>
                <a:gd name="connsiteY2334" fmla="*/ 992613 h 2370204"/>
                <a:gd name="connsiteX2335" fmla="*/ 486943 w 2397257"/>
                <a:gd name="connsiteY2335" fmla="*/ 992613 h 2370204"/>
                <a:gd name="connsiteX2336" fmla="*/ 505672 w 2397257"/>
                <a:gd name="connsiteY2336" fmla="*/ 1011342 h 2370204"/>
                <a:gd name="connsiteX2337" fmla="*/ 486943 w 2397257"/>
                <a:gd name="connsiteY2337" fmla="*/ 1030071 h 2370204"/>
                <a:gd name="connsiteX2338" fmla="*/ 468214 w 2397257"/>
                <a:gd name="connsiteY2338" fmla="*/ 1011342 h 2370204"/>
                <a:gd name="connsiteX2339" fmla="*/ 486943 w 2397257"/>
                <a:gd name="connsiteY2339" fmla="*/ 992613 h 2370204"/>
                <a:gd name="connsiteX2340" fmla="*/ 103528 w 2397257"/>
                <a:gd name="connsiteY2340" fmla="*/ 990533 h 2370204"/>
                <a:gd name="connsiteX2341" fmla="*/ 107170 w 2397257"/>
                <a:gd name="connsiteY2341" fmla="*/ 994175 h 2370204"/>
                <a:gd name="connsiteX2342" fmla="*/ 103528 w 2397257"/>
                <a:gd name="connsiteY2342" fmla="*/ 997817 h 2370204"/>
                <a:gd name="connsiteX2343" fmla="*/ 99886 w 2397257"/>
                <a:gd name="connsiteY2343" fmla="*/ 994175 h 2370204"/>
                <a:gd name="connsiteX2344" fmla="*/ 103528 w 2397257"/>
                <a:gd name="connsiteY2344" fmla="*/ 990533 h 2370204"/>
                <a:gd name="connsiteX2345" fmla="*/ 1661640 w 2397257"/>
                <a:gd name="connsiteY2345" fmla="*/ 990532 h 2370204"/>
                <a:gd name="connsiteX2346" fmla="*/ 1667883 w 2397257"/>
                <a:gd name="connsiteY2346" fmla="*/ 995214 h 2370204"/>
                <a:gd name="connsiteX2347" fmla="*/ 1661640 w 2397257"/>
                <a:gd name="connsiteY2347" fmla="*/ 999896 h 2370204"/>
                <a:gd name="connsiteX2348" fmla="*/ 1655397 w 2397257"/>
                <a:gd name="connsiteY2348" fmla="*/ 995214 h 2370204"/>
                <a:gd name="connsiteX2349" fmla="*/ 1661640 w 2397257"/>
                <a:gd name="connsiteY2349" fmla="*/ 990532 h 2370204"/>
                <a:gd name="connsiteX2350" fmla="*/ 2218294 w 2397257"/>
                <a:gd name="connsiteY2350" fmla="*/ 987411 h 2370204"/>
                <a:gd name="connsiteX2351" fmla="*/ 2231820 w 2397257"/>
                <a:gd name="connsiteY2351" fmla="*/ 1000937 h 2370204"/>
                <a:gd name="connsiteX2352" fmla="*/ 2218294 w 2397257"/>
                <a:gd name="connsiteY2352" fmla="*/ 1014463 h 2370204"/>
                <a:gd name="connsiteX2353" fmla="*/ 2204768 w 2397257"/>
                <a:gd name="connsiteY2353" fmla="*/ 1000937 h 2370204"/>
                <a:gd name="connsiteX2354" fmla="*/ 2218294 w 2397257"/>
                <a:gd name="connsiteY2354" fmla="*/ 987411 h 2370204"/>
                <a:gd name="connsiteX2355" fmla="*/ 2292168 w 2397257"/>
                <a:gd name="connsiteY2355" fmla="*/ 980128 h 2370204"/>
                <a:gd name="connsiteX2356" fmla="*/ 2298411 w 2397257"/>
                <a:gd name="connsiteY2356" fmla="*/ 985331 h 2370204"/>
                <a:gd name="connsiteX2357" fmla="*/ 2292168 w 2397257"/>
                <a:gd name="connsiteY2357" fmla="*/ 990534 h 2370204"/>
                <a:gd name="connsiteX2358" fmla="*/ 2285925 w 2397257"/>
                <a:gd name="connsiteY2358" fmla="*/ 985331 h 2370204"/>
                <a:gd name="connsiteX2359" fmla="*/ 2292168 w 2397257"/>
                <a:gd name="connsiteY2359" fmla="*/ 980128 h 2370204"/>
                <a:gd name="connsiteX2360" fmla="*/ 1908754 w 2397257"/>
                <a:gd name="connsiteY2360" fmla="*/ 980128 h 2370204"/>
                <a:gd name="connsiteX2361" fmla="*/ 1932165 w 2397257"/>
                <a:gd name="connsiteY2361" fmla="*/ 1005100 h 2370204"/>
                <a:gd name="connsiteX2362" fmla="*/ 1908754 w 2397257"/>
                <a:gd name="connsiteY2362" fmla="*/ 1030072 h 2370204"/>
                <a:gd name="connsiteX2363" fmla="*/ 1885343 w 2397257"/>
                <a:gd name="connsiteY2363" fmla="*/ 1005100 h 2370204"/>
                <a:gd name="connsiteX2364" fmla="*/ 1908754 w 2397257"/>
                <a:gd name="connsiteY2364" fmla="*/ 980128 h 2370204"/>
                <a:gd name="connsiteX2365" fmla="*/ 1467591 w 2397257"/>
                <a:gd name="connsiteY2365" fmla="*/ 980128 h 2370204"/>
                <a:gd name="connsiteX2366" fmla="*/ 1468111 w 2397257"/>
                <a:gd name="connsiteY2366" fmla="*/ 980648 h 2370204"/>
                <a:gd name="connsiteX2367" fmla="*/ 1467591 w 2397257"/>
                <a:gd name="connsiteY2367" fmla="*/ 981168 h 2370204"/>
                <a:gd name="connsiteX2368" fmla="*/ 1467071 w 2397257"/>
                <a:gd name="connsiteY2368" fmla="*/ 980648 h 2370204"/>
                <a:gd name="connsiteX2369" fmla="*/ 1467591 w 2397257"/>
                <a:gd name="connsiteY2369" fmla="*/ 980128 h 2370204"/>
                <a:gd name="connsiteX2370" fmla="*/ 412549 w 2397257"/>
                <a:gd name="connsiteY2370" fmla="*/ 978047 h 2370204"/>
                <a:gd name="connsiteX2371" fmla="*/ 428677 w 2397257"/>
                <a:gd name="connsiteY2371" fmla="*/ 994175 h 2370204"/>
                <a:gd name="connsiteX2372" fmla="*/ 412549 w 2397257"/>
                <a:gd name="connsiteY2372" fmla="*/ 1010303 h 2370204"/>
                <a:gd name="connsiteX2373" fmla="*/ 396421 w 2397257"/>
                <a:gd name="connsiteY2373" fmla="*/ 994175 h 2370204"/>
                <a:gd name="connsiteX2374" fmla="*/ 412549 w 2397257"/>
                <a:gd name="connsiteY2374" fmla="*/ 978047 h 2370204"/>
                <a:gd name="connsiteX2375" fmla="*/ 29134 w 2397257"/>
                <a:gd name="connsiteY2375" fmla="*/ 974925 h 2370204"/>
                <a:gd name="connsiteX2376" fmla="*/ 30175 w 2397257"/>
                <a:gd name="connsiteY2376" fmla="*/ 976486 h 2370204"/>
                <a:gd name="connsiteX2377" fmla="*/ 29134 w 2397257"/>
                <a:gd name="connsiteY2377" fmla="*/ 978047 h 2370204"/>
                <a:gd name="connsiteX2378" fmla="*/ 28093 w 2397257"/>
                <a:gd name="connsiteY2378" fmla="*/ 976486 h 2370204"/>
                <a:gd name="connsiteX2379" fmla="*/ 29134 w 2397257"/>
                <a:gd name="connsiteY2379" fmla="*/ 974925 h 2370204"/>
                <a:gd name="connsiteX2380" fmla="*/ 658621 w 2397257"/>
                <a:gd name="connsiteY2380" fmla="*/ 967642 h 2370204"/>
                <a:gd name="connsiteX2381" fmla="*/ 673188 w 2397257"/>
                <a:gd name="connsiteY2381" fmla="*/ 981168 h 2370204"/>
                <a:gd name="connsiteX2382" fmla="*/ 658621 w 2397257"/>
                <a:gd name="connsiteY2382" fmla="*/ 994694 h 2370204"/>
                <a:gd name="connsiteX2383" fmla="*/ 644054 w 2397257"/>
                <a:gd name="connsiteY2383" fmla="*/ 981168 h 2370204"/>
                <a:gd name="connsiteX2384" fmla="*/ 658621 w 2397257"/>
                <a:gd name="connsiteY2384" fmla="*/ 967642 h 2370204"/>
                <a:gd name="connsiteX2385" fmla="*/ 1983668 w 2397257"/>
                <a:gd name="connsiteY2385" fmla="*/ 965561 h 2370204"/>
                <a:gd name="connsiteX2386" fmla="*/ 2007079 w 2397257"/>
                <a:gd name="connsiteY2386" fmla="*/ 988972 h 2370204"/>
                <a:gd name="connsiteX2387" fmla="*/ 1983668 w 2397257"/>
                <a:gd name="connsiteY2387" fmla="*/ 1012383 h 2370204"/>
                <a:gd name="connsiteX2388" fmla="*/ 1960257 w 2397257"/>
                <a:gd name="connsiteY2388" fmla="*/ 988972 h 2370204"/>
                <a:gd name="connsiteX2389" fmla="*/ 1983668 w 2397257"/>
                <a:gd name="connsiteY2389" fmla="*/ 965561 h 2370204"/>
                <a:gd name="connsiteX2390" fmla="*/ 1737075 w 2397257"/>
                <a:gd name="connsiteY2390" fmla="*/ 965561 h 2370204"/>
                <a:gd name="connsiteX2391" fmla="*/ 1749041 w 2397257"/>
                <a:gd name="connsiteY2391" fmla="*/ 978047 h 2370204"/>
                <a:gd name="connsiteX2392" fmla="*/ 1737075 w 2397257"/>
                <a:gd name="connsiteY2392" fmla="*/ 990533 h 2370204"/>
                <a:gd name="connsiteX2393" fmla="*/ 1725109 w 2397257"/>
                <a:gd name="connsiteY2393" fmla="*/ 978047 h 2370204"/>
                <a:gd name="connsiteX2394" fmla="*/ 1737075 w 2397257"/>
                <a:gd name="connsiteY2394" fmla="*/ 965561 h 2370204"/>
                <a:gd name="connsiteX2395" fmla="*/ 339196 w 2397257"/>
                <a:gd name="connsiteY2395" fmla="*/ 965561 h 2370204"/>
                <a:gd name="connsiteX2396" fmla="*/ 351682 w 2397257"/>
                <a:gd name="connsiteY2396" fmla="*/ 978047 h 2370204"/>
                <a:gd name="connsiteX2397" fmla="*/ 339196 w 2397257"/>
                <a:gd name="connsiteY2397" fmla="*/ 990533 h 2370204"/>
                <a:gd name="connsiteX2398" fmla="*/ 326710 w 2397257"/>
                <a:gd name="connsiteY2398" fmla="*/ 978047 h 2370204"/>
                <a:gd name="connsiteX2399" fmla="*/ 339196 w 2397257"/>
                <a:gd name="connsiteY2399" fmla="*/ 965561 h 2370204"/>
                <a:gd name="connsiteX2400" fmla="*/ 2363961 w 2397257"/>
                <a:gd name="connsiteY2400" fmla="*/ 962440 h 2370204"/>
                <a:gd name="connsiteX2401" fmla="*/ 2370204 w 2397257"/>
                <a:gd name="connsiteY2401" fmla="*/ 968683 h 2370204"/>
                <a:gd name="connsiteX2402" fmla="*/ 2363961 w 2397257"/>
                <a:gd name="connsiteY2402" fmla="*/ 974926 h 2370204"/>
                <a:gd name="connsiteX2403" fmla="*/ 2357718 w 2397257"/>
                <a:gd name="connsiteY2403" fmla="*/ 968683 h 2370204"/>
                <a:gd name="connsiteX2404" fmla="*/ 2363961 w 2397257"/>
                <a:gd name="connsiteY2404" fmla="*/ 962440 h 2370204"/>
                <a:gd name="connsiteX2405" fmla="*/ 846427 w 2397257"/>
                <a:gd name="connsiteY2405" fmla="*/ 958278 h 2370204"/>
                <a:gd name="connsiteX2406" fmla="*/ 849028 w 2397257"/>
                <a:gd name="connsiteY2406" fmla="*/ 960359 h 2370204"/>
                <a:gd name="connsiteX2407" fmla="*/ 846427 w 2397257"/>
                <a:gd name="connsiteY2407" fmla="*/ 962440 h 2370204"/>
                <a:gd name="connsiteX2408" fmla="*/ 843826 w 2397257"/>
                <a:gd name="connsiteY2408" fmla="*/ 960359 h 2370204"/>
                <a:gd name="connsiteX2409" fmla="*/ 846427 w 2397257"/>
                <a:gd name="connsiteY2409" fmla="*/ 958278 h 2370204"/>
                <a:gd name="connsiteX2410" fmla="*/ 1547708 w 2397257"/>
                <a:gd name="connsiteY2410" fmla="*/ 955156 h 2370204"/>
                <a:gd name="connsiteX2411" fmla="*/ 1551350 w 2397257"/>
                <a:gd name="connsiteY2411" fmla="*/ 957757 h 2370204"/>
                <a:gd name="connsiteX2412" fmla="*/ 1547708 w 2397257"/>
                <a:gd name="connsiteY2412" fmla="*/ 960358 h 2370204"/>
                <a:gd name="connsiteX2413" fmla="*/ 1544066 w 2397257"/>
                <a:gd name="connsiteY2413" fmla="*/ 957757 h 2370204"/>
                <a:gd name="connsiteX2414" fmla="*/ 1547708 w 2397257"/>
                <a:gd name="connsiteY2414" fmla="*/ 955156 h 2370204"/>
                <a:gd name="connsiteX2415" fmla="*/ 264802 w 2397257"/>
                <a:gd name="connsiteY2415" fmla="*/ 950995 h 2370204"/>
                <a:gd name="connsiteX2416" fmla="*/ 274687 w 2397257"/>
                <a:gd name="connsiteY2416" fmla="*/ 960880 h 2370204"/>
                <a:gd name="connsiteX2417" fmla="*/ 264802 w 2397257"/>
                <a:gd name="connsiteY2417" fmla="*/ 970765 h 2370204"/>
                <a:gd name="connsiteX2418" fmla="*/ 254917 w 2397257"/>
                <a:gd name="connsiteY2418" fmla="*/ 960880 h 2370204"/>
                <a:gd name="connsiteX2419" fmla="*/ 264802 w 2397257"/>
                <a:gd name="connsiteY2419" fmla="*/ 950995 h 2370204"/>
                <a:gd name="connsiteX2420" fmla="*/ 2056501 w 2397257"/>
                <a:gd name="connsiteY2420" fmla="*/ 947873 h 2370204"/>
                <a:gd name="connsiteX2421" fmla="*/ 2078871 w 2397257"/>
                <a:gd name="connsiteY2421" fmla="*/ 970243 h 2370204"/>
                <a:gd name="connsiteX2422" fmla="*/ 2056501 w 2397257"/>
                <a:gd name="connsiteY2422" fmla="*/ 992613 h 2370204"/>
                <a:gd name="connsiteX2423" fmla="*/ 2034131 w 2397257"/>
                <a:gd name="connsiteY2423" fmla="*/ 970243 h 2370204"/>
                <a:gd name="connsiteX2424" fmla="*/ 2056501 w 2397257"/>
                <a:gd name="connsiteY2424" fmla="*/ 947873 h 2370204"/>
                <a:gd name="connsiteX2425" fmla="*/ 584227 w 2397257"/>
                <a:gd name="connsiteY2425" fmla="*/ 942671 h 2370204"/>
                <a:gd name="connsiteX2426" fmla="*/ 606597 w 2397257"/>
                <a:gd name="connsiteY2426" fmla="*/ 964001 h 2370204"/>
                <a:gd name="connsiteX2427" fmla="*/ 584227 w 2397257"/>
                <a:gd name="connsiteY2427" fmla="*/ 985331 h 2370204"/>
                <a:gd name="connsiteX2428" fmla="*/ 561857 w 2397257"/>
                <a:gd name="connsiteY2428" fmla="*/ 964001 h 2370204"/>
                <a:gd name="connsiteX2429" fmla="*/ 584227 w 2397257"/>
                <a:gd name="connsiteY2429" fmla="*/ 942671 h 2370204"/>
                <a:gd name="connsiteX2430" fmla="*/ 192488 w 2397257"/>
                <a:gd name="connsiteY2430" fmla="*/ 938509 h 2370204"/>
                <a:gd name="connsiteX2431" fmla="*/ 198731 w 2397257"/>
                <a:gd name="connsiteY2431" fmla="*/ 944752 h 2370204"/>
                <a:gd name="connsiteX2432" fmla="*/ 192488 w 2397257"/>
                <a:gd name="connsiteY2432" fmla="*/ 950995 h 2370204"/>
                <a:gd name="connsiteX2433" fmla="*/ 186245 w 2397257"/>
                <a:gd name="connsiteY2433" fmla="*/ 944752 h 2370204"/>
                <a:gd name="connsiteX2434" fmla="*/ 192488 w 2397257"/>
                <a:gd name="connsiteY2434" fmla="*/ 938509 h 2370204"/>
                <a:gd name="connsiteX2435" fmla="*/ 2127773 w 2397257"/>
                <a:gd name="connsiteY2435" fmla="*/ 935388 h 2370204"/>
                <a:gd name="connsiteX2436" fmla="*/ 2147542 w 2397257"/>
                <a:gd name="connsiteY2436" fmla="*/ 954117 h 2370204"/>
                <a:gd name="connsiteX2437" fmla="*/ 2127773 w 2397257"/>
                <a:gd name="connsiteY2437" fmla="*/ 972846 h 2370204"/>
                <a:gd name="connsiteX2438" fmla="*/ 2108004 w 2397257"/>
                <a:gd name="connsiteY2438" fmla="*/ 954117 h 2370204"/>
                <a:gd name="connsiteX2439" fmla="*/ 2127773 w 2397257"/>
                <a:gd name="connsiteY2439" fmla="*/ 935388 h 2370204"/>
                <a:gd name="connsiteX2440" fmla="*/ 1811469 w 2397257"/>
                <a:gd name="connsiteY2440" fmla="*/ 935387 h 2370204"/>
                <a:gd name="connsiteX2441" fmla="*/ 1833319 w 2397257"/>
                <a:gd name="connsiteY2441" fmla="*/ 958798 h 2370204"/>
                <a:gd name="connsiteX2442" fmla="*/ 1811469 w 2397257"/>
                <a:gd name="connsiteY2442" fmla="*/ 982209 h 2370204"/>
                <a:gd name="connsiteX2443" fmla="*/ 1789619 w 2397257"/>
                <a:gd name="connsiteY2443" fmla="*/ 958798 h 2370204"/>
                <a:gd name="connsiteX2444" fmla="*/ 1811469 w 2397257"/>
                <a:gd name="connsiteY2444" fmla="*/ 935387 h 2370204"/>
                <a:gd name="connsiteX2445" fmla="*/ 1418688 w 2397257"/>
                <a:gd name="connsiteY2445" fmla="*/ 935387 h 2370204"/>
                <a:gd name="connsiteX2446" fmla="*/ 1419208 w 2397257"/>
                <a:gd name="connsiteY2446" fmla="*/ 935907 h 2370204"/>
                <a:gd name="connsiteX2447" fmla="*/ 1418688 w 2397257"/>
                <a:gd name="connsiteY2447" fmla="*/ 936427 h 2370204"/>
                <a:gd name="connsiteX2448" fmla="*/ 1418168 w 2397257"/>
                <a:gd name="connsiteY2448" fmla="*/ 935907 h 2370204"/>
                <a:gd name="connsiteX2449" fmla="*/ 1418688 w 2397257"/>
                <a:gd name="connsiteY2449" fmla="*/ 935387 h 2370204"/>
                <a:gd name="connsiteX2450" fmla="*/ 768391 w 2397257"/>
                <a:gd name="connsiteY2450" fmla="*/ 933306 h 2370204"/>
                <a:gd name="connsiteX2451" fmla="*/ 777235 w 2397257"/>
                <a:gd name="connsiteY2451" fmla="*/ 942150 h 2370204"/>
                <a:gd name="connsiteX2452" fmla="*/ 768391 w 2397257"/>
                <a:gd name="connsiteY2452" fmla="*/ 950994 h 2370204"/>
                <a:gd name="connsiteX2453" fmla="*/ 759547 w 2397257"/>
                <a:gd name="connsiteY2453" fmla="*/ 942150 h 2370204"/>
                <a:gd name="connsiteX2454" fmla="*/ 768391 w 2397257"/>
                <a:gd name="connsiteY2454" fmla="*/ 933306 h 2370204"/>
                <a:gd name="connsiteX2455" fmla="*/ 1626784 w 2397257"/>
                <a:gd name="connsiteY2455" fmla="*/ 928104 h 2370204"/>
                <a:gd name="connsiteX2456" fmla="*/ 1637709 w 2397257"/>
                <a:gd name="connsiteY2456" fmla="*/ 937989 h 2370204"/>
                <a:gd name="connsiteX2457" fmla="*/ 1626784 w 2397257"/>
                <a:gd name="connsiteY2457" fmla="*/ 947874 h 2370204"/>
                <a:gd name="connsiteX2458" fmla="*/ 1615859 w 2397257"/>
                <a:gd name="connsiteY2458" fmla="*/ 937989 h 2370204"/>
                <a:gd name="connsiteX2459" fmla="*/ 1626784 w 2397257"/>
                <a:gd name="connsiteY2459" fmla="*/ 928104 h 2370204"/>
                <a:gd name="connsiteX2460" fmla="*/ 508793 w 2397257"/>
                <a:gd name="connsiteY2460" fmla="*/ 926023 h 2370204"/>
                <a:gd name="connsiteX2461" fmla="*/ 529603 w 2397257"/>
                <a:gd name="connsiteY2461" fmla="*/ 946833 h 2370204"/>
                <a:gd name="connsiteX2462" fmla="*/ 508793 w 2397257"/>
                <a:gd name="connsiteY2462" fmla="*/ 967643 h 2370204"/>
                <a:gd name="connsiteX2463" fmla="*/ 487983 w 2397257"/>
                <a:gd name="connsiteY2463" fmla="*/ 946833 h 2370204"/>
                <a:gd name="connsiteX2464" fmla="*/ 508793 w 2397257"/>
                <a:gd name="connsiteY2464" fmla="*/ 926023 h 2370204"/>
                <a:gd name="connsiteX2465" fmla="*/ 119134 w 2397257"/>
                <a:gd name="connsiteY2465" fmla="*/ 926023 h 2370204"/>
                <a:gd name="connsiteX2466" fmla="*/ 121735 w 2397257"/>
                <a:gd name="connsiteY2466" fmla="*/ 928624 h 2370204"/>
                <a:gd name="connsiteX2467" fmla="*/ 119134 w 2397257"/>
                <a:gd name="connsiteY2467" fmla="*/ 931225 h 2370204"/>
                <a:gd name="connsiteX2468" fmla="*/ 116533 w 2397257"/>
                <a:gd name="connsiteY2468" fmla="*/ 928624 h 2370204"/>
                <a:gd name="connsiteX2469" fmla="*/ 119134 w 2397257"/>
                <a:gd name="connsiteY2469" fmla="*/ 926023 h 2370204"/>
                <a:gd name="connsiteX2470" fmla="*/ 2202167 w 2397257"/>
                <a:gd name="connsiteY2470" fmla="*/ 920821 h 2370204"/>
                <a:gd name="connsiteX2471" fmla="*/ 2217254 w 2397257"/>
                <a:gd name="connsiteY2471" fmla="*/ 936949 h 2370204"/>
                <a:gd name="connsiteX2472" fmla="*/ 2202167 w 2397257"/>
                <a:gd name="connsiteY2472" fmla="*/ 953077 h 2370204"/>
                <a:gd name="connsiteX2473" fmla="*/ 2187080 w 2397257"/>
                <a:gd name="connsiteY2473" fmla="*/ 936949 h 2370204"/>
                <a:gd name="connsiteX2474" fmla="*/ 2202167 w 2397257"/>
                <a:gd name="connsiteY2474" fmla="*/ 920821 h 2370204"/>
                <a:gd name="connsiteX2475" fmla="*/ 1885343 w 2397257"/>
                <a:gd name="connsiteY2475" fmla="*/ 915618 h 2370204"/>
                <a:gd name="connsiteX2476" fmla="*/ 1910315 w 2397257"/>
                <a:gd name="connsiteY2476" fmla="*/ 941630 h 2370204"/>
                <a:gd name="connsiteX2477" fmla="*/ 1885343 w 2397257"/>
                <a:gd name="connsiteY2477" fmla="*/ 967642 h 2370204"/>
                <a:gd name="connsiteX2478" fmla="*/ 1860371 w 2397257"/>
                <a:gd name="connsiteY2478" fmla="*/ 941630 h 2370204"/>
                <a:gd name="connsiteX2479" fmla="*/ 1885343 w 2397257"/>
                <a:gd name="connsiteY2479" fmla="*/ 915618 h 2370204"/>
                <a:gd name="connsiteX2480" fmla="*/ 434919 w 2397257"/>
                <a:gd name="connsiteY2480" fmla="*/ 913537 h 2370204"/>
                <a:gd name="connsiteX2481" fmla="*/ 453648 w 2397257"/>
                <a:gd name="connsiteY2481" fmla="*/ 930705 h 2370204"/>
                <a:gd name="connsiteX2482" fmla="*/ 434919 w 2397257"/>
                <a:gd name="connsiteY2482" fmla="*/ 947873 h 2370204"/>
                <a:gd name="connsiteX2483" fmla="*/ 416190 w 2397257"/>
                <a:gd name="connsiteY2483" fmla="*/ 930705 h 2370204"/>
                <a:gd name="connsiteX2484" fmla="*/ 434919 w 2397257"/>
                <a:gd name="connsiteY2484" fmla="*/ 913537 h 2370204"/>
                <a:gd name="connsiteX2485" fmla="*/ 2275000 w 2397257"/>
                <a:gd name="connsiteY2485" fmla="*/ 911456 h 2370204"/>
                <a:gd name="connsiteX2486" fmla="*/ 2285925 w 2397257"/>
                <a:gd name="connsiteY2486" fmla="*/ 921341 h 2370204"/>
                <a:gd name="connsiteX2487" fmla="*/ 2275000 w 2397257"/>
                <a:gd name="connsiteY2487" fmla="*/ 931226 h 2370204"/>
                <a:gd name="connsiteX2488" fmla="*/ 2264075 w 2397257"/>
                <a:gd name="connsiteY2488" fmla="*/ 921341 h 2370204"/>
                <a:gd name="connsiteX2489" fmla="*/ 2275000 w 2397257"/>
                <a:gd name="connsiteY2489" fmla="*/ 911456 h 2370204"/>
                <a:gd name="connsiteX2490" fmla="*/ 891167 w 2397257"/>
                <a:gd name="connsiteY2490" fmla="*/ 911456 h 2370204"/>
                <a:gd name="connsiteX2491" fmla="*/ 891687 w 2397257"/>
                <a:gd name="connsiteY2491" fmla="*/ 911976 h 2370204"/>
                <a:gd name="connsiteX2492" fmla="*/ 891167 w 2397257"/>
                <a:gd name="connsiteY2492" fmla="*/ 912496 h 2370204"/>
                <a:gd name="connsiteX2493" fmla="*/ 890647 w 2397257"/>
                <a:gd name="connsiteY2493" fmla="*/ 911976 h 2370204"/>
                <a:gd name="connsiteX2494" fmla="*/ 891167 w 2397257"/>
                <a:gd name="connsiteY2494" fmla="*/ 911456 h 2370204"/>
                <a:gd name="connsiteX2495" fmla="*/ 46302 w 2397257"/>
                <a:gd name="connsiteY2495" fmla="*/ 908335 h 2370204"/>
                <a:gd name="connsiteX2496" fmla="*/ 49944 w 2397257"/>
                <a:gd name="connsiteY2496" fmla="*/ 911977 h 2370204"/>
                <a:gd name="connsiteX2497" fmla="*/ 46302 w 2397257"/>
                <a:gd name="connsiteY2497" fmla="*/ 915619 h 2370204"/>
                <a:gd name="connsiteX2498" fmla="*/ 42660 w 2397257"/>
                <a:gd name="connsiteY2498" fmla="*/ 911977 h 2370204"/>
                <a:gd name="connsiteX2499" fmla="*/ 46302 w 2397257"/>
                <a:gd name="connsiteY2499" fmla="*/ 908335 h 2370204"/>
                <a:gd name="connsiteX2500" fmla="*/ 690356 w 2397257"/>
                <a:gd name="connsiteY2500" fmla="*/ 906254 h 2370204"/>
                <a:gd name="connsiteX2501" fmla="*/ 707524 w 2397257"/>
                <a:gd name="connsiteY2501" fmla="*/ 922382 h 2370204"/>
                <a:gd name="connsiteX2502" fmla="*/ 690356 w 2397257"/>
                <a:gd name="connsiteY2502" fmla="*/ 938510 h 2370204"/>
                <a:gd name="connsiteX2503" fmla="*/ 673188 w 2397257"/>
                <a:gd name="connsiteY2503" fmla="*/ 922382 h 2370204"/>
                <a:gd name="connsiteX2504" fmla="*/ 690356 w 2397257"/>
                <a:gd name="connsiteY2504" fmla="*/ 906254 h 2370204"/>
                <a:gd name="connsiteX2505" fmla="*/ 1959736 w 2397257"/>
                <a:gd name="connsiteY2505" fmla="*/ 901052 h 2370204"/>
                <a:gd name="connsiteX2506" fmla="*/ 1984187 w 2397257"/>
                <a:gd name="connsiteY2506" fmla="*/ 926024 h 2370204"/>
                <a:gd name="connsiteX2507" fmla="*/ 1959736 w 2397257"/>
                <a:gd name="connsiteY2507" fmla="*/ 950996 h 2370204"/>
                <a:gd name="connsiteX2508" fmla="*/ 1935285 w 2397257"/>
                <a:gd name="connsiteY2508" fmla="*/ 926024 h 2370204"/>
                <a:gd name="connsiteX2509" fmla="*/ 1959736 w 2397257"/>
                <a:gd name="connsiteY2509" fmla="*/ 901052 h 2370204"/>
                <a:gd name="connsiteX2510" fmla="*/ 1703779 w 2397257"/>
                <a:gd name="connsiteY2510" fmla="*/ 901052 h 2370204"/>
                <a:gd name="connsiteX2511" fmla="*/ 1719907 w 2397257"/>
                <a:gd name="connsiteY2511" fmla="*/ 918220 h 2370204"/>
                <a:gd name="connsiteX2512" fmla="*/ 1703779 w 2397257"/>
                <a:gd name="connsiteY2512" fmla="*/ 935388 h 2370204"/>
                <a:gd name="connsiteX2513" fmla="*/ 1687651 w 2397257"/>
                <a:gd name="connsiteY2513" fmla="*/ 918220 h 2370204"/>
                <a:gd name="connsiteX2514" fmla="*/ 1703779 w 2397257"/>
                <a:gd name="connsiteY2514" fmla="*/ 901052 h 2370204"/>
                <a:gd name="connsiteX2515" fmla="*/ 361566 w 2397257"/>
                <a:gd name="connsiteY2515" fmla="*/ 898971 h 2370204"/>
                <a:gd name="connsiteX2516" fmla="*/ 376653 w 2397257"/>
                <a:gd name="connsiteY2516" fmla="*/ 913538 h 2370204"/>
                <a:gd name="connsiteX2517" fmla="*/ 361566 w 2397257"/>
                <a:gd name="connsiteY2517" fmla="*/ 928105 h 2370204"/>
                <a:gd name="connsiteX2518" fmla="*/ 346479 w 2397257"/>
                <a:gd name="connsiteY2518" fmla="*/ 913538 h 2370204"/>
                <a:gd name="connsiteX2519" fmla="*/ 361566 w 2397257"/>
                <a:gd name="connsiteY2519" fmla="*/ 898971 h 2370204"/>
                <a:gd name="connsiteX2520" fmla="*/ 2348353 w 2397257"/>
                <a:gd name="connsiteY2520" fmla="*/ 898970 h 2370204"/>
                <a:gd name="connsiteX2521" fmla="*/ 2353556 w 2397257"/>
                <a:gd name="connsiteY2521" fmla="*/ 903653 h 2370204"/>
                <a:gd name="connsiteX2522" fmla="*/ 2348353 w 2397257"/>
                <a:gd name="connsiteY2522" fmla="*/ 908337 h 2370204"/>
                <a:gd name="connsiteX2523" fmla="*/ 2343151 w 2397257"/>
                <a:gd name="connsiteY2523" fmla="*/ 903653 h 2370204"/>
                <a:gd name="connsiteX2524" fmla="*/ 2348353 w 2397257"/>
                <a:gd name="connsiteY2524" fmla="*/ 898970 h 2370204"/>
                <a:gd name="connsiteX2525" fmla="*/ 2034131 w 2397257"/>
                <a:gd name="connsiteY2525" fmla="*/ 886485 h 2370204"/>
                <a:gd name="connsiteX2526" fmla="*/ 2055981 w 2397257"/>
                <a:gd name="connsiteY2526" fmla="*/ 908855 h 2370204"/>
                <a:gd name="connsiteX2527" fmla="*/ 2034131 w 2397257"/>
                <a:gd name="connsiteY2527" fmla="*/ 931225 h 2370204"/>
                <a:gd name="connsiteX2528" fmla="*/ 2012281 w 2397257"/>
                <a:gd name="connsiteY2528" fmla="*/ 908855 h 2370204"/>
                <a:gd name="connsiteX2529" fmla="*/ 2034131 w 2397257"/>
                <a:gd name="connsiteY2529" fmla="*/ 886485 h 2370204"/>
                <a:gd name="connsiteX2530" fmla="*/ 287172 w 2397257"/>
                <a:gd name="connsiteY2530" fmla="*/ 886485 h 2370204"/>
                <a:gd name="connsiteX2531" fmla="*/ 299658 w 2397257"/>
                <a:gd name="connsiteY2531" fmla="*/ 897410 h 2370204"/>
                <a:gd name="connsiteX2532" fmla="*/ 287172 w 2397257"/>
                <a:gd name="connsiteY2532" fmla="*/ 908335 h 2370204"/>
                <a:gd name="connsiteX2533" fmla="*/ 274686 w 2397257"/>
                <a:gd name="connsiteY2533" fmla="*/ 897410 h 2370204"/>
                <a:gd name="connsiteX2534" fmla="*/ 287172 w 2397257"/>
                <a:gd name="connsiteY2534" fmla="*/ 886485 h 2370204"/>
                <a:gd name="connsiteX2535" fmla="*/ 809491 w 2397257"/>
                <a:gd name="connsiteY2535" fmla="*/ 881282 h 2370204"/>
                <a:gd name="connsiteX2536" fmla="*/ 816775 w 2397257"/>
                <a:gd name="connsiteY2536" fmla="*/ 888566 h 2370204"/>
                <a:gd name="connsiteX2537" fmla="*/ 809491 w 2397257"/>
                <a:gd name="connsiteY2537" fmla="*/ 895850 h 2370204"/>
                <a:gd name="connsiteX2538" fmla="*/ 802207 w 2397257"/>
                <a:gd name="connsiteY2538" fmla="*/ 888566 h 2370204"/>
                <a:gd name="connsiteX2539" fmla="*/ 809491 w 2397257"/>
                <a:gd name="connsiteY2539" fmla="*/ 881282 h 2370204"/>
                <a:gd name="connsiteX2540" fmla="*/ 614401 w 2397257"/>
                <a:gd name="connsiteY2540" fmla="*/ 881282 h 2370204"/>
                <a:gd name="connsiteX2541" fmla="*/ 636771 w 2397257"/>
                <a:gd name="connsiteY2541" fmla="*/ 903652 h 2370204"/>
                <a:gd name="connsiteX2542" fmla="*/ 614401 w 2397257"/>
                <a:gd name="connsiteY2542" fmla="*/ 926022 h 2370204"/>
                <a:gd name="connsiteX2543" fmla="*/ 592031 w 2397257"/>
                <a:gd name="connsiteY2543" fmla="*/ 903652 h 2370204"/>
                <a:gd name="connsiteX2544" fmla="*/ 614401 w 2397257"/>
                <a:gd name="connsiteY2544" fmla="*/ 881282 h 2370204"/>
                <a:gd name="connsiteX2545" fmla="*/ 1780775 w 2397257"/>
                <a:gd name="connsiteY2545" fmla="*/ 876080 h 2370204"/>
                <a:gd name="connsiteX2546" fmla="*/ 1804186 w 2397257"/>
                <a:gd name="connsiteY2546" fmla="*/ 899491 h 2370204"/>
                <a:gd name="connsiteX2547" fmla="*/ 1780775 w 2397257"/>
                <a:gd name="connsiteY2547" fmla="*/ 922902 h 2370204"/>
                <a:gd name="connsiteX2548" fmla="*/ 1757364 w 2397257"/>
                <a:gd name="connsiteY2548" fmla="*/ 899491 h 2370204"/>
                <a:gd name="connsiteX2549" fmla="*/ 1780775 w 2397257"/>
                <a:gd name="connsiteY2549" fmla="*/ 876080 h 2370204"/>
                <a:gd name="connsiteX2550" fmla="*/ 1585165 w 2397257"/>
                <a:gd name="connsiteY2550" fmla="*/ 876080 h 2370204"/>
                <a:gd name="connsiteX2551" fmla="*/ 1594009 w 2397257"/>
                <a:gd name="connsiteY2551" fmla="*/ 884924 h 2370204"/>
                <a:gd name="connsiteX2552" fmla="*/ 1585165 w 2397257"/>
                <a:gd name="connsiteY2552" fmla="*/ 893768 h 2370204"/>
                <a:gd name="connsiteX2553" fmla="*/ 1576321 w 2397257"/>
                <a:gd name="connsiteY2553" fmla="*/ 884924 h 2370204"/>
                <a:gd name="connsiteX2554" fmla="*/ 1585165 w 2397257"/>
                <a:gd name="connsiteY2554" fmla="*/ 876080 h 2370204"/>
                <a:gd name="connsiteX2555" fmla="*/ 2106964 w 2397257"/>
                <a:gd name="connsiteY2555" fmla="*/ 870878 h 2370204"/>
                <a:gd name="connsiteX2556" fmla="*/ 2125693 w 2397257"/>
                <a:gd name="connsiteY2556" fmla="*/ 891168 h 2370204"/>
                <a:gd name="connsiteX2557" fmla="*/ 2106964 w 2397257"/>
                <a:gd name="connsiteY2557" fmla="*/ 911458 h 2370204"/>
                <a:gd name="connsiteX2558" fmla="*/ 2088235 w 2397257"/>
                <a:gd name="connsiteY2558" fmla="*/ 891168 h 2370204"/>
                <a:gd name="connsiteX2559" fmla="*/ 2106964 w 2397257"/>
                <a:gd name="connsiteY2559" fmla="*/ 870878 h 2370204"/>
                <a:gd name="connsiteX2560" fmla="*/ 212778 w 2397257"/>
                <a:gd name="connsiteY2560" fmla="*/ 870878 h 2370204"/>
                <a:gd name="connsiteX2561" fmla="*/ 222663 w 2397257"/>
                <a:gd name="connsiteY2561" fmla="*/ 880763 h 2370204"/>
                <a:gd name="connsiteX2562" fmla="*/ 212778 w 2397257"/>
                <a:gd name="connsiteY2562" fmla="*/ 890648 h 2370204"/>
                <a:gd name="connsiteX2563" fmla="*/ 202893 w 2397257"/>
                <a:gd name="connsiteY2563" fmla="*/ 880763 h 2370204"/>
                <a:gd name="connsiteX2564" fmla="*/ 212778 w 2397257"/>
                <a:gd name="connsiteY2564" fmla="*/ 870878 h 2370204"/>
                <a:gd name="connsiteX2565" fmla="*/ 1448863 w 2397257"/>
                <a:gd name="connsiteY2565" fmla="*/ 866716 h 2370204"/>
                <a:gd name="connsiteX2566" fmla="*/ 1450424 w 2397257"/>
                <a:gd name="connsiteY2566" fmla="*/ 867757 h 2370204"/>
                <a:gd name="connsiteX2567" fmla="*/ 1448863 w 2397257"/>
                <a:gd name="connsiteY2567" fmla="*/ 868798 h 2370204"/>
                <a:gd name="connsiteX2568" fmla="*/ 1447302 w 2397257"/>
                <a:gd name="connsiteY2568" fmla="*/ 867757 h 2370204"/>
                <a:gd name="connsiteX2569" fmla="*/ 1448863 w 2397257"/>
                <a:gd name="connsiteY2569" fmla="*/ 866716 h 2370204"/>
                <a:gd name="connsiteX2570" fmla="*/ 538446 w 2397257"/>
                <a:gd name="connsiteY2570" fmla="*/ 866716 h 2370204"/>
                <a:gd name="connsiteX2571" fmla="*/ 559776 w 2397257"/>
                <a:gd name="connsiteY2571" fmla="*/ 887526 h 2370204"/>
                <a:gd name="connsiteX2572" fmla="*/ 538446 w 2397257"/>
                <a:gd name="connsiteY2572" fmla="*/ 908336 h 2370204"/>
                <a:gd name="connsiteX2573" fmla="*/ 517116 w 2397257"/>
                <a:gd name="connsiteY2573" fmla="*/ 887526 h 2370204"/>
                <a:gd name="connsiteX2574" fmla="*/ 538446 w 2397257"/>
                <a:gd name="connsiteY2574" fmla="*/ 866716 h 2370204"/>
                <a:gd name="connsiteX2575" fmla="*/ 2180317 w 2397257"/>
                <a:gd name="connsiteY2575" fmla="*/ 863595 h 2370204"/>
                <a:gd name="connsiteX2576" fmla="*/ 2190202 w 2397257"/>
                <a:gd name="connsiteY2576" fmla="*/ 873480 h 2370204"/>
                <a:gd name="connsiteX2577" fmla="*/ 2180317 w 2397257"/>
                <a:gd name="connsiteY2577" fmla="*/ 883365 h 2370204"/>
                <a:gd name="connsiteX2578" fmla="*/ 2170432 w 2397257"/>
                <a:gd name="connsiteY2578" fmla="*/ 873480 h 2370204"/>
                <a:gd name="connsiteX2579" fmla="*/ 2180317 w 2397257"/>
                <a:gd name="connsiteY2579" fmla="*/ 863595 h 2370204"/>
                <a:gd name="connsiteX2580" fmla="*/ 140465 w 2397257"/>
                <a:gd name="connsiteY2580" fmla="*/ 859433 h 2370204"/>
                <a:gd name="connsiteX2581" fmla="*/ 146708 w 2397257"/>
                <a:gd name="connsiteY2581" fmla="*/ 864115 h 2370204"/>
                <a:gd name="connsiteX2582" fmla="*/ 140465 w 2397257"/>
                <a:gd name="connsiteY2582" fmla="*/ 868797 h 2370204"/>
                <a:gd name="connsiteX2583" fmla="*/ 134222 w 2397257"/>
                <a:gd name="connsiteY2583" fmla="*/ 864115 h 2370204"/>
                <a:gd name="connsiteX2584" fmla="*/ 140465 w 2397257"/>
                <a:gd name="connsiteY2584" fmla="*/ 859433 h 2370204"/>
                <a:gd name="connsiteX2585" fmla="*/ 1856210 w 2397257"/>
                <a:gd name="connsiteY2585" fmla="*/ 854230 h 2370204"/>
                <a:gd name="connsiteX2586" fmla="*/ 1883263 w 2397257"/>
                <a:gd name="connsiteY2586" fmla="*/ 881283 h 2370204"/>
                <a:gd name="connsiteX2587" fmla="*/ 1856210 w 2397257"/>
                <a:gd name="connsiteY2587" fmla="*/ 908336 h 2370204"/>
                <a:gd name="connsiteX2588" fmla="*/ 1829157 w 2397257"/>
                <a:gd name="connsiteY2588" fmla="*/ 881283 h 2370204"/>
                <a:gd name="connsiteX2589" fmla="*/ 1856210 w 2397257"/>
                <a:gd name="connsiteY2589" fmla="*/ 854230 h 2370204"/>
                <a:gd name="connsiteX2590" fmla="*/ 729373 w 2397257"/>
                <a:gd name="connsiteY2590" fmla="*/ 854230 h 2370204"/>
                <a:gd name="connsiteX2591" fmla="*/ 742899 w 2397257"/>
                <a:gd name="connsiteY2591" fmla="*/ 867756 h 2370204"/>
                <a:gd name="connsiteX2592" fmla="*/ 729373 w 2397257"/>
                <a:gd name="connsiteY2592" fmla="*/ 881282 h 2370204"/>
                <a:gd name="connsiteX2593" fmla="*/ 715847 w 2397257"/>
                <a:gd name="connsiteY2593" fmla="*/ 867756 h 2370204"/>
                <a:gd name="connsiteX2594" fmla="*/ 729373 w 2397257"/>
                <a:gd name="connsiteY2594" fmla="*/ 854230 h 2370204"/>
                <a:gd name="connsiteX2595" fmla="*/ 461452 w 2397257"/>
                <a:gd name="connsiteY2595" fmla="*/ 854230 h 2370204"/>
                <a:gd name="connsiteX2596" fmla="*/ 477580 w 2397257"/>
                <a:gd name="connsiteY2596" fmla="*/ 870358 h 2370204"/>
                <a:gd name="connsiteX2597" fmla="*/ 461452 w 2397257"/>
                <a:gd name="connsiteY2597" fmla="*/ 886486 h 2370204"/>
                <a:gd name="connsiteX2598" fmla="*/ 445324 w 2397257"/>
                <a:gd name="connsiteY2598" fmla="*/ 870358 h 2370204"/>
                <a:gd name="connsiteX2599" fmla="*/ 461452 w 2397257"/>
                <a:gd name="connsiteY2599" fmla="*/ 854230 h 2370204"/>
                <a:gd name="connsiteX2600" fmla="*/ 2254190 w 2397257"/>
                <a:gd name="connsiteY2600" fmla="*/ 851109 h 2370204"/>
                <a:gd name="connsiteX2601" fmla="*/ 2258872 w 2397257"/>
                <a:gd name="connsiteY2601" fmla="*/ 856311 h 2370204"/>
                <a:gd name="connsiteX2602" fmla="*/ 2254190 w 2397257"/>
                <a:gd name="connsiteY2602" fmla="*/ 861514 h 2370204"/>
                <a:gd name="connsiteX2603" fmla="*/ 2249508 w 2397257"/>
                <a:gd name="connsiteY2603" fmla="*/ 856311 h 2370204"/>
                <a:gd name="connsiteX2604" fmla="*/ 2254190 w 2397257"/>
                <a:gd name="connsiteY2604" fmla="*/ 851109 h 2370204"/>
                <a:gd name="connsiteX2605" fmla="*/ 1665281 w 2397257"/>
                <a:gd name="connsiteY2605" fmla="*/ 849028 h 2370204"/>
                <a:gd name="connsiteX2606" fmla="*/ 1680368 w 2397257"/>
                <a:gd name="connsiteY2606" fmla="*/ 864115 h 2370204"/>
                <a:gd name="connsiteX2607" fmla="*/ 1665281 w 2397257"/>
                <a:gd name="connsiteY2607" fmla="*/ 879202 h 2370204"/>
                <a:gd name="connsiteX2608" fmla="*/ 1650194 w 2397257"/>
                <a:gd name="connsiteY2608" fmla="*/ 864115 h 2370204"/>
                <a:gd name="connsiteX2609" fmla="*/ 1665281 w 2397257"/>
                <a:gd name="connsiteY2609" fmla="*/ 849028 h 2370204"/>
                <a:gd name="connsiteX2610" fmla="*/ 67111 w 2397257"/>
                <a:gd name="connsiteY2610" fmla="*/ 843826 h 2370204"/>
                <a:gd name="connsiteX2611" fmla="*/ 69713 w 2397257"/>
                <a:gd name="connsiteY2611" fmla="*/ 846428 h 2370204"/>
                <a:gd name="connsiteX2612" fmla="*/ 67111 w 2397257"/>
                <a:gd name="connsiteY2612" fmla="*/ 849030 h 2370204"/>
                <a:gd name="connsiteX2613" fmla="*/ 64509 w 2397257"/>
                <a:gd name="connsiteY2613" fmla="*/ 846428 h 2370204"/>
                <a:gd name="connsiteX2614" fmla="*/ 67111 w 2397257"/>
                <a:gd name="connsiteY2614" fmla="*/ 843826 h 2370204"/>
                <a:gd name="connsiteX2615" fmla="*/ 387578 w 2397257"/>
                <a:gd name="connsiteY2615" fmla="*/ 839664 h 2370204"/>
                <a:gd name="connsiteX2616" fmla="*/ 401625 w 2397257"/>
                <a:gd name="connsiteY2616" fmla="*/ 853190 h 2370204"/>
                <a:gd name="connsiteX2617" fmla="*/ 387578 w 2397257"/>
                <a:gd name="connsiteY2617" fmla="*/ 866716 h 2370204"/>
                <a:gd name="connsiteX2618" fmla="*/ 373531 w 2397257"/>
                <a:gd name="connsiteY2618" fmla="*/ 853190 h 2370204"/>
                <a:gd name="connsiteX2619" fmla="*/ 387578 w 2397257"/>
                <a:gd name="connsiteY2619" fmla="*/ 839664 h 2370204"/>
                <a:gd name="connsiteX2620" fmla="*/ 1931644 w 2397257"/>
                <a:gd name="connsiteY2620" fmla="*/ 839663 h 2370204"/>
                <a:gd name="connsiteX2621" fmla="*/ 1955055 w 2397257"/>
                <a:gd name="connsiteY2621" fmla="*/ 864114 h 2370204"/>
                <a:gd name="connsiteX2622" fmla="*/ 1931644 w 2397257"/>
                <a:gd name="connsiteY2622" fmla="*/ 888565 h 2370204"/>
                <a:gd name="connsiteX2623" fmla="*/ 1908233 w 2397257"/>
                <a:gd name="connsiteY2623" fmla="*/ 864114 h 2370204"/>
                <a:gd name="connsiteX2624" fmla="*/ 1931644 w 2397257"/>
                <a:gd name="connsiteY2624" fmla="*/ 839663 h 2370204"/>
                <a:gd name="connsiteX2625" fmla="*/ 2328066 w 2397257"/>
                <a:gd name="connsiteY2625" fmla="*/ 836542 h 2370204"/>
                <a:gd name="connsiteX2626" fmla="*/ 2330668 w 2397257"/>
                <a:gd name="connsiteY2626" fmla="*/ 839144 h 2370204"/>
                <a:gd name="connsiteX2627" fmla="*/ 2328066 w 2397257"/>
                <a:gd name="connsiteY2627" fmla="*/ 841746 h 2370204"/>
                <a:gd name="connsiteX2628" fmla="*/ 2325464 w 2397257"/>
                <a:gd name="connsiteY2628" fmla="*/ 839144 h 2370204"/>
                <a:gd name="connsiteX2629" fmla="*/ 2328066 w 2397257"/>
                <a:gd name="connsiteY2629" fmla="*/ 836542 h 2370204"/>
                <a:gd name="connsiteX2630" fmla="*/ 1536783 w 2397257"/>
                <a:gd name="connsiteY2630" fmla="*/ 834461 h 2370204"/>
                <a:gd name="connsiteX2631" fmla="*/ 1541985 w 2397257"/>
                <a:gd name="connsiteY2631" fmla="*/ 838103 h 2370204"/>
                <a:gd name="connsiteX2632" fmla="*/ 1536783 w 2397257"/>
                <a:gd name="connsiteY2632" fmla="*/ 841745 h 2370204"/>
                <a:gd name="connsiteX2633" fmla="*/ 1531580 w 2397257"/>
                <a:gd name="connsiteY2633" fmla="*/ 838103 h 2370204"/>
                <a:gd name="connsiteX2634" fmla="*/ 1536783 w 2397257"/>
                <a:gd name="connsiteY2634" fmla="*/ 834461 h 2370204"/>
                <a:gd name="connsiteX2635" fmla="*/ 856312 w 2397257"/>
                <a:gd name="connsiteY2635" fmla="*/ 834461 h 2370204"/>
                <a:gd name="connsiteX2636" fmla="*/ 863596 w 2397257"/>
                <a:gd name="connsiteY2636" fmla="*/ 841745 h 2370204"/>
                <a:gd name="connsiteX2637" fmla="*/ 856312 w 2397257"/>
                <a:gd name="connsiteY2637" fmla="*/ 849029 h 2370204"/>
                <a:gd name="connsiteX2638" fmla="*/ 849028 w 2397257"/>
                <a:gd name="connsiteY2638" fmla="*/ 841745 h 2370204"/>
                <a:gd name="connsiteX2639" fmla="*/ 856312 w 2397257"/>
                <a:gd name="connsiteY2639" fmla="*/ 834461 h 2370204"/>
                <a:gd name="connsiteX2640" fmla="*/ 2007078 w 2397257"/>
                <a:gd name="connsiteY2640" fmla="*/ 827178 h 2370204"/>
                <a:gd name="connsiteX2641" fmla="*/ 2026847 w 2397257"/>
                <a:gd name="connsiteY2641" fmla="*/ 846947 h 2370204"/>
                <a:gd name="connsiteX2642" fmla="*/ 2007078 w 2397257"/>
                <a:gd name="connsiteY2642" fmla="*/ 866716 h 2370204"/>
                <a:gd name="connsiteX2643" fmla="*/ 1987309 w 2397257"/>
                <a:gd name="connsiteY2643" fmla="*/ 846947 h 2370204"/>
                <a:gd name="connsiteX2644" fmla="*/ 2007078 w 2397257"/>
                <a:gd name="connsiteY2644" fmla="*/ 827178 h 2370204"/>
                <a:gd name="connsiteX2645" fmla="*/ 649777 w 2397257"/>
                <a:gd name="connsiteY2645" fmla="*/ 827178 h 2370204"/>
                <a:gd name="connsiteX2646" fmla="*/ 671107 w 2397257"/>
                <a:gd name="connsiteY2646" fmla="*/ 847988 h 2370204"/>
                <a:gd name="connsiteX2647" fmla="*/ 649777 w 2397257"/>
                <a:gd name="connsiteY2647" fmla="*/ 868798 h 2370204"/>
                <a:gd name="connsiteX2648" fmla="*/ 628447 w 2397257"/>
                <a:gd name="connsiteY2648" fmla="*/ 847988 h 2370204"/>
                <a:gd name="connsiteX2649" fmla="*/ 649777 w 2397257"/>
                <a:gd name="connsiteY2649" fmla="*/ 827178 h 2370204"/>
                <a:gd name="connsiteX2650" fmla="*/ 313704 w 2397257"/>
                <a:gd name="connsiteY2650" fmla="*/ 824057 h 2370204"/>
                <a:gd name="connsiteX2651" fmla="*/ 324629 w 2397257"/>
                <a:gd name="connsiteY2651" fmla="*/ 835502 h 2370204"/>
                <a:gd name="connsiteX2652" fmla="*/ 313704 w 2397257"/>
                <a:gd name="connsiteY2652" fmla="*/ 846947 h 2370204"/>
                <a:gd name="connsiteX2653" fmla="*/ 302779 w 2397257"/>
                <a:gd name="connsiteY2653" fmla="*/ 835502 h 2370204"/>
                <a:gd name="connsiteX2654" fmla="*/ 313704 w 2397257"/>
                <a:gd name="connsiteY2654" fmla="*/ 824057 h 2370204"/>
                <a:gd name="connsiteX2655" fmla="*/ 1743318 w 2397257"/>
                <a:gd name="connsiteY2655" fmla="*/ 821975 h 2370204"/>
                <a:gd name="connsiteX2656" fmla="*/ 1764648 w 2397257"/>
                <a:gd name="connsiteY2656" fmla="*/ 842785 h 2370204"/>
                <a:gd name="connsiteX2657" fmla="*/ 1743318 w 2397257"/>
                <a:gd name="connsiteY2657" fmla="*/ 863595 h 2370204"/>
                <a:gd name="connsiteX2658" fmla="*/ 1721988 w 2397257"/>
                <a:gd name="connsiteY2658" fmla="*/ 842785 h 2370204"/>
                <a:gd name="connsiteX2659" fmla="*/ 1743318 w 2397257"/>
                <a:gd name="connsiteY2659" fmla="*/ 821975 h 2370204"/>
                <a:gd name="connsiteX2660" fmla="*/ 2080952 w 2397257"/>
                <a:gd name="connsiteY2660" fmla="*/ 811571 h 2370204"/>
                <a:gd name="connsiteX2661" fmla="*/ 2095519 w 2397257"/>
                <a:gd name="connsiteY2661" fmla="*/ 827699 h 2370204"/>
                <a:gd name="connsiteX2662" fmla="*/ 2080952 w 2397257"/>
                <a:gd name="connsiteY2662" fmla="*/ 843827 h 2370204"/>
                <a:gd name="connsiteX2663" fmla="*/ 2066385 w 2397257"/>
                <a:gd name="connsiteY2663" fmla="*/ 827699 h 2370204"/>
                <a:gd name="connsiteX2664" fmla="*/ 2080952 w 2397257"/>
                <a:gd name="connsiteY2664" fmla="*/ 811571 h 2370204"/>
                <a:gd name="connsiteX2665" fmla="*/ 1063886 w 2397257"/>
                <a:gd name="connsiteY2665" fmla="*/ 809490 h 2370204"/>
                <a:gd name="connsiteX2666" fmla="*/ 1066487 w 2397257"/>
                <a:gd name="connsiteY2666" fmla="*/ 810531 h 2370204"/>
                <a:gd name="connsiteX2667" fmla="*/ 1063886 w 2397257"/>
                <a:gd name="connsiteY2667" fmla="*/ 811572 h 2370204"/>
                <a:gd name="connsiteX2668" fmla="*/ 1061285 w 2397257"/>
                <a:gd name="connsiteY2668" fmla="*/ 810531 h 2370204"/>
                <a:gd name="connsiteX2669" fmla="*/ 1063886 w 2397257"/>
                <a:gd name="connsiteY2669" fmla="*/ 809490 h 2370204"/>
                <a:gd name="connsiteX2670" fmla="*/ 239310 w 2397257"/>
                <a:gd name="connsiteY2670" fmla="*/ 809490 h 2370204"/>
                <a:gd name="connsiteX2671" fmla="*/ 247634 w 2397257"/>
                <a:gd name="connsiteY2671" fmla="*/ 818334 h 2370204"/>
                <a:gd name="connsiteX2672" fmla="*/ 239310 w 2397257"/>
                <a:gd name="connsiteY2672" fmla="*/ 827178 h 2370204"/>
                <a:gd name="connsiteX2673" fmla="*/ 230986 w 2397257"/>
                <a:gd name="connsiteY2673" fmla="*/ 818334 h 2370204"/>
                <a:gd name="connsiteX2674" fmla="*/ 239310 w 2397257"/>
                <a:gd name="connsiteY2674" fmla="*/ 809490 h 2370204"/>
                <a:gd name="connsiteX2675" fmla="*/ 1329207 w 2397257"/>
                <a:gd name="connsiteY2675" fmla="*/ 807409 h 2370204"/>
                <a:gd name="connsiteX2676" fmla="*/ 1331808 w 2397257"/>
                <a:gd name="connsiteY2676" fmla="*/ 809490 h 2370204"/>
                <a:gd name="connsiteX2677" fmla="*/ 1329207 w 2397257"/>
                <a:gd name="connsiteY2677" fmla="*/ 811571 h 2370204"/>
                <a:gd name="connsiteX2678" fmla="*/ 1326606 w 2397257"/>
                <a:gd name="connsiteY2678" fmla="*/ 809490 h 2370204"/>
                <a:gd name="connsiteX2679" fmla="*/ 1329207 w 2397257"/>
                <a:gd name="connsiteY2679" fmla="*/ 807409 h 2370204"/>
                <a:gd name="connsiteX2680" fmla="*/ 572782 w 2397257"/>
                <a:gd name="connsiteY2680" fmla="*/ 804287 h 2370204"/>
                <a:gd name="connsiteX2681" fmla="*/ 596193 w 2397257"/>
                <a:gd name="connsiteY2681" fmla="*/ 827698 h 2370204"/>
                <a:gd name="connsiteX2682" fmla="*/ 572782 w 2397257"/>
                <a:gd name="connsiteY2682" fmla="*/ 851109 h 2370204"/>
                <a:gd name="connsiteX2683" fmla="*/ 549371 w 2397257"/>
                <a:gd name="connsiteY2683" fmla="*/ 827698 h 2370204"/>
                <a:gd name="connsiteX2684" fmla="*/ 572782 w 2397257"/>
                <a:gd name="connsiteY2684" fmla="*/ 804287 h 2370204"/>
                <a:gd name="connsiteX2685" fmla="*/ 2155346 w 2397257"/>
                <a:gd name="connsiteY2685" fmla="*/ 802207 h 2370204"/>
                <a:gd name="connsiteX2686" fmla="*/ 2165231 w 2397257"/>
                <a:gd name="connsiteY2686" fmla="*/ 812092 h 2370204"/>
                <a:gd name="connsiteX2687" fmla="*/ 2155346 w 2397257"/>
                <a:gd name="connsiteY2687" fmla="*/ 821977 h 2370204"/>
                <a:gd name="connsiteX2688" fmla="*/ 2145461 w 2397257"/>
                <a:gd name="connsiteY2688" fmla="*/ 812092 h 2370204"/>
                <a:gd name="connsiteX2689" fmla="*/ 2155346 w 2397257"/>
                <a:gd name="connsiteY2689" fmla="*/ 802207 h 2370204"/>
                <a:gd name="connsiteX2690" fmla="*/ 773594 w 2397257"/>
                <a:gd name="connsiteY2690" fmla="*/ 802206 h 2370204"/>
                <a:gd name="connsiteX2691" fmla="*/ 787641 w 2397257"/>
                <a:gd name="connsiteY2691" fmla="*/ 816773 h 2370204"/>
                <a:gd name="connsiteX2692" fmla="*/ 773594 w 2397257"/>
                <a:gd name="connsiteY2692" fmla="*/ 831340 h 2370204"/>
                <a:gd name="connsiteX2693" fmla="*/ 759547 w 2397257"/>
                <a:gd name="connsiteY2693" fmla="*/ 816773 h 2370204"/>
                <a:gd name="connsiteX2694" fmla="*/ 773594 w 2397257"/>
                <a:gd name="connsiteY2694" fmla="*/ 802206 h 2370204"/>
                <a:gd name="connsiteX2695" fmla="*/ 1821354 w 2397257"/>
                <a:gd name="connsiteY2695" fmla="*/ 797004 h 2370204"/>
                <a:gd name="connsiteX2696" fmla="*/ 1848927 w 2397257"/>
                <a:gd name="connsiteY2696" fmla="*/ 824057 h 2370204"/>
                <a:gd name="connsiteX2697" fmla="*/ 1821354 w 2397257"/>
                <a:gd name="connsiteY2697" fmla="*/ 851110 h 2370204"/>
                <a:gd name="connsiteX2698" fmla="*/ 1793781 w 2397257"/>
                <a:gd name="connsiteY2698" fmla="*/ 824057 h 2370204"/>
                <a:gd name="connsiteX2699" fmla="*/ 1821354 w 2397257"/>
                <a:gd name="connsiteY2699" fmla="*/ 797004 h 2370204"/>
                <a:gd name="connsiteX2700" fmla="*/ 1619501 w 2397257"/>
                <a:gd name="connsiteY2700" fmla="*/ 797004 h 2370204"/>
                <a:gd name="connsiteX2701" fmla="*/ 1635629 w 2397257"/>
                <a:gd name="connsiteY2701" fmla="*/ 813132 h 2370204"/>
                <a:gd name="connsiteX2702" fmla="*/ 1619501 w 2397257"/>
                <a:gd name="connsiteY2702" fmla="*/ 829260 h 2370204"/>
                <a:gd name="connsiteX2703" fmla="*/ 1603373 w 2397257"/>
                <a:gd name="connsiteY2703" fmla="*/ 813132 h 2370204"/>
                <a:gd name="connsiteX2704" fmla="*/ 1619501 w 2397257"/>
                <a:gd name="connsiteY2704" fmla="*/ 797004 h 2370204"/>
                <a:gd name="connsiteX2705" fmla="*/ 164916 w 2397257"/>
                <a:gd name="connsiteY2705" fmla="*/ 797004 h 2370204"/>
                <a:gd name="connsiteX2706" fmla="*/ 168558 w 2397257"/>
                <a:gd name="connsiteY2706" fmla="*/ 802206 h 2370204"/>
                <a:gd name="connsiteX2707" fmla="*/ 164916 w 2397257"/>
                <a:gd name="connsiteY2707" fmla="*/ 807409 h 2370204"/>
                <a:gd name="connsiteX2708" fmla="*/ 161274 w 2397257"/>
                <a:gd name="connsiteY2708" fmla="*/ 802206 h 2370204"/>
                <a:gd name="connsiteX2709" fmla="*/ 164916 w 2397257"/>
                <a:gd name="connsiteY2709" fmla="*/ 797004 h 2370204"/>
                <a:gd name="connsiteX2710" fmla="*/ 1129957 w 2397257"/>
                <a:gd name="connsiteY2710" fmla="*/ 794923 h 2370204"/>
                <a:gd name="connsiteX2711" fmla="*/ 1130998 w 2397257"/>
                <a:gd name="connsiteY2711" fmla="*/ 795964 h 2370204"/>
                <a:gd name="connsiteX2712" fmla="*/ 1129957 w 2397257"/>
                <a:gd name="connsiteY2712" fmla="*/ 797005 h 2370204"/>
                <a:gd name="connsiteX2713" fmla="*/ 1128916 w 2397257"/>
                <a:gd name="connsiteY2713" fmla="*/ 795964 h 2370204"/>
                <a:gd name="connsiteX2714" fmla="*/ 1129957 w 2397257"/>
                <a:gd name="connsiteY2714" fmla="*/ 794923 h 2370204"/>
                <a:gd name="connsiteX2715" fmla="*/ 910937 w 2397257"/>
                <a:gd name="connsiteY2715" fmla="*/ 794923 h 2370204"/>
                <a:gd name="connsiteX2716" fmla="*/ 918741 w 2397257"/>
                <a:gd name="connsiteY2716" fmla="*/ 802207 h 2370204"/>
                <a:gd name="connsiteX2717" fmla="*/ 910937 w 2397257"/>
                <a:gd name="connsiteY2717" fmla="*/ 809491 h 2370204"/>
                <a:gd name="connsiteX2718" fmla="*/ 903133 w 2397257"/>
                <a:gd name="connsiteY2718" fmla="*/ 802207 h 2370204"/>
                <a:gd name="connsiteX2719" fmla="*/ 910937 w 2397257"/>
                <a:gd name="connsiteY2719" fmla="*/ 794923 h 2370204"/>
                <a:gd name="connsiteX2720" fmla="*/ 2229219 w 2397257"/>
                <a:gd name="connsiteY2720" fmla="*/ 791802 h 2370204"/>
                <a:gd name="connsiteX2721" fmla="*/ 2231820 w 2397257"/>
                <a:gd name="connsiteY2721" fmla="*/ 794403 h 2370204"/>
                <a:gd name="connsiteX2722" fmla="*/ 2229219 w 2397257"/>
                <a:gd name="connsiteY2722" fmla="*/ 797004 h 2370204"/>
                <a:gd name="connsiteX2723" fmla="*/ 2226618 w 2397257"/>
                <a:gd name="connsiteY2723" fmla="*/ 794403 h 2370204"/>
                <a:gd name="connsiteX2724" fmla="*/ 2229219 w 2397257"/>
                <a:gd name="connsiteY2724" fmla="*/ 791802 h 2370204"/>
                <a:gd name="connsiteX2725" fmla="*/ 495266 w 2397257"/>
                <a:gd name="connsiteY2725" fmla="*/ 791802 h 2370204"/>
                <a:gd name="connsiteX2726" fmla="*/ 515035 w 2397257"/>
                <a:gd name="connsiteY2726" fmla="*/ 810531 h 2370204"/>
                <a:gd name="connsiteX2727" fmla="*/ 495266 w 2397257"/>
                <a:gd name="connsiteY2727" fmla="*/ 829260 h 2370204"/>
                <a:gd name="connsiteX2728" fmla="*/ 475497 w 2397257"/>
                <a:gd name="connsiteY2728" fmla="*/ 810531 h 2370204"/>
                <a:gd name="connsiteX2729" fmla="*/ 495266 w 2397257"/>
                <a:gd name="connsiteY2729" fmla="*/ 791802 h 2370204"/>
                <a:gd name="connsiteX2730" fmla="*/ 1482158 w 2397257"/>
                <a:gd name="connsiteY2730" fmla="*/ 789721 h 2370204"/>
                <a:gd name="connsiteX2731" fmla="*/ 1492043 w 2397257"/>
                <a:gd name="connsiteY2731" fmla="*/ 799606 h 2370204"/>
                <a:gd name="connsiteX2732" fmla="*/ 1482158 w 2397257"/>
                <a:gd name="connsiteY2732" fmla="*/ 809491 h 2370204"/>
                <a:gd name="connsiteX2733" fmla="*/ 1472273 w 2397257"/>
                <a:gd name="connsiteY2733" fmla="*/ 799606 h 2370204"/>
                <a:gd name="connsiteX2734" fmla="*/ 1482158 w 2397257"/>
                <a:gd name="connsiteY2734" fmla="*/ 789721 h 2370204"/>
                <a:gd name="connsiteX2735" fmla="*/ 90522 w 2397257"/>
                <a:gd name="connsiteY2735" fmla="*/ 782437 h 2370204"/>
                <a:gd name="connsiteX2736" fmla="*/ 91563 w 2397257"/>
                <a:gd name="connsiteY2736" fmla="*/ 785039 h 2370204"/>
                <a:gd name="connsiteX2737" fmla="*/ 90522 w 2397257"/>
                <a:gd name="connsiteY2737" fmla="*/ 787641 h 2370204"/>
                <a:gd name="connsiteX2738" fmla="*/ 89481 w 2397257"/>
                <a:gd name="connsiteY2738" fmla="*/ 785039 h 2370204"/>
                <a:gd name="connsiteX2739" fmla="*/ 90522 w 2397257"/>
                <a:gd name="connsiteY2739" fmla="*/ 782437 h 2370204"/>
                <a:gd name="connsiteX2740" fmla="*/ 1898869 w 2397257"/>
                <a:gd name="connsiteY2740" fmla="*/ 779316 h 2370204"/>
                <a:gd name="connsiteX2741" fmla="*/ 1924881 w 2397257"/>
                <a:gd name="connsiteY2741" fmla="*/ 805328 h 2370204"/>
                <a:gd name="connsiteX2742" fmla="*/ 1898869 w 2397257"/>
                <a:gd name="connsiteY2742" fmla="*/ 831340 h 2370204"/>
                <a:gd name="connsiteX2743" fmla="*/ 1872857 w 2397257"/>
                <a:gd name="connsiteY2743" fmla="*/ 805328 h 2370204"/>
                <a:gd name="connsiteX2744" fmla="*/ 1898869 w 2397257"/>
                <a:gd name="connsiteY2744" fmla="*/ 779316 h 2370204"/>
                <a:gd name="connsiteX2745" fmla="*/ 418272 w 2397257"/>
                <a:gd name="connsiteY2745" fmla="*/ 779316 h 2370204"/>
                <a:gd name="connsiteX2746" fmla="*/ 430758 w 2397257"/>
                <a:gd name="connsiteY2746" fmla="*/ 793363 h 2370204"/>
                <a:gd name="connsiteX2747" fmla="*/ 418272 w 2397257"/>
                <a:gd name="connsiteY2747" fmla="*/ 807410 h 2370204"/>
                <a:gd name="connsiteX2748" fmla="*/ 405786 w 2397257"/>
                <a:gd name="connsiteY2748" fmla="*/ 793363 h 2370204"/>
                <a:gd name="connsiteX2749" fmla="*/ 418272 w 2397257"/>
                <a:gd name="connsiteY2749" fmla="*/ 779316 h 2370204"/>
                <a:gd name="connsiteX2750" fmla="*/ 2302573 w 2397257"/>
                <a:gd name="connsiteY2750" fmla="*/ 775154 h 2370204"/>
                <a:gd name="connsiteX2751" fmla="*/ 2303614 w 2397257"/>
                <a:gd name="connsiteY2751" fmla="*/ 776195 h 2370204"/>
                <a:gd name="connsiteX2752" fmla="*/ 2302573 w 2397257"/>
                <a:gd name="connsiteY2752" fmla="*/ 777236 h 2370204"/>
                <a:gd name="connsiteX2753" fmla="*/ 2301532 w 2397257"/>
                <a:gd name="connsiteY2753" fmla="*/ 776195 h 2370204"/>
                <a:gd name="connsiteX2754" fmla="*/ 2302573 w 2397257"/>
                <a:gd name="connsiteY2754" fmla="*/ 775154 h 2370204"/>
                <a:gd name="connsiteX2755" fmla="*/ 691916 w 2397257"/>
                <a:gd name="connsiteY2755" fmla="*/ 769952 h 2370204"/>
                <a:gd name="connsiteX2756" fmla="*/ 715847 w 2397257"/>
                <a:gd name="connsiteY2756" fmla="*/ 794924 h 2370204"/>
                <a:gd name="connsiteX2757" fmla="*/ 691916 w 2397257"/>
                <a:gd name="connsiteY2757" fmla="*/ 819896 h 2370204"/>
                <a:gd name="connsiteX2758" fmla="*/ 667985 w 2397257"/>
                <a:gd name="connsiteY2758" fmla="*/ 794924 h 2370204"/>
                <a:gd name="connsiteX2759" fmla="*/ 691916 w 2397257"/>
                <a:gd name="connsiteY2759" fmla="*/ 769952 h 2370204"/>
                <a:gd name="connsiteX2760" fmla="*/ 1702739 w 2397257"/>
                <a:gd name="connsiteY2760" fmla="*/ 767871 h 2370204"/>
                <a:gd name="connsiteX2761" fmla="*/ 1727190 w 2397257"/>
                <a:gd name="connsiteY2761" fmla="*/ 791282 h 2370204"/>
                <a:gd name="connsiteX2762" fmla="*/ 1702739 w 2397257"/>
                <a:gd name="connsiteY2762" fmla="*/ 814693 h 2370204"/>
                <a:gd name="connsiteX2763" fmla="*/ 1678288 w 2397257"/>
                <a:gd name="connsiteY2763" fmla="*/ 791282 h 2370204"/>
                <a:gd name="connsiteX2764" fmla="*/ 1702739 w 2397257"/>
                <a:gd name="connsiteY2764" fmla="*/ 767871 h 2370204"/>
                <a:gd name="connsiteX2765" fmla="*/ 1974303 w 2397257"/>
                <a:gd name="connsiteY2765" fmla="*/ 764750 h 2370204"/>
                <a:gd name="connsiteX2766" fmla="*/ 1996673 w 2397257"/>
                <a:gd name="connsiteY2766" fmla="*/ 787120 h 2370204"/>
                <a:gd name="connsiteX2767" fmla="*/ 1974303 w 2397257"/>
                <a:gd name="connsiteY2767" fmla="*/ 809490 h 2370204"/>
                <a:gd name="connsiteX2768" fmla="*/ 1951933 w 2397257"/>
                <a:gd name="connsiteY2768" fmla="*/ 787120 h 2370204"/>
                <a:gd name="connsiteX2769" fmla="*/ 1974303 w 2397257"/>
                <a:gd name="connsiteY2769" fmla="*/ 764750 h 2370204"/>
                <a:gd name="connsiteX2770" fmla="*/ 342837 w 2397257"/>
                <a:gd name="connsiteY2770" fmla="*/ 764750 h 2370204"/>
                <a:gd name="connsiteX2771" fmla="*/ 353762 w 2397257"/>
                <a:gd name="connsiteY2771" fmla="*/ 776195 h 2370204"/>
                <a:gd name="connsiteX2772" fmla="*/ 342837 w 2397257"/>
                <a:gd name="connsiteY2772" fmla="*/ 787640 h 2370204"/>
                <a:gd name="connsiteX2773" fmla="*/ 331912 w 2397257"/>
                <a:gd name="connsiteY2773" fmla="*/ 776195 h 2370204"/>
                <a:gd name="connsiteX2774" fmla="*/ 342837 w 2397257"/>
                <a:gd name="connsiteY2774" fmla="*/ 764750 h 2370204"/>
                <a:gd name="connsiteX2775" fmla="*/ 969203 w 2397257"/>
                <a:gd name="connsiteY2775" fmla="*/ 764749 h 2370204"/>
                <a:gd name="connsiteX2776" fmla="*/ 972845 w 2397257"/>
                <a:gd name="connsiteY2776" fmla="*/ 768391 h 2370204"/>
                <a:gd name="connsiteX2777" fmla="*/ 969203 w 2397257"/>
                <a:gd name="connsiteY2777" fmla="*/ 772033 h 2370204"/>
                <a:gd name="connsiteX2778" fmla="*/ 965561 w 2397257"/>
                <a:gd name="connsiteY2778" fmla="*/ 768391 h 2370204"/>
                <a:gd name="connsiteX2779" fmla="*/ 969203 w 2397257"/>
                <a:gd name="connsiteY2779" fmla="*/ 764749 h 2370204"/>
                <a:gd name="connsiteX2780" fmla="*/ 1423891 w 2397257"/>
                <a:gd name="connsiteY2780" fmla="*/ 762668 h 2370204"/>
                <a:gd name="connsiteX2781" fmla="*/ 1427533 w 2397257"/>
                <a:gd name="connsiteY2781" fmla="*/ 766310 h 2370204"/>
                <a:gd name="connsiteX2782" fmla="*/ 1423891 w 2397257"/>
                <a:gd name="connsiteY2782" fmla="*/ 769952 h 2370204"/>
                <a:gd name="connsiteX2783" fmla="*/ 1420249 w 2397257"/>
                <a:gd name="connsiteY2783" fmla="*/ 766310 h 2370204"/>
                <a:gd name="connsiteX2784" fmla="*/ 1423891 w 2397257"/>
                <a:gd name="connsiteY2784" fmla="*/ 762668 h 2370204"/>
                <a:gd name="connsiteX2785" fmla="*/ 823016 w 2397257"/>
                <a:gd name="connsiteY2785" fmla="*/ 757466 h 2370204"/>
                <a:gd name="connsiteX2786" fmla="*/ 836542 w 2397257"/>
                <a:gd name="connsiteY2786" fmla="*/ 770992 h 2370204"/>
                <a:gd name="connsiteX2787" fmla="*/ 823016 w 2397257"/>
                <a:gd name="connsiteY2787" fmla="*/ 784518 h 2370204"/>
                <a:gd name="connsiteX2788" fmla="*/ 809490 w 2397257"/>
                <a:gd name="connsiteY2788" fmla="*/ 770992 h 2370204"/>
                <a:gd name="connsiteX2789" fmla="*/ 823016 w 2397257"/>
                <a:gd name="connsiteY2789" fmla="*/ 757466 h 2370204"/>
                <a:gd name="connsiteX2790" fmla="*/ 1570599 w 2397257"/>
                <a:gd name="connsiteY2790" fmla="*/ 755385 h 2370204"/>
                <a:gd name="connsiteX2791" fmla="*/ 1586727 w 2397257"/>
                <a:gd name="connsiteY2791" fmla="*/ 769952 h 2370204"/>
                <a:gd name="connsiteX2792" fmla="*/ 1570599 w 2397257"/>
                <a:gd name="connsiteY2792" fmla="*/ 784519 h 2370204"/>
                <a:gd name="connsiteX2793" fmla="*/ 1554471 w 2397257"/>
                <a:gd name="connsiteY2793" fmla="*/ 769952 h 2370204"/>
                <a:gd name="connsiteX2794" fmla="*/ 1570599 w 2397257"/>
                <a:gd name="connsiteY2794" fmla="*/ 755385 h 2370204"/>
                <a:gd name="connsiteX2795" fmla="*/ 2051299 w 2397257"/>
                <a:gd name="connsiteY2795" fmla="*/ 752264 h 2370204"/>
                <a:gd name="connsiteX2796" fmla="*/ 2068467 w 2397257"/>
                <a:gd name="connsiteY2796" fmla="*/ 769952 h 2370204"/>
                <a:gd name="connsiteX2797" fmla="*/ 2051299 w 2397257"/>
                <a:gd name="connsiteY2797" fmla="*/ 787640 h 2370204"/>
                <a:gd name="connsiteX2798" fmla="*/ 2034131 w 2397257"/>
                <a:gd name="connsiteY2798" fmla="*/ 769952 h 2370204"/>
                <a:gd name="connsiteX2799" fmla="*/ 2051299 w 2397257"/>
                <a:gd name="connsiteY2799" fmla="*/ 752264 h 2370204"/>
                <a:gd name="connsiteX2800" fmla="*/ 611279 w 2397257"/>
                <a:gd name="connsiteY2800" fmla="*/ 752264 h 2370204"/>
                <a:gd name="connsiteX2801" fmla="*/ 633649 w 2397257"/>
                <a:gd name="connsiteY2801" fmla="*/ 774634 h 2370204"/>
                <a:gd name="connsiteX2802" fmla="*/ 611279 w 2397257"/>
                <a:gd name="connsiteY2802" fmla="*/ 797004 h 2370204"/>
                <a:gd name="connsiteX2803" fmla="*/ 588909 w 2397257"/>
                <a:gd name="connsiteY2803" fmla="*/ 774634 h 2370204"/>
                <a:gd name="connsiteX2804" fmla="*/ 611279 w 2397257"/>
                <a:gd name="connsiteY2804" fmla="*/ 752264 h 2370204"/>
                <a:gd name="connsiteX2805" fmla="*/ 267403 w 2397257"/>
                <a:gd name="connsiteY2805" fmla="*/ 750183 h 2370204"/>
                <a:gd name="connsiteX2806" fmla="*/ 274687 w 2397257"/>
                <a:gd name="connsiteY2806" fmla="*/ 757467 h 2370204"/>
                <a:gd name="connsiteX2807" fmla="*/ 267403 w 2397257"/>
                <a:gd name="connsiteY2807" fmla="*/ 764751 h 2370204"/>
                <a:gd name="connsiteX2808" fmla="*/ 260119 w 2397257"/>
                <a:gd name="connsiteY2808" fmla="*/ 757467 h 2370204"/>
                <a:gd name="connsiteX2809" fmla="*/ 267403 w 2397257"/>
                <a:gd name="connsiteY2809" fmla="*/ 750183 h 2370204"/>
                <a:gd name="connsiteX2810" fmla="*/ 1781816 w 2397257"/>
                <a:gd name="connsiteY2810" fmla="*/ 742899 h 2370204"/>
                <a:gd name="connsiteX2811" fmla="*/ 1809389 w 2397257"/>
                <a:gd name="connsiteY2811" fmla="*/ 769952 h 2370204"/>
                <a:gd name="connsiteX2812" fmla="*/ 1781816 w 2397257"/>
                <a:gd name="connsiteY2812" fmla="*/ 797005 h 2370204"/>
                <a:gd name="connsiteX2813" fmla="*/ 1754243 w 2397257"/>
                <a:gd name="connsiteY2813" fmla="*/ 769952 h 2370204"/>
                <a:gd name="connsiteX2814" fmla="*/ 1781816 w 2397257"/>
                <a:gd name="connsiteY2814" fmla="*/ 742899 h 2370204"/>
                <a:gd name="connsiteX2815" fmla="*/ 1361462 w 2397257"/>
                <a:gd name="connsiteY2815" fmla="*/ 739778 h 2370204"/>
                <a:gd name="connsiteX2816" fmla="*/ 1364063 w 2397257"/>
                <a:gd name="connsiteY2816" fmla="*/ 741339 h 2370204"/>
                <a:gd name="connsiteX2817" fmla="*/ 1361462 w 2397257"/>
                <a:gd name="connsiteY2817" fmla="*/ 742900 h 2370204"/>
                <a:gd name="connsiteX2818" fmla="*/ 1358861 w 2397257"/>
                <a:gd name="connsiteY2818" fmla="*/ 741339 h 2370204"/>
                <a:gd name="connsiteX2819" fmla="*/ 1361462 w 2397257"/>
                <a:gd name="connsiteY2819" fmla="*/ 739778 h 2370204"/>
                <a:gd name="connsiteX2820" fmla="*/ 1031112 w 2397257"/>
                <a:gd name="connsiteY2820" fmla="*/ 739778 h 2370204"/>
                <a:gd name="connsiteX2821" fmla="*/ 1032153 w 2397257"/>
                <a:gd name="connsiteY2821" fmla="*/ 742379 h 2370204"/>
                <a:gd name="connsiteX2822" fmla="*/ 1031112 w 2397257"/>
                <a:gd name="connsiteY2822" fmla="*/ 744980 h 2370204"/>
                <a:gd name="connsiteX2823" fmla="*/ 1030071 w 2397257"/>
                <a:gd name="connsiteY2823" fmla="*/ 742379 h 2370204"/>
                <a:gd name="connsiteX2824" fmla="*/ 1031112 w 2397257"/>
                <a:gd name="connsiteY2824" fmla="*/ 739778 h 2370204"/>
                <a:gd name="connsiteX2825" fmla="*/ 2125692 w 2397257"/>
                <a:gd name="connsiteY2825" fmla="*/ 737697 h 2370204"/>
                <a:gd name="connsiteX2826" fmla="*/ 2138178 w 2397257"/>
                <a:gd name="connsiteY2826" fmla="*/ 751223 h 2370204"/>
                <a:gd name="connsiteX2827" fmla="*/ 2125692 w 2397257"/>
                <a:gd name="connsiteY2827" fmla="*/ 764749 h 2370204"/>
                <a:gd name="connsiteX2828" fmla="*/ 2113206 w 2397257"/>
                <a:gd name="connsiteY2828" fmla="*/ 751223 h 2370204"/>
                <a:gd name="connsiteX2829" fmla="*/ 2125692 w 2397257"/>
                <a:gd name="connsiteY2829" fmla="*/ 737697 h 2370204"/>
                <a:gd name="connsiteX2830" fmla="*/ 191968 w 2397257"/>
                <a:gd name="connsiteY2830" fmla="*/ 737697 h 2370204"/>
                <a:gd name="connsiteX2831" fmla="*/ 195610 w 2397257"/>
                <a:gd name="connsiteY2831" fmla="*/ 740298 h 2370204"/>
                <a:gd name="connsiteX2832" fmla="*/ 191968 w 2397257"/>
                <a:gd name="connsiteY2832" fmla="*/ 742899 h 2370204"/>
                <a:gd name="connsiteX2833" fmla="*/ 188326 w 2397257"/>
                <a:gd name="connsiteY2833" fmla="*/ 740298 h 2370204"/>
                <a:gd name="connsiteX2834" fmla="*/ 191968 w 2397257"/>
                <a:gd name="connsiteY2834" fmla="*/ 737697 h 2370204"/>
                <a:gd name="connsiteX2835" fmla="*/ 532723 w 2397257"/>
                <a:gd name="connsiteY2835" fmla="*/ 735616 h 2370204"/>
                <a:gd name="connsiteX2836" fmla="*/ 552492 w 2397257"/>
                <a:gd name="connsiteY2836" fmla="*/ 755385 h 2370204"/>
                <a:gd name="connsiteX2837" fmla="*/ 532723 w 2397257"/>
                <a:gd name="connsiteY2837" fmla="*/ 775154 h 2370204"/>
                <a:gd name="connsiteX2838" fmla="*/ 512954 w 2397257"/>
                <a:gd name="connsiteY2838" fmla="*/ 755385 h 2370204"/>
                <a:gd name="connsiteX2839" fmla="*/ 532723 w 2397257"/>
                <a:gd name="connsiteY2839" fmla="*/ 735616 h 2370204"/>
                <a:gd name="connsiteX2840" fmla="*/ 2199566 w 2397257"/>
                <a:gd name="connsiteY2840" fmla="*/ 727292 h 2370204"/>
                <a:gd name="connsiteX2841" fmla="*/ 2204769 w 2397257"/>
                <a:gd name="connsiteY2841" fmla="*/ 732495 h 2370204"/>
                <a:gd name="connsiteX2842" fmla="*/ 2199566 w 2397257"/>
                <a:gd name="connsiteY2842" fmla="*/ 737698 h 2370204"/>
                <a:gd name="connsiteX2843" fmla="*/ 2194363 w 2397257"/>
                <a:gd name="connsiteY2843" fmla="*/ 732495 h 2370204"/>
                <a:gd name="connsiteX2844" fmla="*/ 2199566 w 2397257"/>
                <a:gd name="connsiteY2844" fmla="*/ 727292 h 2370204"/>
                <a:gd name="connsiteX2845" fmla="*/ 738738 w 2397257"/>
                <a:gd name="connsiteY2845" fmla="*/ 727292 h 2370204"/>
                <a:gd name="connsiteX2846" fmla="*/ 757467 w 2397257"/>
                <a:gd name="connsiteY2846" fmla="*/ 746021 h 2370204"/>
                <a:gd name="connsiteX2847" fmla="*/ 738738 w 2397257"/>
                <a:gd name="connsiteY2847" fmla="*/ 764750 h 2370204"/>
                <a:gd name="connsiteX2848" fmla="*/ 720009 w 2397257"/>
                <a:gd name="connsiteY2848" fmla="*/ 746021 h 2370204"/>
                <a:gd name="connsiteX2849" fmla="*/ 738738 w 2397257"/>
                <a:gd name="connsiteY2849" fmla="*/ 727292 h 2370204"/>
                <a:gd name="connsiteX2850" fmla="*/ 1860892 w 2397257"/>
                <a:gd name="connsiteY2850" fmla="*/ 723130 h 2370204"/>
                <a:gd name="connsiteX2851" fmla="*/ 1888465 w 2397257"/>
                <a:gd name="connsiteY2851" fmla="*/ 750183 h 2370204"/>
                <a:gd name="connsiteX2852" fmla="*/ 1860892 w 2397257"/>
                <a:gd name="connsiteY2852" fmla="*/ 777236 h 2370204"/>
                <a:gd name="connsiteX2853" fmla="*/ 1833319 w 2397257"/>
                <a:gd name="connsiteY2853" fmla="*/ 750183 h 2370204"/>
                <a:gd name="connsiteX2854" fmla="*/ 1860892 w 2397257"/>
                <a:gd name="connsiteY2854" fmla="*/ 723130 h 2370204"/>
                <a:gd name="connsiteX2855" fmla="*/ 1655397 w 2397257"/>
                <a:gd name="connsiteY2855" fmla="*/ 723130 h 2370204"/>
                <a:gd name="connsiteX2856" fmla="*/ 1675166 w 2397257"/>
                <a:gd name="connsiteY2856" fmla="*/ 743940 h 2370204"/>
                <a:gd name="connsiteX2857" fmla="*/ 1655397 w 2397257"/>
                <a:gd name="connsiteY2857" fmla="*/ 764750 h 2370204"/>
                <a:gd name="connsiteX2858" fmla="*/ 1635628 w 2397257"/>
                <a:gd name="connsiteY2858" fmla="*/ 743940 h 2370204"/>
                <a:gd name="connsiteX2859" fmla="*/ 1655397 w 2397257"/>
                <a:gd name="connsiteY2859" fmla="*/ 723130 h 2370204"/>
                <a:gd name="connsiteX2860" fmla="*/ 118094 w 2397257"/>
                <a:gd name="connsiteY2860" fmla="*/ 723130 h 2370204"/>
                <a:gd name="connsiteX2861" fmla="*/ 119655 w 2397257"/>
                <a:gd name="connsiteY2861" fmla="*/ 724171 h 2370204"/>
                <a:gd name="connsiteX2862" fmla="*/ 118094 w 2397257"/>
                <a:gd name="connsiteY2862" fmla="*/ 725212 h 2370204"/>
                <a:gd name="connsiteX2863" fmla="*/ 116533 w 2397257"/>
                <a:gd name="connsiteY2863" fmla="*/ 724171 h 2370204"/>
                <a:gd name="connsiteX2864" fmla="*/ 118094 w 2397257"/>
                <a:gd name="connsiteY2864" fmla="*/ 723130 h 2370204"/>
                <a:gd name="connsiteX2865" fmla="*/ 454169 w 2397257"/>
                <a:gd name="connsiteY2865" fmla="*/ 720009 h 2370204"/>
                <a:gd name="connsiteX2866" fmla="*/ 470297 w 2397257"/>
                <a:gd name="connsiteY2866" fmla="*/ 735096 h 2370204"/>
                <a:gd name="connsiteX2867" fmla="*/ 454169 w 2397257"/>
                <a:gd name="connsiteY2867" fmla="*/ 750183 h 2370204"/>
                <a:gd name="connsiteX2868" fmla="*/ 438041 w 2397257"/>
                <a:gd name="connsiteY2868" fmla="*/ 735096 h 2370204"/>
                <a:gd name="connsiteX2869" fmla="*/ 454169 w 2397257"/>
                <a:gd name="connsiteY2869" fmla="*/ 720009 h 2370204"/>
                <a:gd name="connsiteX2870" fmla="*/ 1296433 w 2397257"/>
                <a:gd name="connsiteY2870" fmla="*/ 717928 h 2370204"/>
                <a:gd name="connsiteX2871" fmla="*/ 1303717 w 2397257"/>
                <a:gd name="connsiteY2871" fmla="*/ 724171 h 2370204"/>
                <a:gd name="connsiteX2872" fmla="*/ 1296433 w 2397257"/>
                <a:gd name="connsiteY2872" fmla="*/ 730414 h 2370204"/>
                <a:gd name="connsiteX2873" fmla="*/ 1289149 w 2397257"/>
                <a:gd name="connsiteY2873" fmla="*/ 724171 h 2370204"/>
                <a:gd name="connsiteX2874" fmla="*/ 1296433 w 2397257"/>
                <a:gd name="connsiteY2874" fmla="*/ 717928 h 2370204"/>
                <a:gd name="connsiteX2875" fmla="*/ 1096662 w 2397257"/>
                <a:gd name="connsiteY2875" fmla="*/ 717928 h 2370204"/>
                <a:gd name="connsiteX2876" fmla="*/ 1103946 w 2397257"/>
                <a:gd name="connsiteY2876" fmla="*/ 725212 h 2370204"/>
                <a:gd name="connsiteX2877" fmla="*/ 1096662 w 2397257"/>
                <a:gd name="connsiteY2877" fmla="*/ 732496 h 2370204"/>
                <a:gd name="connsiteX2878" fmla="*/ 1089378 w 2397257"/>
                <a:gd name="connsiteY2878" fmla="*/ 725212 h 2370204"/>
                <a:gd name="connsiteX2879" fmla="*/ 1096662 w 2397257"/>
                <a:gd name="connsiteY2879" fmla="*/ 717928 h 2370204"/>
                <a:gd name="connsiteX2880" fmla="*/ 877642 w 2397257"/>
                <a:gd name="connsiteY2880" fmla="*/ 717928 h 2370204"/>
                <a:gd name="connsiteX2881" fmla="*/ 893770 w 2397257"/>
                <a:gd name="connsiteY2881" fmla="*/ 734056 h 2370204"/>
                <a:gd name="connsiteX2882" fmla="*/ 877642 w 2397257"/>
                <a:gd name="connsiteY2882" fmla="*/ 750184 h 2370204"/>
                <a:gd name="connsiteX2883" fmla="*/ 861514 w 2397257"/>
                <a:gd name="connsiteY2883" fmla="*/ 734056 h 2370204"/>
                <a:gd name="connsiteX2884" fmla="*/ 877642 w 2397257"/>
                <a:gd name="connsiteY2884" fmla="*/ 717928 h 2370204"/>
                <a:gd name="connsiteX2885" fmla="*/ 2275521 w 2397257"/>
                <a:gd name="connsiteY2885" fmla="*/ 712726 h 2370204"/>
                <a:gd name="connsiteX2886" fmla="*/ 2276562 w 2397257"/>
                <a:gd name="connsiteY2886" fmla="*/ 715328 h 2370204"/>
                <a:gd name="connsiteX2887" fmla="*/ 2275521 w 2397257"/>
                <a:gd name="connsiteY2887" fmla="*/ 717930 h 2370204"/>
                <a:gd name="connsiteX2888" fmla="*/ 2274480 w 2397257"/>
                <a:gd name="connsiteY2888" fmla="*/ 715328 h 2370204"/>
                <a:gd name="connsiteX2889" fmla="*/ 2275521 w 2397257"/>
                <a:gd name="connsiteY2889" fmla="*/ 712726 h 2370204"/>
                <a:gd name="connsiteX2890" fmla="*/ 1938928 w 2397257"/>
                <a:gd name="connsiteY2890" fmla="*/ 712726 h 2370204"/>
                <a:gd name="connsiteX2891" fmla="*/ 1957137 w 2397257"/>
                <a:gd name="connsiteY2891" fmla="*/ 730414 h 2370204"/>
                <a:gd name="connsiteX2892" fmla="*/ 1938928 w 2397257"/>
                <a:gd name="connsiteY2892" fmla="*/ 748102 h 2370204"/>
                <a:gd name="connsiteX2893" fmla="*/ 1920719 w 2397257"/>
                <a:gd name="connsiteY2893" fmla="*/ 730414 h 2370204"/>
                <a:gd name="connsiteX2894" fmla="*/ 1938928 w 2397257"/>
                <a:gd name="connsiteY2894" fmla="*/ 712726 h 2370204"/>
                <a:gd name="connsiteX2895" fmla="*/ 1514412 w 2397257"/>
                <a:gd name="connsiteY2895" fmla="*/ 712725 h 2370204"/>
                <a:gd name="connsiteX2896" fmla="*/ 1531580 w 2397257"/>
                <a:gd name="connsiteY2896" fmla="*/ 730413 h 2370204"/>
                <a:gd name="connsiteX2897" fmla="*/ 1514412 w 2397257"/>
                <a:gd name="connsiteY2897" fmla="*/ 748101 h 2370204"/>
                <a:gd name="connsiteX2898" fmla="*/ 1497244 w 2397257"/>
                <a:gd name="connsiteY2898" fmla="*/ 730413 h 2370204"/>
                <a:gd name="connsiteX2899" fmla="*/ 1514412 w 2397257"/>
                <a:gd name="connsiteY2899" fmla="*/ 712725 h 2370204"/>
                <a:gd name="connsiteX2900" fmla="*/ 1230883 w 2397257"/>
                <a:gd name="connsiteY2900" fmla="*/ 710645 h 2370204"/>
                <a:gd name="connsiteX2901" fmla="*/ 1237126 w 2397257"/>
                <a:gd name="connsiteY2901" fmla="*/ 716888 h 2370204"/>
                <a:gd name="connsiteX2902" fmla="*/ 1230883 w 2397257"/>
                <a:gd name="connsiteY2902" fmla="*/ 723131 h 2370204"/>
                <a:gd name="connsiteX2903" fmla="*/ 1224640 w 2397257"/>
                <a:gd name="connsiteY2903" fmla="*/ 716888 h 2370204"/>
                <a:gd name="connsiteX2904" fmla="*/ 1230883 w 2397257"/>
                <a:gd name="connsiteY2904" fmla="*/ 710645 h 2370204"/>
                <a:gd name="connsiteX2905" fmla="*/ 1163252 w 2397257"/>
                <a:gd name="connsiteY2905" fmla="*/ 707523 h 2370204"/>
                <a:gd name="connsiteX2906" fmla="*/ 1170536 w 2397257"/>
                <a:gd name="connsiteY2906" fmla="*/ 715327 h 2370204"/>
                <a:gd name="connsiteX2907" fmla="*/ 1163252 w 2397257"/>
                <a:gd name="connsiteY2907" fmla="*/ 723131 h 2370204"/>
                <a:gd name="connsiteX2908" fmla="*/ 1155968 w 2397257"/>
                <a:gd name="connsiteY2908" fmla="*/ 715327 h 2370204"/>
                <a:gd name="connsiteX2909" fmla="*/ 1163252 w 2397257"/>
                <a:gd name="connsiteY2909" fmla="*/ 707523 h 2370204"/>
                <a:gd name="connsiteX2910" fmla="*/ 43181 w 2397257"/>
                <a:gd name="connsiteY2910" fmla="*/ 705442 h 2370204"/>
                <a:gd name="connsiteX2911" fmla="*/ 43702 w 2397257"/>
                <a:gd name="connsiteY2911" fmla="*/ 705963 h 2370204"/>
                <a:gd name="connsiteX2912" fmla="*/ 43181 w 2397257"/>
                <a:gd name="connsiteY2912" fmla="*/ 706484 h 2370204"/>
                <a:gd name="connsiteX2913" fmla="*/ 42660 w 2397257"/>
                <a:gd name="connsiteY2913" fmla="*/ 705963 h 2370204"/>
                <a:gd name="connsiteX2914" fmla="*/ 43181 w 2397257"/>
                <a:gd name="connsiteY2914" fmla="*/ 705442 h 2370204"/>
                <a:gd name="connsiteX2915" fmla="*/ 377693 w 2397257"/>
                <a:gd name="connsiteY2915" fmla="*/ 703362 h 2370204"/>
                <a:gd name="connsiteX2916" fmla="*/ 391219 w 2397257"/>
                <a:gd name="connsiteY2916" fmla="*/ 716888 h 2370204"/>
                <a:gd name="connsiteX2917" fmla="*/ 377693 w 2397257"/>
                <a:gd name="connsiteY2917" fmla="*/ 730414 h 2370204"/>
                <a:gd name="connsiteX2918" fmla="*/ 364167 w 2397257"/>
                <a:gd name="connsiteY2918" fmla="*/ 716888 h 2370204"/>
                <a:gd name="connsiteX2919" fmla="*/ 377693 w 2397257"/>
                <a:gd name="connsiteY2919" fmla="*/ 703362 h 2370204"/>
                <a:gd name="connsiteX2920" fmla="*/ 2015402 w 2397257"/>
                <a:gd name="connsiteY2920" fmla="*/ 698159 h 2370204"/>
                <a:gd name="connsiteX2921" fmla="*/ 2028928 w 2397257"/>
                <a:gd name="connsiteY2921" fmla="*/ 711685 h 2370204"/>
                <a:gd name="connsiteX2922" fmla="*/ 2015402 w 2397257"/>
                <a:gd name="connsiteY2922" fmla="*/ 725211 h 2370204"/>
                <a:gd name="connsiteX2923" fmla="*/ 2001876 w 2397257"/>
                <a:gd name="connsiteY2923" fmla="*/ 711685 h 2370204"/>
                <a:gd name="connsiteX2924" fmla="*/ 2015402 w 2397257"/>
                <a:gd name="connsiteY2924" fmla="*/ 698159 h 2370204"/>
                <a:gd name="connsiteX2925" fmla="*/ 656020 w 2397257"/>
                <a:gd name="connsiteY2925" fmla="*/ 698159 h 2370204"/>
                <a:gd name="connsiteX2926" fmla="*/ 680471 w 2397257"/>
                <a:gd name="connsiteY2926" fmla="*/ 723131 h 2370204"/>
                <a:gd name="connsiteX2927" fmla="*/ 656020 w 2397257"/>
                <a:gd name="connsiteY2927" fmla="*/ 748103 h 2370204"/>
                <a:gd name="connsiteX2928" fmla="*/ 631569 w 2397257"/>
                <a:gd name="connsiteY2928" fmla="*/ 723131 h 2370204"/>
                <a:gd name="connsiteX2929" fmla="*/ 656020 w 2397257"/>
                <a:gd name="connsiteY2929" fmla="*/ 698159 h 2370204"/>
                <a:gd name="connsiteX2930" fmla="*/ 1737075 w 2397257"/>
                <a:gd name="connsiteY2930" fmla="*/ 696078 h 2370204"/>
                <a:gd name="connsiteX2931" fmla="*/ 1761526 w 2397257"/>
                <a:gd name="connsiteY2931" fmla="*/ 720529 h 2370204"/>
                <a:gd name="connsiteX2932" fmla="*/ 1737075 w 2397257"/>
                <a:gd name="connsiteY2932" fmla="*/ 744980 h 2370204"/>
                <a:gd name="connsiteX2933" fmla="*/ 1712624 w 2397257"/>
                <a:gd name="connsiteY2933" fmla="*/ 720529 h 2370204"/>
                <a:gd name="connsiteX2934" fmla="*/ 1737075 w 2397257"/>
                <a:gd name="connsiteY2934" fmla="*/ 696078 h 2370204"/>
                <a:gd name="connsiteX2935" fmla="*/ 300178 w 2397257"/>
                <a:gd name="connsiteY2935" fmla="*/ 687754 h 2370204"/>
                <a:gd name="connsiteX2936" fmla="*/ 310063 w 2397257"/>
                <a:gd name="connsiteY2936" fmla="*/ 699199 h 2370204"/>
                <a:gd name="connsiteX2937" fmla="*/ 300178 w 2397257"/>
                <a:gd name="connsiteY2937" fmla="*/ 710644 h 2370204"/>
                <a:gd name="connsiteX2938" fmla="*/ 290293 w 2397257"/>
                <a:gd name="connsiteY2938" fmla="*/ 699199 h 2370204"/>
                <a:gd name="connsiteX2939" fmla="*/ 300178 w 2397257"/>
                <a:gd name="connsiteY2939" fmla="*/ 687754 h 2370204"/>
                <a:gd name="connsiteX2940" fmla="*/ 1456666 w 2397257"/>
                <a:gd name="connsiteY2940" fmla="*/ 685673 h 2370204"/>
                <a:gd name="connsiteX2941" fmla="*/ 1470192 w 2397257"/>
                <a:gd name="connsiteY2941" fmla="*/ 698159 h 2370204"/>
                <a:gd name="connsiteX2942" fmla="*/ 1456666 w 2397257"/>
                <a:gd name="connsiteY2942" fmla="*/ 710645 h 2370204"/>
                <a:gd name="connsiteX2943" fmla="*/ 1443140 w 2397257"/>
                <a:gd name="connsiteY2943" fmla="*/ 698159 h 2370204"/>
                <a:gd name="connsiteX2944" fmla="*/ 1456666 w 2397257"/>
                <a:gd name="connsiteY2944" fmla="*/ 685673 h 2370204"/>
                <a:gd name="connsiteX2945" fmla="*/ 2092917 w 2397257"/>
                <a:gd name="connsiteY2945" fmla="*/ 683592 h 2370204"/>
                <a:gd name="connsiteX2946" fmla="*/ 2102802 w 2397257"/>
                <a:gd name="connsiteY2946" fmla="*/ 693477 h 2370204"/>
                <a:gd name="connsiteX2947" fmla="*/ 2092917 w 2397257"/>
                <a:gd name="connsiteY2947" fmla="*/ 703362 h 2370204"/>
                <a:gd name="connsiteX2948" fmla="*/ 2083032 w 2397257"/>
                <a:gd name="connsiteY2948" fmla="*/ 693477 h 2370204"/>
                <a:gd name="connsiteX2949" fmla="*/ 2092917 w 2397257"/>
                <a:gd name="connsiteY2949" fmla="*/ 683592 h 2370204"/>
                <a:gd name="connsiteX2950" fmla="*/ 936949 w 2397257"/>
                <a:gd name="connsiteY2950" fmla="*/ 683592 h 2370204"/>
                <a:gd name="connsiteX2951" fmla="*/ 953077 w 2397257"/>
                <a:gd name="connsiteY2951" fmla="*/ 699720 h 2370204"/>
                <a:gd name="connsiteX2952" fmla="*/ 936949 w 2397257"/>
                <a:gd name="connsiteY2952" fmla="*/ 715848 h 2370204"/>
                <a:gd name="connsiteX2953" fmla="*/ 920821 w 2397257"/>
                <a:gd name="connsiteY2953" fmla="*/ 699720 h 2370204"/>
                <a:gd name="connsiteX2954" fmla="*/ 936949 w 2397257"/>
                <a:gd name="connsiteY2954" fmla="*/ 683592 h 2370204"/>
                <a:gd name="connsiteX2955" fmla="*/ 1602334 w 2397257"/>
                <a:gd name="connsiteY2955" fmla="*/ 680471 h 2370204"/>
                <a:gd name="connsiteX2956" fmla="*/ 1623144 w 2397257"/>
                <a:gd name="connsiteY2956" fmla="*/ 700240 h 2370204"/>
                <a:gd name="connsiteX2957" fmla="*/ 1602334 w 2397257"/>
                <a:gd name="connsiteY2957" fmla="*/ 720009 h 2370204"/>
                <a:gd name="connsiteX2958" fmla="*/ 1581524 w 2397257"/>
                <a:gd name="connsiteY2958" fmla="*/ 700240 h 2370204"/>
                <a:gd name="connsiteX2959" fmla="*/ 1602334 w 2397257"/>
                <a:gd name="connsiteY2959" fmla="*/ 680471 h 2370204"/>
                <a:gd name="connsiteX2960" fmla="*/ 574343 w 2397257"/>
                <a:gd name="connsiteY2960" fmla="*/ 680471 h 2370204"/>
                <a:gd name="connsiteX2961" fmla="*/ 596193 w 2397257"/>
                <a:gd name="connsiteY2961" fmla="*/ 701801 h 2370204"/>
                <a:gd name="connsiteX2962" fmla="*/ 574343 w 2397257"/>
                <a:gd name="connsiteY2962" fmla="*/ 723131 h 2370204"/>
                <a:gd name="connsiteX2963" fmla="*/ 552493 w 2397257"/>
                <a:gd name="connsiteY2963" fmla="*/ 701801 h 2370204"/>
                <a:gd name="connsiteX2964" fmla="*/ 574343 w 2397257"/>
                <a:gd name="connsiteY2964" fmla="*/ 680471 h 2370204"/>
                <a:gd name="connsiteX2965" fmla="*/ 789722 w 2397257"/>
                <a:gd name="connsiteY2965" fmla="*/ 678390 h 2370204"/>
                <a:gd name="connsiteX2966" fmla="*/ 814694 w 2397257"/>
                <a:gd name="connsiteY2966" fmla="*/ 702841 h 2370204"/>
                <a:gd name="connsiteX2967" fmla="*/ 789722 w 2397257"/>
                <a:gd name="connsiteY2967" fmla="*/ 727292 h 2370204"/>
                <a:gd name="connsiteX2968" fmla="*/ 764750 w 2397257"/>
                <a:gd name="connsiteY2968" fmla="*/ 702841 h 2370204"/>
                <a:gd name="connsiteX2969" fmla="*/ 789722 w 2397257"/>
                <a:gd name="connsiteY2969" fmla="*/ 678390 h 2370204"/>
                <a:gd name="connsiteX2970" fmla="*/ 223183 w 2397257"/>
                <a:gd name="connsiteY2970" fmla="*/ 673188 h 2370204"/>
                <a:gd name="connsiteX2971" fmla="*/ 230987 w 2397257"/>
                <a:gd name="connsiteY2971" fmla="*/ 680472 h 2370204"/>
                <a:gd name="connsiteX2972" fmla="*/ 223183 w 2397257"/>
                <a:gd name="connsiteY2972" fmla="*/ 687756 h 2370204"/>
                <a:gd name="connsiteX2973" fmla="*/ 215379 w 2397257"/>
                <a:gd name="connsiteY2973" fmla="*/ 680472 h 2370204"/>
                <a:gd name="connsiteX2974" fmla="*/ 223183 w 2397257"/>
                <a:gd name="connsiteY2974" fmla="*/ 673188 h 2370204"/>
                <a:gd name="connsiteX2975" fmla="*/ 1818753 w 2397257"/>
                <a:gd name="connsiteY2975" fmla="*/ 673187 h 2370204"/>
                <a:gd name="connsiteX2976" fmla="*/ 1843725 w 2397257"/>
                <a:gd name="connsiteY2976" fmla="*/ 698159 h 2370204"/>
                <a:gd name="connsiteX2977" fmla="*/ 1818753 w 2397257"/>
                <a:gd name="connsiteY2977" fmla="*/ 723131 h 2370204"/>
                <a:gd name="connsiteX2978" fmla="*/ 1793781 w 2397257"/>
                <a:gd name="connsiteY2978" fmla="*/ 698159 h 2370204"/>
                <a:gd name="connsiteX2979" fmla="*/ 1818753 w 2397257"/>
                <a:gd name="connsiteY2979" fmla="*/ 673187 h 2370204"/>
                <a:gd name="connsiteX2980" fmla="*/ 2167831 w 2397257"/>
                <a:gd name="connsiteY2980" fmla="*/ 667985 h 2370204"/>
                <a:gd name="connsiteX2981" fmla="*/ 2172513 w 2397257"/>
                <a:gd name="connsiteY2981" fmla="*/ 673187 h 2370204"/>
                <a:gd name="connsiteX2982" fmla="*/ 2167831 w 2397257"/>
                <a:gd name="connsiteY2982" fmla="*/ 678390 h 2370204"/>
                <a:gd name="connsiteX2983" fmla="*/ 2163149 w 2397257"/>
                <a:gd name="connsiteY2983" fmla="*/ 673187 h 2370204"/>
                <a:gd name="connsiteX2984" fmla="*/ 2167831 w 2397257"/>
                <a:gd name="connsiteY2984" fmla="*/ 667985 h 2370204"/>
                <a:gd name="connsiteX2985" fmla="*/ 494227 w 2397257"/>
                <a:gd name="connsiteY2985" fmla="*/ 663824 h 2370204"/>
                <a:gd name="connsiteX2986" fmla="*/ 512956 w 2397257"/>
                <a:gd name="connsiteY2986" fmla="*/ 682033 h 2370204"/>
                <a:gd name="connsiteX2987" fmla="*/ 494227 w 2397257"/>
                <a:gd name="connsiteY2987" fmla="*/ 700242 h 2370204"/>
                <a:gd name="connsiteX2988" fmla="*/ 475498 w 2397257"/>
                <a:gd name="connsiteY2988" fmla="*/ 682033 h 2370204"/>
                <a:gd name="connsiteX2989" fmla="*/ 494227 w 2397257"/>
                <a:gd name="connsiteY2989" fmla="*/ 663824 h 2370204"/>
                <a:gd name="connsiteX2990" fmla="*/ 1394237 w 2397257"/>
                <a:gd name="connsiteY2990" fmla="*/ 660702 h 2370204"/>
                <a:gd name="connsiteX2991" fmla="*/ 1407763 w 2397257"/>
                <a:gd name="connsiteY2991" fmla="*/ 673188 h 2370204"/>
                <a:gd name="connsiteX2992" fmla="*/ 1394237 w 2397257"/>
                <a:gd name="connsiteY2992" fmla="*/ 685674 h 2370204"/>
                <a:gd name="connsiteX2993" fmla="*/ 1380711 w 2397257"/>
                <a:gd name="connsiteY2993" fmla="*/ 673188 h 2370204"/>
                <a:gd name="connsiteX2994" fmla="*/ 1394237 w 2397257"/>
                <a:gd name="connsiteY2994" fmla="*/ 660702 h 2370204"/>
                <a:gd name="connsiteX2995" fmla="*/ 998856 w 2397257"/>
                <a:gd name="connsiteY2995" fmla="*/ 660702 h 2370204"/>
                <a:gd name="connsiteX2996" fmla="*/ 1012382 w 2397257"/>
                <a:gd name="connsiteY2996" fmla="*/ 674228 h 2370204"/>
                <a:gd name="connsiteX2997" fmla="*/ 998856 w 2397257"/>
                <a:gd name="connsiteY2997" fmla="*/ 687754 h 2370204"/>
                <a:gd name="connsiteX2998" fmla="*/ 985330 w 2397257"/>
                <a:gd name="connsiteY2998" fmla="*/ 674228 h 2370204"/>
                <a:gd name="connsiteX2999" fmla="*/ 998856 w 2397257"/>
                <a:gd name="connsiteY2999" fmla="*/ 660702 h 2370204"/>
                <a:gd name="connsiteX3000" fmla="*/ 147748 w 2397257"/>
                <a:gd name="connsiteY3000" fmla="*/ 660702 h 2370204"/>
                <a:gd name="connsiteX3001" fmla="*/ 151910 w 2397257"/>
                <a:gd name="connsiteY3001" fmla="*/ 663304 h 2370204"/>
                <a:gd name="connsiteX3002" fmla="*/ 147748 w 2397257"/>
                <a:gd name="connsiteY3002" fmla="*/ 665906 h 2370204"/>
                <a:gd name="connsiteX3003" fmla="*/ 143586 w 2397257"/>
                <a:gd name="connsiteY3003" fmla="*/ 663304 h 2370204"/>
                <a:gd name="connsiteX3004" fmla="*/ 147748 w 2397257"/>
                <a:gd name="connsiteY3004" fmla="*/ 660702 h 2370204"/>
                <a:gd name="connsiteX3005" fmla="*/ 1898348 w 2397257"/>
                <a:gd name="connsiteY3005" fmla="*/ 653419 h 2370204"/>
                <a:gd name="connsiteX3006" fmla="*/ 1920718 w 2397257"/>
                <a:gd name="connsiteY3006" fmla="*/ 675789 h 2370204"/>
                <a:gd name="connsiteX3007" fmla="*/ 1898348 w 2397257"/>
                <a:gd name="connsiteY3007" fmla="*/ 698159 h 2370204"/>
                <a:gd name="connsiteX3008" fmla="*/ 1875978 w 2397257"/>
                <a:gd name="connsiteY3008" fmla="*/ 675789 h 2370204"/>
                <a:gd name="connsiteX3009" fmla="*/ 1898348 w 2397257"/>
                <a:gd name="connsiteY3009" fmla="*/ 653419 h 2370204"/>
                <a:gd name="connsiteX3010" fmla="*/ 2245347 w 2397257"/>
                <a:gd name="connsiteY3010" fmla="*/ 653418 h 2370204"/>
                <a:gd name="connsiteX3011" fmla="*/ 2246388 w 2397257"/>
                <a:gd name="connsiteY3011" fmla="*/ 654979 h 2370204"/>
                <a:gd name="connsiteX3012" fmla="*/ 2245347 w 2397257"/>
                <a:gd name="connsiteY3012" fmla="*/ 656540 h 2370204"/>
                <a:gd name="connsiteX3013" fmla="*/ 2244306 w 2397257"/>
                <a:gd name="connsiteY3013" fmla="*/ 654979 h 2370204"/>
                <a:gd name="connsiteX3014" fmla="*/ 2245347 w 2397257"/>
                <a:gd name="connsiteY3014" fmla="*/ 653418 h 2370204"/>
                <a:gd name="connsiteX3015" fmla="*/ 703362 w 2397257"/>
                <a:gd name="connsiteY3015" fmla="*/ 653418 h 2370204"/>
                <a:gd name="connsiteX3016" fmla="*/ 728334 w 2397257"/>
                <a:gd name="connsiteY3016" fmla="*/ 676829 h 2370204"/>
                <a:gd name="connsiteX3017" fmla="*/ 703362 w 2397257"/>
                <a:gd name="connsiteY3017" fmla="*/ 700240 h 2370204"/>
                <a:gd name="connsiteX3018" fmla="*/ 678390 w 2397257"/>
                <a:gd name="connsiteY3018" fmla="*/ 676829 h 2370204"/>
                <a:gd name="connsiteX3019" fmla="*/ 703362 w 2397257"/>
                <a:gd name="connsiteY3019" fmla="*/ 653418 h 2370204"/>
                <a:gd name="connsiteX3020" fmla="*/ 1689213 w 2397257"/>
                <a:gd name="connsiteY3020" fmla="*/ 651337 h 2370204"/>
                <a:gd name="connsiteX3021" fmla="*/ 1712624 w 2397257"/>
                <a:gd name="connsiteY3021" fmla="*/ 673707 h 2370204"/>
                <a:gd name="connsiteX3022" fmla="*/ 1689213 w 2397257"/>
                <a:gd name="connsiteY3022" fmla="*/ 696077 h 2370204"/>
                <a:gd name="connsiteX3023" fmla="*/ 1665802 w 2397257"/>
                <a:gd name="connsiteY3023" fmla="*/ 673707 h 2370204"/>
                <a:gd name="connsiteX3024" fmla="*/ 1689213 w 2397257"/>
                <a:gd name="connsiteY3024" fmla="*/ 651337 h 2370204"/>
                <a:gd name="connsiteX3025" fmla="*/ 415150 w 2397257"/>
                <a:gd name="connsiteY3025" fmla="*/ 648216 h 2370204"/>
                <a:gd name="connsiteX3026" fmla="*/ 428676 w 2397257"/>
                <a:gd name="connsiteY3026" fmla="*/ 662263 h 2370204"/>
                <a:gd name="connsiteX3027" fmla="*/ 415150 w 2397257"/>
                <a:gd name="connsiteY3027" fmla="*/ 676310 h 2370204"/>
                <a:gd name="connsiteX3028" fmla="*/ 401624 w 2397257"/>
                <a:gd name="connsiteY3028" fmla="*/ 662263 h 2370204"/>
                <a:gd name="connsiteX3029" fmla="*/ 415150 w 2397257"/>
                <a:gd name="connsiteY3029" fmla="*/ 648216 h 2370204"/>
                <a:gd name="connsiteX3030" fmla="*/ 845387 w 2397257"/>
                <a:gd name="connsiteY3030" fmla="*/ 644054 h 2370204"/>
                <a:gd name="connsiteX3031" fmla="*/ 866717 w 2397257"/>
                <a:gd name="connsiteY3031" fmla="*/ 664864 h 2370204"/>
                <a:gd name="connsiteX3032" fmla="*/ 845387 w 2397257"/>
                <a:gd name="connsiteY3032" fmla="*/ 685674 h 2370204"/>
                <a:gd name="connsiteX3033" fmla="*/ 824057 w 2397257"/>
                <a:gd name="connsiteY3033" fmla="*/ 664864 h 2370204"/>
                <a:gd name="connsiteX3034" fmla="*/ 845387 w 2397257"/>
                <a:gd name="connsiteY3034" fmla="*/ 644054 h 2370204"/>
                <a:gd name="connsiteX3035" fmla="*/ 1976905 w 2397257"/>
                <a:gd name="connsiteY3035" fmla="*/ 640933 h 2370204"/>
                <a:gd name="connsiteX3036" fmla="*/ 1991472 w 2397257"/>
                <a:gd name="connsiteY3036" fmla="*/ 656020 h 2370204"/>
                <a:gd name="connsiteX3037" fmla="*/ 1976905 w 2397257"/>
                <a:gd name="connsiteY3037" fmla="*/ 671107 h 2370204"/>
                <a:gd name="connsiteX3038" fmla="*/ 1962338 w 2397257"/>
                <a:gd name="connsiteY3038" fmla="*/ 656020 h 2370204"/>
                <a:gd name="connsiteX3039" fmla="*/ 1976905 w 2397257"/>
                <a:gd name="connsiteY3039" fmla="*/ 640933 h 2370204"/>
                <a:gd name="connsiteX3040" fmla="*/ 1547708 w 2397257"/>
                <a:gd name="connsiteY3040" fmla="*/ 640933 h 2370204"/>
                <a:gd name="connsiteX3041" fmla="*/ 1569038 w 2397257"/>
                <a:gd name="connsiteY3041" fmla="*/ 662263 h 2370204"/>
                <a:gd name="connsiteX3042" fmla="*/ 1547708 w 2397257"/>
                <a:gd name="connsiteY3042" fmla="*/ 683593 h 2370204"/>
                <a:gd name="connsiteX3043" fmla="*/ 1526378 w 2397257"/>
                <a:gd name="connsiteY3043" fmla="*/ 662263 h 2370204"/>
                <a:gd name="connsiteX3044" fmla="*/ 1547708 w 2397257"/>
                <a:gd name="connsiteY3044" fmla="*/ 640933 h 2370204"/>
                <a:gd name="connsiteX3045" fmla="*/ 1064407 w 2397257"/>
                <a:gd name="connsiteY3045" fmla="*/ 638852 h 2370204"/>
                <a:gd name="connsiteX3046" fmla="*/ 1082095 w 2397257"/>
                <a:gd name="connsiteY3046" fmla="*/ 656020 h 2370204"/>
                <a:gd name="connsiteX3047" fmla="*/ 1064407 w 2397257"/>
                <a:gd name="connsiteY3047" fmla="*/ 673188 h 2370204"/>
                <a:gd name="connsiteX3048" fmla="*/ 1046719 w 2397257"/>
                <a:gd name="connsiteY3048" fmla="*/ 656020 h 2370204"/>
                <a:gd name="connsiteX3049" fmla="*/ 1064407 w 2397257"/>
                <a:gd name="connsiteY3049" fmla="*/ 638852 h 2370204"/>
                <a:gd name="connsiteX3050" fmla="*/ 1329208 w 2397257"/>
                <a:gd name="connsiteY3050" fmla="*/ 635730 h 2370204"/>
                <a:gd name="connsiteX3051" fmla="*/ 1346376 w 2397257"/>
                <a:gd name="connsiteY3051" fmla="*/ 654459 h 2370204"/>
                <a:gd name="connsiteX3052" fmla="*/ 1329208 w 2397257"/>
                <a:gd name="connsiteY3052" fmla="*/ 673188 h 2370204"/>
                <a:gd name="connsiteX3053" fmla="*/ 1312040 w 2397257"/>
                <a:gd name="connsiteY3053" fmla="*/ 654459 h 2370204"/>
                <a:gd name="connsiteX3054" fmla="*/ 1329208 w 2397257"/>
                <a:gd name="connsiteY3054" fmla="*/ 635730 h 2370204"/>
                <a:gd name="connsiteX3055" fmla="*/ 619083 w 2397257"/>
                <a:gd name="connsiteY3055" fmla="*/ 633649 h 2370204"/>
                <a:gd name="connsiteX3056" fmla="*/ 638852 w 2397257"/>
                <a:gd name="connsiteY3056" fmla="*/ 653418 h 2370204"/>
                <a:gd name="connsiteX3057" fmla="*/ 619083 w 2397257"/>
                <a:gd name="connsiteY3057" fmla="*/ 673187 h 2370204"/>
                <a:gd name="connsiteX3058" fmla="*/ 599314 w 2397257"/>
                <a:gd name="connsiteY3058" fmla="*/ 653418 h 2370204"/>
                <a:gd name="connsiteX3059" fmla="*/ 619083 w 2397257"/>
                <a:gd name="connsiteY3059" fmla="*/ 633649 h 2370204"/>
                <a:gd name="connsiteX3060" fmla="*/ 336595 w 2397257"/>
                <a:gd name="connsiteY3060" fmla="*/ 631569 h 2370204"/>
                <a:gd name="connsiteX3061" fmla="*/ 346480 w 2397257"/>
                <a:gd name="connsiteY3061" fmla="*/ 642494 h 2370204"/>
                <a:gd name="connsiteX3062" fmla="*/ 336595 w 2397257"/>
                <a:gd name="connsiteY3062" fmla="*/ 653419 h 2370204"/>
                <a:gd name="connsiteX3063" fmla="*/ 326710 w 2397257"/>
                <a:gd name="connsiteY3063" fmla="*/ 642494 h 2370204"/>
                <a:gd name="connsiteX3064" fmla="*/ 336595 w 2397257"/>
                <a:gd name="connsiteY3064" fmla="*/ 631569 h 2370204"/>
                <a:gd name="connsiteX3065" fmla="*/ 1263658 w 2397257"/>
                <a:gd name="connsiteY3065" fmla="*/ 628447 h 2370204"/>
                <a:gd name="connsiteX3066" fmla="*/ 1279786 w 2397257"/>
                <a:gd name="connsiteY3066" fmla="*/ 643534 h 2370204"/>
                <a:gd name="connsiteX3067" fmla="*/ 1263658 w 2397257"/>
                <a:gd name="connsiteY3067" fmla="*/ 658621 h 2370204"/>
                <a:gd name="connsiteX3068" fmla="*/ 1247530 w 2397257"/>
                <a:gd name="connsiteY3068" fmla="*/ 643534 h 2370204"/>
                <a:gd name="connsiteX3069" fmla="*/ 1263658 w 2397257"/>
                <a:gd name="connsiteY3069" fmla="*/ 628447 h 2370204"/>
                <a:gd name="connsiteX3070" fmla="*/ 1129437 w 2397257"/>
                <a:gd name="connsiteY3070" fmla="*/ 628447 h 2370204"/>
                <a:gd name="connsiteX3071" fmla="*/ 1145565 w 2397257"/>
                <a:gd name="connsiteY3071" fmla="*/ 644575 h 2370204"/>
                <a:gd name="connsiteX3072" fmla="*/ 1129437 w 2397257"/>
                <a:gd name="connsiteY3072" fmla="*/ 660703 h 2370204"/>
                <a:gd name="connsiteX3073" fmla="*/ 1113309 w 2397257"/>
                <a:gd name="connsiteY3073" fmla="*/ 644575 h 2370204"/>
                <a:gd name="connsiteX3074" fmla="*/ 1129437 w 2397257"/>
                <a:gd name="connsiteY3074" fmla="*/ 628447 h 2370204"/>
                <a:gd name="connsiteX3075" fmla="*/ 2056501 w 2397257"/>
                <a:gd name="connsiteY3075" fmla="*/ 626366 h 2370204"/>
                <a:gd name="connsiteX3076" fmla="*/ 2066386 w 2397257"/>
                <a:gd name="connsiteY3076" fmla="*/ 636251 h 2370204"/>
                <a:gd name="connsiteX3077" fmla="*/ 2056501 w 2397257"/>
                <a:gd name="connsiteY3077" fmla="*/ 646136 h 2370204"/>
                <a:gd name="connsiteX3078" fmla="*/ 2046616 w 2397257"/>
                <a:gd name="connsiteY3078" fmla="*/ 636251 h 2370204"/>
                <a:gd name="connsiteX3079" fmla="*/ 2056501 w 2397257"/>
                <a:gd name="connsiteY3079" fmla="*/ 626366 h 2370204"/>
                <a:gd name="connsiteX3080" fmla="*/ 1772972 w 2397257"/>
                <a:gd name="connsiteY3080" fmla="*/ 626366 h 2370204"/>
                <a:gd name="connsiteX3081" fmla="*/ 1793782 w 2397257"/>
                <a:gd name="connsiteY3081" fmla="*/ 648736 h 2370204"/>
                <a:gd name="connsiteX3082" fmla="*/ 1772972 w 2397257"/>
                <a:gd name="connsiteY3082" fmla="*/ 671106 h 2370204"/>
                <a:gd name="connsiteX3083" fmla="*/ 1752162 w 2397257"/>
                <a:gd name="connsiteY3083" fmla="*/ 648736 h 2370204"/>
                <a:gd name="connsiteX3084" fmla="*/ 1772972 w 2397257"/>
                <a:gd name="connsiteY3084" fmla="*/ 626366 h 2370204"/>
                <a:gd name="connsiteX3085" fmla="*/ 1195507 w 2397257"/>
                <a:gd name="connsiteY3085" fmla="*/ 626366 h 2370204"/>
                <a:gd name="connsiteX3086" fmla="*/ 1210074 w 2397257"/>
                <a:gd name="connsiteY3086" fmla="*/ 641453 h 2370204"/>
                <a:gd name="connsiteX3087" fmla="*/ 1195507 w 2397257"/>
                <a:gd name="connsiteY3087" fmla="*/ 656540 h 2370204"/>
                <a:gd name="connsiteX3088" fmla="*/ 1180940 w 2397257"/>
                <a:gd name="connsiteY3088" fmla="*/ 641453 h 2370204"/>
                <a:gd name="connsiteX3089" fmla="*/ 1195507 w 2397257"/>
                <a:gd name="connsiteY3089" fmla="*/ 626366 h 2370204"/>
                <a:gd name="connsiteX3090" fmla="*/ 259079 w 2397257"/>
                <a:gd name="connsiteY3090" fmla="*/ 615961 h 2370204"/>
                <a:gd name="connsiteX3091" fmla="*/ 265322 w 2397257"/>
                <a:gd name="connsiteY3091" fmla="*/ 623765 h 2370204"/>
                <a:gd name="connsiteX3092" fmla="*/ 259079 w 2397257"/>
                <a:gd name="connsiteY3092" fmla="*/ 631569 h 2370204"/>
                <a:gd name="connsiteX3093" fmla="*/ 252836 w 2397257"/>
                <a:gd name="connsiteY3093" fmla="*/ 623765 h 2370204"/>
                <a:gd name="connsiteX3094" fmla="*/ 259079 w 2397257"/>
                <a:gd name="connsiteY3094" fmla="*/ 615961 h 2370204"/>
                <a:gd name="connsiteX3095" fmla="*/ 2132976 w 2397257"/>
                <a:gd name="connsiteY3095" fmla="*/ 611800 h 2370204"/>
                <a:gd name="connsiteX3096" fmla="*/ 2140260 w 2397257"/>
                <a:gd name="connsiteY3096" fmla="*/ 618043 h 2370204"/>
                <a:gd name="connsiteX3097" fmla="*/ 2132976 w 2397257"/>
                <a:gd name="connsiteY3097" fmla="*/ 624286 h 2370204"/>
                <a:gd name="connsiteX3098" fmla="*/ 2125692 w 2397257"/>
                <a:gd name="connsiteY3098" fmla="*/ 618043 h 2370204"/>
                <a:gd name="connsiteX3099" fmla="*/ 2132976 w 2397257"/>
                <a:gd name="connsiteY3099" fmla="*/ 611800 h 2370204"/>
                <a:gd name="connsiteX3100" fmla="*/ 537406 w 2397257"/>
                <a:gd name="connsiteY3100" fmla="*/ 611800 h 2370204"/>
                <a:gd name="connsiteX3101" fmla="*/ 554574 w 2397257"/>
                <a:gd name="connsiteY3101" fmla="*/ 630009 h 2370204"/>
                <a:gd name="connsiteX3102" fmla="*/ 537406 w 2397257"/>
                <a:gd name="connsiteY3102" fmla="*/ 648218 h 2370204"/>
                <a:gd name="connsiteX3103" fmla="*/ 520238 w 2397257"/>
                <a:gd name="connsiteY3103" fmla="*/ 630009 h 2370204"/>
                <a:gd name="connsiteX3104" fmla="*/ 537406 w 2397257"/>
                <a:gd name="connsiteY3104" fmla="*/ 611800 h 2370204"/>
                <a:gd name="connsiteX3105" fmla="*/ 1635628 w 2397257"/>
                <a:gd name="connsiteY3105" fmla="*/ 608678 h 2370204"/>
                <a:gd name="connsiteX3106" fmla="*/ 1657478 w 2397257"/>
                <a:gd name="connsiteY3106" fmla="*/ 631048 h 2370204"/>
                <a:gd name="connsiteX3107" fmla="*/ 1635628 w 2397257"/>
                <a:gd name="connsiteY3107" fmla="*/ 653418 h 2370204"/>
                <a:gd name="connsiteX3108" fmla="*/ 1613778 w 2397257"/>
                <a:gd name="connsiteY3108" fmla="*/ 631048 h 2370204"/>
                <a:gd name="connsiteX3109" fmla="*/ 1635628 w 2397257"/>
                <a:gd name="connsiteY3109" fmla="*/ 608678 h 2370204"/>
                <a:gd name="connsiteX3110" fmla="*/ 1488401 w 2397257"/>
                <a:gd name="connsiteY3110" fmla="*/ 608678 h 2370204"/>
                <a:gd name="connsiteX3111" fmla="*/ 1511812 w 2397257"/>
                <a:gd name="connsiteY3111" fmla="*/ 631048 h 2370204"/>
                <a:gd name="connsiteX3112" fmla="*/ 1488401 w 2397257"/>
                <a:gd name="connsiteY3112" fmla="*/ 653418 h 2370204"/>
                <a:gd name="connsiteX3113" fmla="*/ 1464990 w 2397257"/>
                <a:gd name="connsiteY3113" fmla="*/ 631048 h 2370204"/>
                <a:gd name="connsiteX3114" fmla="*/ 1488401 w 2397257"/>
                <a:gd name="connsiteY3114" fmla="*/ 608678 h 2370204"/>
                <a:gd name="connsiteX3115" fmla="*/ 904694 w 2397257"/>
                <a:gd name="connsiteY3115" fmla="*/ 608678 h 2370204"/>
                <a:gd name="connsiteX3116" fmla="*/ 928105 w 2397257"/>
                <a:gd name="connsiteY3116" fmla="*/ 632609 h 2370204"/>
                <a:gd name="connsiteX3117" fmla="*/ 904694 w 2397257"/>
                <a:gd name="connsiteY3117" fmla="*/ 656540 h 2370204"/>
                <a:gd name="connsiteX3118" fmla="*/ 881283 w 2397257"/>
                <a:gd name="connsiteY3118" fmla="*/ 632609 h 2370204"/>
                <a:gd name="connsiteX3119" fmla="*/ 904694 w 2397257"/>
                <a:gd name="connsiteY3119" fmla="*/ 608678 h 2370204"/>
                <a:gd name="connsiteX3120" fmla="*/ 756426 w 2397257"/>
                <a:gd name="connsiteY3120" fmla="*/ 608678 h 2370204"/>
                <a:gd name="connsiteX3121" fmla="*/ 782438 w 2397257"/>
                <a:gd name="connsiteY3121" fmla="*/ 633650 h 2370204"/>
                <a:gd name="connsiteX3122" fmla="*/ 756426 w 2397257"/>
                <a:gd name="connsiteY3122" fmla="*/ 658622 h 2370204"/>
                <a:gd name="connsiteX3123" fmla="*/ 730414 w 2397257"/>
                <a:gd name="connsiteY3123" fmla="*/ 633650 h 2370204"/>
                <a:gd name="connsiteX3124" fmla="*/ 756426 w 2397257"/>
                <a:gd name="connsiteY3124" fmla="*/ 608678 h 2370204"/>
                <a:gd name="connsiteX3125" fmla="*/ 1854649 w 2397257"/>
                <a:gd name="connsiteY3125" fmla="*/ 606597 h 2370204"/>
                <a:gd name="connsiteX3126" fmla="*/ 1872858 w 2397257"/>
                <a:gd name="connsiteY3126" fmla="*/ 625326 h 2370204"/>
                <a:gd name="connsiteX3127" fmla="*/ 1854649 w 2397257"/>
                <a:gd name="connsiteY3127" fmla="*/ 644055 h 2370204"/>
                <a:gd name="connsiteX3128" fmla="*/ 1836440 w 2397257"/>
                <a:gd name="connsiteY3128" fmla="*/ 625326 h 2370204"/>
                <a:gd name="connsiteX3129" fmla="*/ 1854649 w 2397257"/>
                <a:gd name="connsiteY3129" fmla="*/ 606597 h 2370204"/>
                <a:gd name="connsiteX3130" fmla="*/ 182604 w 2397257"/>
                <a:gd name="connsiteY3130" fmla="*/ 601394 h 2370204"/>
                <a:gd name="connsiteX3131" fmla="*/ 186246 w 2397257"/>
                <a:gd name="connsiteY3131" fmla="*/ 605036 h 2370204"/>
                <a:gd name="connsiteX3132" fmla="*/ 182604 w 2397257"/>
                <a:gd name="connsiteY3132" fmla="*/ 608678 h 2370204"/>
                <a:gd name="connsiteX3133" fmla="*/ 178962 w 2397257"/>
                <a:gd name="connsiteY3133" fmla="*/ 605036 h 2370204"/>
                <a:gd name="connsiteX3134" fmla="*/ 182604 w 2397257"/>
                <a:gd name="connsiteY3134" fmla="*/ 601394 h 2370204"/>
                <a:gd name="connsiteX3135" fmla="*/ 457290 w 2397257"/>
                <a:gd name="connsiteY3135" fmla="*/ 594112 h 2370204"/>
                <a:gd name="connsiteX3136" fmla="*/ 473418 w 2397257"/>
                <a:gd name="connsiteY3136" fmla="*/ 609199 h 2370204"/>
                <a:gd name="connsiteX3137" fmla="*/ 457290 w 2397257"/>
                <a:gd name="connsiteY3137" fmla="*/ 624286 h 2370204"/>
                <a:gd name="connsiteX3138" fmla="*/ 441162 w 2397257"/>
                <a:gd name="connsiteY3138" fmla="*/ 609199 h 2370204"/>
                <a:gd name="connsiteX3139" fmla="*/ 457290 w 2397257"/>
                <a:gd name="connsiteY3139" fmla="*/ 594112 h 2370204"/>
                <a:gd name="connsiteX3140" fmla="*/ 2209451 w 2397257"/>
                <a:gd name="connsiteY3140" fmla="*/ 594111 h 2370204"/>
                <a:gd name="connsiteX3141" fmla="*/ 2212053 w 2397257"/>
                <a:gd name="connsiteY3141" fmla="*/ 597753 h 2370204"/>
                <a:gd name="connsiteX3142" fmla="*/ 2209451 w 2397257"/>
                <a:gd name="connsiteY3142" fmla="*/ 601395 h 2370204"/>
                <a:gd name="connsiteX3143" fmla="*/ 2206849 w 2397257"/>
                <a:gd name="connsiteY3143" fmla="*/ 597753 h 2370204"/>
                <a:gd name="connsiteX3144" fmla="*/ 2209451 w 2397257"/>
                <a:gd name="connsiteY3144" fmla="*/ 594111 h 2370204"/>
                <a:gd name="connsiteX3145" fmla="*/ 1935286 w 2397257"/>
                <a:gd name="connsiteY3145" fmla="*/ 588909 h 2370204"/>
                <a:gd name="connsiteX3146" fmla="*/ 1949853 w 2397257"/>
                <a:gd name="connsiteY3146" fmla="*/ 603996 h 2370204"/>
                <a:gd name="connsiteX3147" fmla="*/ 1935286 w 2397257"/>
                <a:gd name="connsiteY3147" fmla="*/ 619083 h 2370204"/>
                <a:gd name="connsiteX3148" fmla="*/ 1920719 w 2397257"/>
                <a:gd name="connsiteY3148" fmla="*/ 603996 h 2370204"/>
                <a:gd name="connsiteX3149" fmla="*/ 1935286 w 2397257"/>
                <a:gd name="connsiteY3149" fmla="*/ 588909 h 2370204"/>
                <a:gd name="connsiteX3150" fmla="*/ 965562 w 2397257"/>
                <a:gd name="connsiteY3150" fmla="*/ 586828 h 2370204"/>
                <a:gd name="connsiteX3151" fmla="*/ 985331 w 2397257"/>
                <a:gd name="connsiteY3151" fmla="*/ 606597 h 2370204"/>
                <a:gd name="connsiteX3152" fmla="*/ 965562 w 2397257"/>
                <a:gd name="connsiteY3152" fmla="*/ 626366 h 2370204"/>
                <a:gd name="connsiteX3153" fmla="*/ 945793 w 2397257"/>
                <a:gd name="connsiteY3153" fmla="*/ 606597 h 2370204"/>
                <a:gd name="connsiteX3154" fmla="*/ 965562 w 2397257"/>
                <a:gd name="connsiteY3154" fmla="*/ 586828 h 2370204"/>
                <a:gd name="connsiteX3155" fmla="*/ 670586 w 2397257"/>
                <a:gd name="connsiteY3155" fmla="*/ 586828 h 2370204"/>
                <a:gd name="connsiteX3156" fmla="*/ 692956 w 2397257"/>
                <a:gd name="connsiteY3156" fmla="*/ 607638 h 2370204"/>
                <a:gd name="connsiteX3157" fmla="*/ 670586 w 2397257"/>
                <a:gd name="connsiteY3157" fmla="*/ 628448 h 2370204"/>
                <a:gd name="connsiteX3158" fmla="*/ 648216 w 2397257"/>
                <a:gd name="connsiteY3158" fmla="*/ 607638 h 2370204"/>
                <a:gd name="connsiteX3159" fmla="*/ 670586 w 2397257"/>
                <a:gd name="connsiteY3159" fmla="*/ 586828 h 2370204"/>
                <a:gd name="connsiteX3160" fmla="*/ 105609 w 2397257"/>
                <a:gd name="connsiteY3160" fmla="*/ 586828 h 2370204"/>
                <a:gd name="connsiteX3161" fmla="*/ 107170 w 2397257"/>
                <a:gd name="connsiteY3161" fmla="*/ 587869 h 2370204"/>
                <a:gd name="connsiteX3162" fmla="*/ 105609 w 2397257"/>
                <a:gd name="connsiteY3162" fmla="*/ 588910 h 2370204"/>
                <a:gd name="connsiteX3163" fmla="*/ 104048 w 2397257"/>
                <a:gd name="connsiteY3163" fmla="*/ 587869 h 2370204"/>
                <a:gd name="connsiteX3164" fmla="*/ 105609 w 2397257"/>
                <a:gd name="connsiteY3164" fmla="*/ 586828 h 2370204"/>
                <a:gd name="connsiteX3165" fmla="*/ 1425452 w 2397257"/>
                <a:gd name="connsiteY3165" fmla="*/ 584747 h 2370204"/>
                <a:gd name="connsiteX3166" fmla="*/ 1445221 w 2397257"/>
                <a:gd name="connsiteY3166" fmla="*/ 604516 h 2370204"/>
                <a:gd name="connsiteX3167" fmla="*/ 1425452 w 2397257"/>
                <a:gd name="connsiteY3167" fmla="*/ 624285 h 2370204"/>
                <a:gd name="connsiteX3168" fmla="*/ 1405683 w 2397257"/>
                <a:gd name="connsiteY3168" fmla="*/ 604516 h 2370204"/>
                <a:gd name="connsiteX3169" fmla="*/ 1425452 w 2397257"/>
                <a:gd name="connsiteY3169" fmla="*/ 584747 h 2370204"/>
                <a:gd name="connsiteX3170" fmla="*/ 1722508 w 2397257"/>
                <a:gd name="connsiteY3170" fmla="*/ 581626 h 2370204"/>
                <a:gd name="connsiteX3171" fmla="*/ 1744878 w 2397257"/>
                <a:gd name="connsiteY3171" fmla="*/ 603996 h 2370204"/>
                <a:gd name="connsiteX3172" fmla="*/ 1722508 w 2397257"/>
                <a:gd name="connsiteY3172" fmla="*/ 626366 h 2370204"/>
                <a:gd name="connsiteX3173" fmla="*/ 1700138 w 2397257"/>
                <a:gd name="connsiteY3173" fmla="*/ 603996 h 2370204"/>
                <a:gd name="connsiteX3174" fmla="*/ 1722508 w 2397257"/>
                <a:gd name="connsiteY3174" fmla="*/ 581626 h 2370204"/>
                <a:gd name="connsiteX3175" fmla="*/ 2286446 w 2397257"/>
                <a:gd name="connsiteY3175" fmla="*/ 579545 h 2370204"/>
                <a:gd name="connsiteX3176" fmla="*/ 2286967 w 2397257"/>
                <a:gd name="connsiteY3176" fmla="*/ 580066 h 2370204"/>
                <a:gd name="connsiteX3177" fmla="*/ 2286446 w 2397257"/>
                <a:gd name="connsiteY3177" fmla="*/ 580587 h 2370204"/>
                <a:gd name="connsiteX3178" fmla="*/ 2285925 w 2397257"/>
                <a:gd name="connsiteY3178" fmla="*/ 580066 h 2370204"/>
                <a:gd name="connsiteX3179" fmla="*/ 2286446 w 2397257"/>
                <a:gd name="connsiteY3179" fmla="*/ 579545 h 2370204"/>
                <a:gd name="connsiteX3180" fmla="*/ 2015401 w 2397257"/>
                <a:gd name="connsiteY3180" fmla="*/ 576423 h 2370204"/>
                <a:gd name="connsiteX3181" fmla="*/ 2021644 w 2397257"/>
                <a:gd name="connsiteY3181" fmla="*/ 582666 h 2370204"/>
                <a:gd name="connsiteX3182" fmla="*/ 2015401 w 2397257"/>
                <a:gd name="connsiteY3182" fmla="*/ 588909 h 2370204"/>
                <a:gd name="connsiteX3183" fmla="*/ 2009158 w 2397257"/>
                <a:gd name="connsiteY3183" fmla="*/ 582666 h 2370204"/>
                <a:gd name="connsiteX3184" fmla="*/ 2015401 w 2397257"/>
                <a:gd name="connsiteY3184" fmla="*/ 576423 h 2370204"/>
                <a:gd name="connsiteX3185" fmla="*/ 376653 w 2397257"/>
                <a:gd name="connsiteY3185" fmla="*/ 574342 h 2370204"/>
                <a:gd name="connsiteX3186" fmla="*/ 389139 w 2397257"/>
                <a:gd name="connsiteY3186" fmla="*/ 587868 h 2370204"/>
                <a:gd name="connsiteX3187" fmla="*/ 376653 w 2397257"/>
                <a:gd name="connsiteY3187" fmla="*/ 601394 h 2370204"/>
                <a:gd name="connsiteX3188" fmla="*/ 364167 w 2397257"/>
                <a:gd name="connsiteY3188" fmla="*/ 587868 h 2370204"/>
                <a:gd name="connsiteX3189" fmla="*/ 376653 w 2397257"/>
                <a:gd name="connsiteY3189" fmla="*/ 574342 h 2370204"/>
                <a:gd name="connsiteX3190" fmla="*/ 1579963 w 2397257"/>
                <a:gd name="connsiteY3190" fmla="*/ 572261 h 2370204"/>
                <a:gd name="connsiteX3191" fmla="*/ 1603374 w 2397257"/>
                <a:gd name="connsiteY3191" fmla="*/ 595672 h 2370204"/>
                <a:gd name="connsiteX3192" fmla="*/ 1579963 w 2397257"/>
                <a:gd name="connsiteY3192" fmla="*/ 619083 h 2370204"/>
                <a:gd name="connsiteX3193" fmla="*/ 1556552 w 2397257"/>
                <a:gd name="connsiteY3193" fmla="*/ 595672 h 2370204"/>
                <a:gd name="connsiteX3194" fmla="*/ 1579963 w 2397257"/>
                <a:gd name="connsiteY3194" fmla="*/ 572261 h 2370204"/>
                <a:gd name="connsiteX3195" fmla="*/ 812091 w 2397257"/>
                <a:gd name="connsiteY3195" fmla="*/ 572261 h 2370204"/>
                <a:gd name="connsiteX3196" fmla="*/ 836542 w 2397257"/>
                <a:gd name="connsiteY3196" fmla="*/ 598273 h 2370204"/>
                <a:gd name="connsiteX3197" fmla="*/ 812091 w 2397257"/>
                <a:gd name="connsiteY3197" fmla="*/ 624285 h 2370204"/>
                <a:gd name="connsiteX3198" fmla="*/ 787640 w 2397257"/>
                <a:gd name="connsiteY3198" fmla="*/ 598273 h 2370204"/>
                <a:gd name="connsiteX3199" fmla="*/ 812091 w 2397257"/>
                <a:gd name="connsiteY3199" fmla="*/ 572261 h 2370204"/>
                <a:gd name="connsiteX3200" fmla="*/ 585789 w 2397257"/>
                <a:gd name="connsiteY3200" fmla="*/ 564978 h 2370204"/>
                <a:gd name="connsiteX3201" fmla="*/ 604518 w 2397257"/>
                <a:gd name="connsiteY3201" fmla="*/ 583187 h 2370204"/>
                <a:gd name="connsiteX3202" fmla="*/ 585789 w 2397257"/>
                <a:gd name="connsiteY3202" fmla="*/ 601396 h 2370204"/>
                <a:gd name="connsiteX3203" fmla="*/ 567060 w 2397257"/>
                <a:gd name="connsiteY3203" fmla="*/ 583187 h 2370204"/>
                <a:gd name="connsiteX3204" fmla="*/ 585789 w 2397257"/>
                <a:gd name="connsiteY3204" fmla="*/ 564978 h 2370204"/>
                <a:gd name="connsiteX3205" fmla="*/ 1362504 w 2397257"/>
                <a:gd name="connsiteY3205" fmla="*/ 561857 h 2370204"/>
                <a:gd name="connsiteX3206" fmla="*/ 1385915 w 2397257"/>
                <a:gd name="connsiteY3206" fmla="*/ 585268 h 2370204"/>
                <a:gd name="connsiteX3207" fmla="*/ 1362504 w 2397257"/>
                <a:gd name="connsiteY3207" fmla="*/ 608679 h 2370204"/>
                <a:gd name="connsiteX3208" fmla="*/ 1339093 w 2397257"/>
                <a:gd name="connsiteY3208" fmla="*/ 585268 h 2370204"/>
                <a:gd name="connsiteX3209" fmla="*/ 1362504 w 2397257"/>
                <a:gd name="connsiteY3209" fmla="*/ 561857 h 2370204"/>
                <a:gd name="connsiteX3210" fmla="*/ 1029551 w 2397257"/>
                <a:gd name="connsiteY3210" fmla="*/ 561857 h 2370204"/>
                <a:gd name="connsiteX3211" fmla="*/ 1054002 w 2397257"/>
                <a:gd name="connsiteY3211" fmla="*/ 586829 h 2370204"/>
                <a:gd name="connsiteX3212" fmla="*/ 1029551 w 2397257"/>
                <a:gd name="connsiteY3212" fmla="*/ 611801 h 2370204"/>
                <a:gd name="connsiteX3213" fmla="*/ 1005100 w 2397257"/>
                <a:gd name="connsiteY3213" fmla="*/ 586829 h 2370204"/>
                <a:gd name="connsiteX3214" fmla="*/ 1029551 w 2397257"/>
                <a:gd name="connsiteY3214" fmla="*/ 561857 h 2370204"/>
                <a:gd name="connsiteX3215" fmla="*/ 2094998 w 2397257"/>
                <a:gd name="connsiteY3215" fmla="*/ 559776 h 2370204"/>
                <a:gd name="connsiteX3216" fmla="*/ 2098640 w 2397257"/>
                <a:gd name="connsiteY3216" fmla="*/ 562377 h 2370204"/>
                <a:gd name="connsiteX3217" fmla="*/ 2094998 w 2397257"/>
                <a:gd name="connsiteY3217" fmla="*/ 564978 h 2370204"/>
                <a:gd name="connsiteX3218" fmla="*/ 2091356 w 2397257"/>
                <a:gd name="connsiteY3218" fmla="*/ 562377 h 2370204"/>
                <a:gd name="connsiteX3219" fmla="*/ 2094998 w 2397257"/>
                <a:gd name="connsiteY3219" fmla="*/ 559776 h 2370204"/>
                <a:gd name="connsiteX3220" fmla="*/ 1807828 w 2397257"/>
                <a:gd name="connsiteY3220" fmla="*/ 559776 h 2370204"/>
                <a:gd name="connsiteX3221" fmla="*/ 1826037 w 2397257"/>
                <a:gd name="connsiteY3221" fmla="*/ 577985 h 2370204"/>
                <a:gd name="connsiteX3222" fmla="*/ 1807828 w 2397257"/>
                <a:gd name="connsiteY3222" fmla="*/ 596194 h 2370204"/>
                <a:gd name="connsiteX3223" fmla="*/ 1789619 w 2397257"/>
                <a:gd name="connsiteY3223" fmla="*/ 577985 h 2370204"/>
                <a:gd name="connsiteX3224" fmla="*/ 1807828 w 2397257"/>
                <a:gd name="connsiteY3224" fmla="*/ 559776 h 2370204"/>
                <a:gd name="connsiteX3225" fmla="*/ 297056 w 2397257"/>
                <a:gd name="connsiteY3225" fmla="*/ 559776 h 2370204"/>
                <a:gd name="connsiteX3226" fmla="*/ 306941 w 2397257"/>
                <a:gd name="connsiteY3226" fmla="*/ 569661 h 2370204"/>
                <a:gd name="connsiteX3227" fmla="*/ 297056 w 2397257"/>
                <a:gd name="connsiteY3227" fmla="*/ 579546 h 2370204"/>
                <a:gd name="connsiteX3228" fmla="*/ 287171 w 2397257"/>
                <a:gd name="connsiteY3228" fmla="*/ 569661 h 2370204"/>
                <a:gd name="connsiteX3229" fmla="*/ 297056 w 2397257"/>
                <a:gd name="connsiteY3229" fmla="*/ 559776 h 2370204"/>
                <a:gd name="connsiteX3230" fmla="*/ 1295913 w 2397257"/>
                <a:gd name="connsiteY3230" fmla="*/ 549371 h 2370204"/>
                <a:gd name="connsiteX3231" fmla="*/ 1319324 w 2397257"/>
                <a:gd name="connsiteY3231" fmla="*/ 572782 h 2370204"/>
                <a:gd name="connsiteX3232" fmla="*/ 1295913 w 2397257"/>
                <a:gd name="connsiteY3232" fmla="*/ 596193 h 2370204"/>
                <a:gd name="connsiteX3233" fmla="*/ 1272502 w 2397257"/>
                <a:gd name="connsiteY3233" fmla="*/ 572782 h 2370204"/>
                <a:gd name="connsiteX3234" fmla="*/ 1295913 w 2397257"/>
                <a:gd name="connsiteY3234" fmla="*/ 549371 h 2370204"/>
                <a:gd name="connsiteX3235" fmla="*/ 1095101 w 2397257"/>
                <a:gd name="connsiteY3235" fmla="*/ 549371 h 2370204"/>
                <a:gd name="connsiteX3236" fmla="*/ 1118512 w 2397257"/>
                <a:gd name="connsiteY3236" fmla="*/ 572782 h 2370204"/>
                <a:gd name="connsiteX3237" fmla="*/ 1095101 w 2397257"/>
                <a:gd name="connsiteY3237" fmla="*/ 596193 h 2370204"/>
                <a:gd name="connsiteX3238" fmla="*/ 1071690 w 2397257"/>
                <a:gd name="connsiteY3238" fmla="*/ 572782 h 2370204"/>
                <a:gd name="connsiteX3239" fmla="*/ 1095101 w 2397257"/>
                <a:gd name="connsiteY3239" fmla="*/ 549371 h 2370204"/>
                <a:gd name="connsiteX3240" fmla="*/ 722610 w 2397257"/>
                <a:gd name="connsiteY3240" fmla="*/ 544169 h 2370204"/>
                <a:gd name="connsiteX3241" fmla="*/ 744980 w 2397257"/>
                <a:gd name="connsiteY3241" fmla="*/ 566539 h 2370204"/>
                <a:gd name="connsiteX3242" fmla="*/ 722610 w 2397257"/>
                <a:gd name="connsiteY3242" fmla="*/ 588909 h 2370204"/>
                <a:gd name="connsiteX3243" fmla="*/ 700240 w 2397257"/>
                <a:gd name="connsiteY3243" fmla="*/ 566539 h 2370204"/>
                <a:gd name="connsiteX3244" fmla="*/ 722610 w 2397257"/>
                <a:gd name="connsiteY3244" fmla="*/ 544169 h 2370204"/>
                <a:gd name="connsiteX3245" fmla="*/ 1668924 w 2397257"/>
                <a:gd name="connsiteY3245" fmla="*/ 542088 h 2370204"/>
                <a:gd name="connsiteX3246" fmla="*/ 1689734 w 2397257"/>
                <a:gd name="connsiteY3246" fmla="*/ 563418 h 2370204"/>
                <a:gd name="connsiteX3247" fmla="*/ 1668924 w 2397257"/>
                <a:gd name="connsiteY3247" fmla="*/ 584748 h 2370204"/>
                <a:gd name="connsiteX3248" fmla="*/ 1648114 w 2397257"/>
                <a:gd name="connsiteY3248" fmla="*/ 563418 h 2370204"/>
                <a:gd name="connsiteX3249" fmla="*/ 1668924 w 2397257"/>
                <a:gd name="connsiteY3249" fmla="*/ 542088 h 2370204"/>
                <a:gd name="connsiteX3250" fmla="*/ 1230363 w 2397257"/>
                <a:gd name="connsiteY3250" fmla="*/ 542088 h 2370204"/>
                <a:gd name="connsiteX3251" fmla="*/ 1252733 w 2397257"/>
                <a:gd name="connsiteY3251" fmla="*/ 565499 h 2370204"/>
                <a:gd name="connsiteX3252" fmla="*/ 1230363 w 2397257"/>
                <a:gd name="connsiteY3252" fmla="*/ 588910 h 2370204"/>
                <a:gd name="connsiteX3253" fmla="*/ 1207993 w 2397257"/>
                <a:gd name="connsiteY3253" fmla="*/ 565499 h 2370204"/>
                <a:gd name="connsiteX3254" fmla="*/ 1230363 w 2397257"/>
                <a:gd name="connsiteY3254" fmla="*/ 542088 h 2370204"/>
                <a:gd name="connsiteX3255" fmla="*/ 1161692 w 2397257"/>
                <a:gd name="connsiteY3255" fmla="*/ 542088 h 2370204"/>
                <a:gd name="connsiteX3256" fmla="*/ 1185103 w 2397257"/>
                <a:gd name="connsiteY3256" fmla="*/ 565499 h 2370204"/>
                <a:gd name="connsiteX3257" fmla="*/ 1161692 w 2397257"/>
                <a:gd name="connsiteY3257" fmla="*/ 588910 h 2370204"/>
                <a:gd name="connsiteX3258" fmla="*/ 1138281 w 2397257"/>
                <a:gd name="connsiteY3258" fmla="*/ 565499 h 2370204"/>
                <a:gd name="connsiteX3259" fmla="*/ 1161692 w 2397257"/>
                <a:gd name="connsiteY3259" fmla="*/ 542088 h 2370204"/>
                <a:gd name="connsiteX3260" fmla="*/ 502550 w 2397257"/>
                <a:gd name="connsiteY3260" fmla="*/ 542088 h 2370204"/>
                <a:gd name="connsiteX3261" fmla="*/ 520238 w 2397257"/>
                <a:gd name="connsiteY3261" fmla="*/ 559256 h 2370204"/>
                <a:gd name="connsiteX3262" fmla="*/ 502550 w 2397257"/>
                <a:gd name="connsiteY3262" fmla="*/ 576424 h 2370204"/>
                <a:gd name="connsiteX3263" fmla="*/ 484862 w 2397257"/>
                <a:gd name="connsiteY3263" fmla="*/ 559256 h 2370204"/>
                <a:gd name="connsiteX3264" fmla="*/ 502550 w 2397257"/>
                <a:gd name="connsiteY3264" fmla="*/ 542088 h 2370204"/>
                <a:gd name="connsiteX3265" fmla="*/ 219541 w 2397257"/>
                <a:gd name="connsiteY3265" fmla="*/ 542088 h 2370204"/>
                <a:gd name="connsiteX3266" fmla="*/ 225784 w 2397257"/>
                <a:gd name="connsiteY3266" fmla="*/ 548331 h 2370204"/>
                <a:gd name="connsiteX3267" fmla="*/ 219541 w 2397257"/>
                <a:gd name="connsiteY3267" fmla="*/ 554574 h 2370204"/>
                <a:gd name="connsiteX3268" fmla="*/ 213298 w 2397257"/>
                <a:gd name="connsiteY3268" fmla="*/ 548331 h 2370204"/>
                <a:gd name="connsiteX3269" fmla="*/ 219541 w 2397257"/>
                <a:gd name="connsiteY3269" fmla="*/ 542088 h 2370204"/>
                <a:gd name="connsiteX3270" fmla="*/ 2172513 w 2397257"/>
                <a:gd name="connsiteY3270" fmla="*/ 540007 h 2370204"/>
                <a:gd name="connsiteX3271" fmla="*/ 2174594 w 2397257"/>
                <a:gd name="connsiteY3271" fmla="*/ 542088 h 2370204"/>
                <a:gd name="connsiteX3272" fmla="*/ 2172513 w 2397257"/>
                <a:gd name="connsiteY3272" fmla="*/ 544169 h 2370204"/>
                <a:gd name="connsiteX3273" fmla="*/ 2170432 w 2397257"/>
                <a:gd name="connsiteY3273" fmla="*/ 542088 h 2370204"/>
                <a:gd name="connsiteX3274" fmla="*/ 2172513 w 2397257"/>
                <a:gd name="connsiteY3274" fmla="*/ 540007 h 2370204"/>
                <a:gd name="connsiteX3275" fmla="*/ 1520656 w 2397257"/>
                <a:gd name="connsiteY3275" fmla="*/ 540007 h 2370204"/>
                <a:gd name="connsiteX3276" fmla="*/ 1544067 w 2397257"/>
                <a:gd name="connsiteY3276" fmla="*/ 563418 h 2370204"/>
                <a:gd name="connsiteX3277" fmla="*/ 1520656 w 2397257"/>
                <a:gd name="connsiteY3277" fmla="*/ 586829 h 2370204"/>
                <a:gd name="connsiteX3278" fmla="*/ 1497245 w 2397257"/>
                <a:gd name="connsiteY3278" fmla="*/ 563418 h 2370204"/>
                <a:gd name="connsiteX3279" fmla="*/ 1520656 w 2397257"/>
                <a:gd name="connsiteY3279" fmla="*/ 540007 h 2370204"/>
                <a:gd name="connsiteX3280" fmla="*/ 869838 w 2397257"/>
                <a:gd name="connsiteY3280" fmla="*/ 540007 h 2370204"/>
                <a:gd name="connsiteX3281" fmla="*/ 895850 w 2397257"/>
                <a:gd name="connsiteY3281" fmla="*/ 566019 h 2370204"/>
                <a:gd name="connsiteX3282" fmla="*/ 869838 w 2397257"/>
                <a:gd name="connsiteY3282" fmla="*/ 592031 h 2370204"/>
                <a:gd name="connsiteX3283" fmla="*/ 843826 w 2397257"/>
                <a:gd name="connsiteY3283" fmla="*/ 566019 h 2370204"/>
                <a:gd name="connsiteX3284" fmla="*/ 869838 w 2397257"/>
                <a:gd name="connsiteY3284" fmla="*/ 540007 h 2370204"/>
                <a:gd name="connsiteX3285" fmla="*/ 1888985 w 2397257"/>
                <a:gd name="connsiteY3285" fmla="*/ 536885 h 2370204"/>
                <a:gd name="connsiteX3286" fmla="*/ 1905113 w 2397257"/>
                <a:gd name="connsiteY3286" fmla="*/ 553013 h 2370204"/>
                <a:gd name="connsiteX3287" fmla="*/ 1888985 w 2397257"/>
                <a:gd name="connsiteY3287" fmla="*/ 569141 h 2370204"/>
                <a:gd name="connsiteX3288" fmla="*/ 1872857 w 2397257"/>
                <a:gd name="connsiteY3288" fmla="*/ 553013 h 2370204"/>
                <a:gd name="connsiteX3289" fmla="*/ 1888985 w 2397257"/>
                <a:gd name="connsiteY3289" fmla="*/ 536885 h 2370204"/>
                <a:gd name="connsiteX3290" fmla="*/ 141505 w 2397257"/>
                <a:gd name="connsiteY3290" fmla="*/ 527521 h 2370204"/>
                <a:gd name="connsiteX3291" fmla="*/ 143586 w 2397257"/>
                <a:gd name="connsiteY3291" fmla="*/ 530123 h 2370204"/>
                <a:gd name="connsiteX3292" fmla="*/ 141505 w 2397257"/>
                <a:gd name="connsiteY3292" fmla="*/ 532725 h 2370204"/>
                <a:gd name="connsiteX3293" fmla="*/ 139424 w 2397257"/>
                <a:gd name="connsiteY3293" fmla="*/ 530123 h 2370204"/>
                <a:gd name="connsiteX3294" fmla="*/ 141505 w 2397257"/>
                <a:gd name="connsiteY3294" fmla="*/ 527521 h 2370204"/>
                <a:gd name="connsiteX3295" fmla="*/ 419833 w 2397257"/>
                <a:gd name="connsiteY3295" fmla="*/ 522319 h 2370204"/>
                <a:gd name="connsiteX3296" fmla="*/ 435961 w 2397257"/>
                <a:gd name="connsiteY3296" fmla="*/ 537406 h 2370204"/>
                <a:gd name="connsiteX3297" fmla="*/ 419833 w 2397257"/>
                <a:gd name="connsiteY3297" fmla="*/ 552493 h 2370204"/>
                <a:gd name="connsiteX3298" fmla="*/ 403705 w 2397257"/>
                <a:gd name="connsiteY3298" fmla="*/ 537406 h 2370204"/>
                <a:gd name="connsiteX3299" fmla="*/ 419833 w 2397257"/>
                <a:gd name="connsiteY3299" fmla="*/ 522319 h 2370204"/>
                <a:gd name="connsiteX3300" fmla="*/ 1972222 w 2397257"/>
                <a:gd name="connsiteY3300" fmla="*/ 520238 h 2370204"/>
                <a:gd name="connsiteX3301" fmla="*/ 1984188 w 2397257"/>
                <a:gd name="connsiteY3301" fmla="*/ 532204 h 2370204"/>
                <a:gd name="connsiteX3302" fmla="*/ 1972222 w 2397257"/>
                <a:gd name="connsiteY3302" fmla="*/ 544170 h 2370204"/>
                <a:gd name="connsiteX3303" fmla="*/ 1960256 w 2397257"/>
                <a:gd name="connsiteY3303" fmla="*/ 532204 h 2370204"/>
                <a:gd name="connsiteX3304" fmla="*/ 1972222 w 2397257"/>
                <a:gd name="connsiteY3304" fmla="*/ 520238 h 2370204"/>
                <a:gd name="connsiteX3305" fmla="*/ 636252 w 2397257"/>
                <a:gd name="connsiteY3305" fmla="*/ 520238 h 2370204"/>
                <a:gd name="connsiteX3306" fmla="*/ 653420 w 2397257"/>
                <a:gd name="connsiteY3306" fmla="*/ 538447 h 2370204"/>
                <a:gd name="connsiteX3307" fmla="*/ 636252 w 2397257"/>
                <a:gd name="connsiteY3307" fmla="*/ 556656 h 2370204"/>
                <a:gd name="connsiteX3308" fmla="*/ 619084 w 2397257"/>
                <a:gd name="connsiteY3308" fmla="*/ 538447 h 2370204"/>
                <a:gd name="connsiteX3309" fmla="*/ 636252 w 2397257"/>
                <a:gd name="connsiteY3309" fmla="*/ 520238 h 2370204"/>
                <a:gd name="connsiteX3310" fmla="*/ 1757364 w 2397257"/>
                <a:gd name="connsiteY3310" fmla="*/ 515035 h 2370204"/>
                <a:gd name="connsiteX3311" fmla="*/ 1777133 w 2397257"/>
                <a:gd name="connsiteY3311" fmla="*/ 534804 h 2370204"/>
                <a:gd name="connsiteX3312" fmla="*/ 1757364 w 2397257"/>
                <a:gd name="connsiteY3312" fmla="*/ 554573 h 2370204"/>
                <a:gd name="connsiteX3313" fmla="*/ 1737595 w 2397257"/>
                <a:gd name="connsiteY3313" fmla="*/ 534804 h 2370204"/>
                <a:gd name="connsiteX3314" fmla="*/ 1757364 w 2397257"/>
                <a:gd name="connsiteY3314" fmla="*/ 515035 h 2370204"/>
                <a:gd name="connsiteX3315" fmla="*/ 1459268 w 2397257"/>
                <a:gd name="connsiteY3315" fmla="*/ 512954 h 2370204"/>
                <a:gd name="connsiteX3316" fmla="*/ 1482679 w 2397257"/>
                <a:gd name="connsiteY3316" fmla="*/ 537405 h 2370204"/>
                <a:gd name="connsiteX3317" fmla="*/ 1459268 w 2397257"/>
                <a:gd name="connsiteY3317" fmla="*/ 561856 h 2370204"/>
                <a:gd name="connsiteX3318" fmla="*/ 1435857 w 2397257"/>
                <a:gd name="connsiteY3318" fmla="*/ 537405 h 2370204"/>
                <a:gd name="connsiteX3319" fmla="*/ 1459268 w 2397257"/>
                <a:gd name="connsiteY3319" fmla="*/ 512954 h 2370204"/>
                <a:gd name="connsiteX3320" fmla="*/ 932266 w 2397257"/>
                <a:gd name="connsiteY3320" fmla="*/ 512954 h 2370204"/>
                <a:gd name="connsiteX3321" fmla="*/ 958278 w 2397257"/>
                <a:gd name="connsiteY3321" fmla="*/ 538966 h 2370204"/>
                <a:gd name="connsiteX3322" fmla="*/ 932266 w 2397257"/>
                <a:gd name="connsiteY3322" fmla="*/ 564978 h 2370204"/>
                <a:gd name="connsiteX3323" fmla="*/ 906254 w 2397257"/>
                <a:gd name="connsiteY3323" fmla="*/ 538966 h 2370204"/>
                <a:gd name="connsiteX3324" fmla="*/ 932266 w 2397257"/>
                <a:gd name="connsiteY3324" fmla="*/ 512954 h 2370204"/>
                <a:gd name="connsiteX3325" fmla="*/ 779836 w 2397257"/>
                <a:gd name="connsiteY3325" fmla="*/ 507752 h 2370204"/>
                <a:gd name="connsiteX3326" fmla="*/ 802206 w 2397257"/>
                <a:gd name="connsiteY3326" fmla="*/ 530122 h 2370204"/>
                <a:gd name="connsiteX3327" fmla="*/ 779836 w 2397257"/>
                <a:gd name="connsiteY3327" fmla="*/ 552492 h 2370204"/>
                <a:gd name="connsiteX3328" fmla="*/ 757466 w 2397257"/>
                <a:gd name="connsiteY3328" fmla="*/ 530122 h 2370204"/>
                <a:gd name="connsiteX3329" fmla="*/ 779836 w 2397257"/>
                <a:gd name="connsiteY3329" fmla="*/ 507752 h 2370204"/>
                <a:gd name="connsiteX3330" fmla="*/ 339716 w 2397257"/>
                <a:gd name="connsiteY3330" fmla="*/ 507752 h 2370204"/>
                <a:gd name="connsiteX3331" fmla="*/ 349601 w 2397257"/>
                <a:gd name="connsiteY3331" fmla="*/ 516076 h 2370204"/>
                <a:gd name="connsiteX3332" fmla="*/ 339716 w 2397257"/>
                <a:gd name="connsiteY3332" fmla="*/ 524400 h 2370204"/>
                <a:gd name="connsiteX3333" fmla="*/ 329831 w 2397257"/>
                <a:gd name="connsiteY3333" fmla="*/ 516076 h 2370204"/>
                <a:gd name="connsiteX3334" fmla="*/ 339716 w 2397257"/>
                <a:gd name="connsiteY3334" fmla="*/ 507752 h 2370204"/>
                <a:gd name="connsiteX3335" fmla="*/ 2051298 w 2397257"/>
                <a:gd name="connsiteY3335" fmla="*/ 504631 h 2370204"/>
                <a:gd name="connsiteX3336" fmla="*/ 2055980 w 2397257"/>
                <a:gd name="connsiteY3336" fmla="*/ 509833 h 2370204"/>
                <a:gd name="connsiteX3337" fmla="*/ 2051298 w 2397257"/>
                <a:gd name="connsiteY3337" fmla="*/ 515036 h 2370204"/>
                <a:gd name="connsiteX3338" fmla="*/ 2046616 w 2397257"/>
                <a:gd name="connsiteY3338" fmla="*/ 509833 h 2370204"/>
                <a:gd name="connsiteX3339" fmla="*/ 2051298 w 2397257"/>
                <a:gd name="connsiteY3339" fmla="*/ 504631 h 2370204"/>
                <a:gd name="connsiteX3340" fmla="*/ 1612218 w 2397257"/>
                <a:gd name="connsiteY3340" fmla="*/ 504630 h 2370204"/>
                <a:gd name="connsiteX3341" fmla="*/ 1633548 w 2397257"/>
                <a:gd name="connsiteY3341" fmla="*/ 527000 h 2370204"/>
                <a:gd name="connsiteX3342" fmla="*/ 1612218 w 2397257"/>
                <a:gd name="connsiteY3342" fmla="*/ 549370 h 2370204"/>
                <a:gd name="connsiteX3343" fmla="*/ 1590888 w 2397257"/>
                <a:gd name="connsiteY3343" fmla="*/ 527000 h 2370204"/>
                <a:gd name="connsiteX3344" fmla="*/ 1612218 w 2397257"/>
                <a:gd name="connsiteY3344" fmla="*/ 504630 h 2370204"/>
                <a:gd name="connsiteX3345" fmla="*/ 550933 w 2397257"/>
                <a:gd name="connsiteY3345" fmla="*/ 497347 h 2370204"/>
                <a:gd name="connsiteX3346" fmla="*/ 567061 w 2397257"/>
                <a:gd name="connsiteY3346" fmla="*/ 512434 h 2370204"/>
                <a:gd name="connsiteX3347" fmla="*/ 550933 w 2397257"/>
                <a:gd name="connsiteY3347" fmla="*/ 527521 h 2370204"/>
                <a:gd name="connsiteX3348" fmla="*/ 534805 w 2397257"/>
                <a:gd name="connsiteY3348" fmla="*/ 512434 h 2370204"/>
                <a:gd name="connsiteX3349" fmla="*/ 550933 w 2397257"/>
                <a:gd name="connsiteY3349" fmla="*/ 497347 h 2370204"/>
                <a:gd name="connsiteX3350" fmla="*/ 1839561 w 2397257"/>
                <a:gd name="connsiteY3350" fmla="*/ 495266 h 2370204"/>
                <a:gd name="connsiteX3351" fmla="*/ 1853087 w 2397257"/>
                <a:gd name="connsiteY3351" fmla="*/ 508792 h 2370204"/>
                <a:gd name="connsiteX3352" fmla="*/ 1839561 w 2397257"/>
                <a:gd name="connsiteY3352" fmla="*/ 522318 h 2370204"/>
                <a:gd name="connsiteX3353" fmla="*/ 1826035 w 2397257"/>
                <a:gd name="connsiteY3353" fmla="*/ 508792 h 2370204"/>
                <a:gd name="connsiteX3354" fmla="*/ 1839561 w 2397257"/>
                <a:gd name="connsiteY3354" fmla="*/ 495266 h 2370204"/>
                <a:gd name="connsiteX3355" fmla="*/ 1394758 w 2397257"/>
                <a:gd name="connsiteY3355" fmla="*/ 493185 h 2370204"/>
                <a:gd name="connsiteX3356" fmla="*/ 1418169 w 2397257"/>
                <a:gd name="connsiteY3356" fmla="*/ 516596 h 2370204"/>
                <a:gd name="connsiteX3357" fmla="*/ 1394758 w 2397257"/>
                <a:gd name="connsiteY3357" fmla="*/ 540007 h 2370204"/>
                <a:gd name="connsiteX3358" fmla="*/ 1371347 w 2397257"/>
                <a:gd name="connsiteY3358" fmla="*/ 516596 h 2370204"/>
                <a:gd name="connsiteX3359" fmla="*/ 1394758 w 2397257"/>
                <a:gd name="connsiteY3359" fmla="*/ 493185 h 2370204"/>
                <a:gd name="connsiteX3360" fmla="*/ 996256 w 2397257"/>
                <a:gd name="connsiteY3360" fmla="*/ 493185 h 2370204"/>
                <a:gd name="connsiteX3361" fmla="*/ 1021748 w 2397257"/>
                <a:gd name="connsiteY3361" fmla="*/ 518677 h 2370204"/>
                <a:gd name="connsiteX3362" fmla="*/ 996256 w 2397257"/>
                <a:gd name="connsiteY3362" fmla="*/ 544169 h 2370204"/>
                <a:gd name="connsiteX3363" fmla="*/ 970764 w 2397257"/>
                <a:gd name="connsiteY3363" fmla="*/ 518677 h 2370204"/>
                <a:gd name="connsiteX3364" fmla="*/ 996256 w 2397257"/>
                <a:gd name="connsiteY3364" fmla="*/ 493185 h 2370204"/>
                <a:gd name="connsiteX3365" fmla="*/ 260120 w 2397257"/>
                <a:gd name="connsiteY3365" fmla="*/ 490064 h 2370204"/>
                <a:gd name="connsiteX3366" fmla="*/ 265323 w 2397257"/>
                <a:gd name="connsiteY3366" fmla="*/ 495267 h 2370204"/>
                <a:gd name="connsiteX3367" fmla="*/ 260120 w 2397257"/>
                <a:gd name="connsiteY3367" fmla="*/ 500470 h 2370204"/>
                <a:gd name="connsiteX3368" fmla="*/ 254917 w 2397257"/>
                <a:gd name="connsiteY3368" fmla="*/ 495267 h 2370204"/>
                <a:gd name="connsiteX3369" fmla="*/ 260120 w 2397257"/>
                <a:gd name="connsiteY3369" fmla="*/ 490064 h 2370204"/>
                <a:gd name="connsiteX3370" fmla="*/ 2131935 w 2397257"/>
                <a:gd name="connsiteY3370" fmla="*/ 487983 h 2370204"/>
                <a:gd name="connsiteX3371" fmla="*/ 2132976 w 2397257"/>
                <a:gd name="connsiteY3371" fmla="*/ 489024 h 2370204"/>
                <a:gd name="connsiteX3372" fmla="*/ 2131935 w 2397257"/>
                <a:gd name="connsiteY3372" fmla="*/ 490065 h 2370204"/>
                <a:gd name="connsiteX3373" fmla="*/ 2130894 w 2397257"/>
                <a:gd name="connsiteY3373" fmla="*/ 489024 h 2370204"/>
                <a:gd name="connsiteX3374" fmla="*/ 2131935 w 2397257"/>
                <a:gd name="connsiteY3374" fmla="*/ 487983 h 2370204"/>
                <a:gd name="connsiteX3375" fmla="*/ 689316 w 2397257"/>
                <a:gd name="connsiteY3375" fmla="*/ 482781 h 2370204"/>
                <a:gd name="connsiteX3376" fmla="*/ 705444 w 2397257"/>
                <a:gd name="connsiteY3376" fmla="*/ 498909 h 2370204"/>
                <a:gd name="connsiteX3377" fmla="*/ 689316 w 2397257"/>
                <a:gd name="connsiteY3377" fmla="*/ 515037 h 2370204"/>
                <a:gd name="connsiteX3378" fmla="*/ 673188 w 2397257"/>
                <a:gd name="connsiteY3378" fmla="*/ 498909 h 2370204"/>
                <a:gd name="connsiteX3379" fmla="*/ 689316 w 2397257"/>
                <a:gd name="connsiteY3379" fmla="*/ 482781 h 2370204"/>
                <a:gd name="connsiteX3380" fmla="*/ 1329208 w 2397257"/>
                <a:gd name="connsiteY3380" fmla="*/ 480700 h 2370204"/>
                <a:gd name="connsiteX3381" fmla="*/ 1351578 w 2397257"/>
                <a:gd name="connsiteY3381" fmla="*/ 502550 h 2370204"/>
                <a:gd name="connsiteX3382" fmla="*/ 1329208 w 2397257"/>
                <a:gd name="connsiteY3382" fmla="*/ 524400 h 2370204"/>
                <a:gd name="connsiteX3383" fmla="*/ 1306838 w 2397257"/>
                <a:gd name="connsiteY3383" fmla="*/ 502550 h 2370204"/>
                <a:gd name="connsiteX3384" fmla="*/ 1329208 w 2397257"/>
                <a:gd name="connsiteY3384" fmla="*/ 480700 h 2370204"/>
                <a:gd name="connsiteX3385" fmla="*/ 1062846 w 2397257"/>
                <a:gd name="connsiteY3385" fmla="*/ 480700 h 2370204"/>
                <a:gd name="connsiteX3386" fmla="*/ 1086257 w 2397257"/>
                <a:gd name="connsiteY3386" fmla="*/ 502550 h 2370204"/>
                <a:gd name="connsiteX3387" fmla="*/ 1062846 w 2397257"/>
                <a:gd name="connsiteY3387" fmla="*/ 524400 h 2370204"/>
                <a:gd name="connsiteX3388" fmla="*/ 1039435 w 2397257"/>
                <a:gd name="connsiteY3388" fmla="*/ 502550 h 2370204"/>
                <a:gd name="connsiteX3389" fmla="*/ 1062846 w 2397257"/>
                <a:gd name="connsiteY3389" fmla="*/ 480700 h 2370204"/>
                <a:gd name="connsiteX3390" fmla="*/ 1702739 w 2397257"/>
                <a:gd name="connsiteY3390" fmla="*/ 477578 h 2370204"/>
                <a:gd name="connsiteX3391" fmla="*/ 1719907 w 2397257"/>
                <a:gd name="connsiteY3391" fmla="*/ 495266 h 2370204"/>
                <a:gd name="connsiteX3392" fmla="*/ 1702739 w 2397257"/>
                <a:gd name="connsiteY3392" fmla="*/ 512954 h 2370204"/>
                <a:gd name="connsiteX3393" fmla="*/ 1685571 w 2397257"/>
                <a:gd name="connsiteY3393" fmla="*/ 495266 h 2370204"/>
                <a:gd name="connsiteX3394" fmla="*/ 1702739 w 2397257"/>
                <a:gd name="connsiteY3394" fmla="*/ 477578 h 2370204"/>
                <a:gd name="connsiteX3395" fmla="*/ 1552911 w 2397257"/>
                <a:gd name="connsiteY3395" fmla="*/ 477578 h 2370204"/>
                <a:gd name="connsiteX3396" fmla="*/ 1571120 w 2397257"/>
                <a:gd name="connsiteY3396" fmla="*/ 496307 h 2370204"/>
                <a:gd name="connsiteX3397" fmla="*/ 1552911 w 2397257"/>
                <a:gd name="connsiteY3397" fmla="*/ 515036 h 2370204"/>
                <a:gd name="connsiteX3398" fmla="*/ 1534702 w 2397257"/>
                <a:gd name="connsiteY3398" fmla="*/ 496307 h 2370204"/>
                <a:gd name="connsiteX3399" fmla="*/ 1552911 w 2397257"/>
                <a:gd name="connsiteY3399" fmla="*/ 477578 h 2370204"/>
                <a:gd name="connsiteX3400" fmla="*/ 839144 w 2397257"/>
                <a:gd name="connsiteY3400" fmla="*/ 477578 h 2370204"/>
                <a:gd name="connsiteX3401" fmla="*/ 859434 w 2397257"/>
                <a:gd name="connsiteY3401" fmla="*/ 497347 h 2370204"/>
                <a:gd name="connsiteX3402" fmla="*/ 839144 w 2397257"/>
                <a:gd name="connsiteY3402" fmla="*/ 517116 h 2370204"/>
                <a:gd name="connsiteX3403" fmla="*/ 818854 w 2397257"/>
                <a:gd name="connsiteY3403" fmla="*/ 497347 h 2370204"/>
                <a:gd name="connsiteX3404" fmla="*/ 839144 w 2397257"/>
                <a:gd name="connsiteY3404" fmla="*/ 477578 h 2370204"/>
                <a:gd name="connsiteX3405" fmla="*/ 467174 w 2397257"/>
                <a:gd name="connsiteY3405" fmla="*/ 475497 h 2370204"/>
                <a:gd name="connsiteX3406" fmla="*/ 480700 w 2397257"/>
                <a:gd name="connsiteY3406" fmla="*/ 489023 h 2370204"/>
                <a:gd name="connsiteX3407" fmla="*/ 467174 w 2397257"/>
                <a:gd name="connsiteY3407" fmla="*/ 502549 h 2370204"/>
                <a:gd name="connsiteX3408" fmla="*/ 453648 w 2397257"/>
                <a:gd name="connsiteY3408" fmla="*/ 489023 h 2370204"/>
                <a:gd name="connsiteX3409" fmla="*/ 467174 w 2397257"/>
                <a:gd name="connsiteY3409" fmla="*/ 475497 h 2370204"/>
                <a:gd name="connsiteX3410" fmla="*/ 1925401 w 2397257"/>
                <a:gd name="connsiteY3410" fmla="*/ 472376 h 2370204"/>
                <a:gd name="connsiteX3411" fmla="*/ 1935286 w 2397257"/>
                <a:gd name="connsiteY3411" fmla="*/ 482781 h 2370204"/>
                <a:gd name="connsiteX3412" fmla="*/ 1925401 w 2397257"/>
                <a:gd name="connsiteY3412" fmla="*/ 493186 h 2370204"/>
                <a:gd name="connsiteX3413" fmla="*/ 1915516 w 2397257"/>
                <a:gd name="connsiteY3413" fmla="*/ 482781 h 2370204"/>
                <a:gd name="connsiteX3414" fmla="*/ 1925401 w 2397257"/>
                <a:gd name="connsiteY3414" fmla="*/ 472376 h 2370204"/>
                <a:gd name="connsiteX3415" fmla="*/ 180003 w 2397257"/>
                <a:gd name="connsiteY3415" fmla="*/ 472376 h 2370204"/>
                <a:gd name="connsiteX3416" fmla="*/ 181044 w 2397257"/>
                <a:gd name="connsiteY3416" fmla="*/ 474978 h 2370204"/>
                <a:gd name="connsiteX3417" fmla="*/ 180003 w 2397257"/>
                <a:gd name="connsiteY3417" fmla="*/ 477580 h 2370204"/>
                <a:gd name="connsiteX3418" fmla="*/ 178962 w 2397257"/>
                <a:gd name="connsiteY3418" fmla="*/ 474978 h 2370204"/>
                <a:gd name="connsiteX3419" fmla="*/ 180003 w 2397257"/>
                <a:gd name="connsiteY3419" fmla="*/ 472376 h 2370204"/>
                <a:gd name="connsiteX3420" fmla="*/ 1263658 w 2397257"/>
                <a:gd name="connsiteY3420" fmla="*/ 470295 h 2370204"/>
                <a:gd name="connsiteX3421" fmla="*/ 1287069 w 2397257"/>
                <a:gd name="connsiteY3421" fmla="*/ 492665 h 2370204"/>
                <a:gd name="connsiteX3422" fmla="*/ 1263658 w 2397257"/>
                <a:gd name="connsiteY3422" fmla="*/ 515035 h 2370204"/>
                <a:gd name="connsiteX3423" fmla="*/ 1240247 w 2397257"/>
                <a:gd name="connsiteY3423" fmla="*/ 492665 h 2370204"/>
                <a:gd name="connsiteX3424" fmla="*/ 1263658 w 2397257"/>
                <a:gd name="connsiteY3424" fmla="*/ 470295 h 2370204"/>
                <a:gd name="connsiteX3425" fmla="*/ 1128396 w 2397257"/>
                <a:gd name="connsiteY3425" fmla="*/ 470295 h 2370204"/>
                <a:gd name="connsiteX3426" fmla="*/ 1150766 w 2397257"/>
                <a:gd name="connsiteY3426" fmla="*/ 493706 h 2370204"/>
                <a:gd name="connsiteX3427" fmla="*/ 1128396 w 2397257"/>
                <a:gd name="connsiteY3427" fmla="*/ 517117 h 2370204"/>
                <a:gd name="connsiteX3428" fmla="*/ 1106026 w 2397257"/>
                <a:gd name="connsiteY3428" fmla="*/ 493706 h 2370204"/>
                <a:gd name="connsiteX3429" fmla="*/ 1128396 w 2397257"/>
                <a:gd name="connsiteY3429" fmla="*/ 470295 h 2370204"/>
                <a:gd name="connsiteX3430" fmla="*/ 1194986 w 2397257"/>
                <a:gd name="connsiteY3430" fmla="*/ 468214 h 2370204"/>
                <a:gd name="connsiteX3431" fmla="*/ 1217356 w 2397257"/>
                <a:gd name="connsiteY3431" fmla="*/ 490584 h 2370204"/>
                <a:gd name="connsiteX3432" fmla="*/ 1194986 w 2397257"/>
                <a:gd name="connsiteY3432" fmla="*/ 512954 h 2370204"/>
                <a:gd name="connsiteX3433" fmla="*/ 1172616 w 2397257"/>
                <a:gd name="connsiteY3433" fmla="*/ 490584 h 2370204"/>
                <a:gd name="connsiteX3434" fmla="*/ 1194986 w 2397257"/>
                <a:gd name="connsiteY3434" fmla="*/ 468214 h 2370204"/>
                <a:gd name="connsiteX3435" fmla="*/ 2007077 w 2397257"/>
                <a:gd name="connsiteY3435" fmla="*/ 455728 h 2370204"/>
                <a:gd name="connsiteX3436" fmla="*/ 2012280 w 2397257"/>
                <a:gd name="connsiteY3436" fmla="*/ 460410 h 2370204"/>
                <a:gd name="connsiteX3437" fmla="*/ 2007077 w 2397257"/>
                <a:gd name="connsiteY3437" fmla="*/ 465092 h 2370204"/>
                <a:gd name="connsiteX3438" fmla="*/ 2001875 w 2397257"/>
                <a:gd name="connsiteY3438" fmla="*/ 460410 h 2370204"/>
                <a:gd name="connsiteX3439" fmla="*/ 2007077 w 2397257"/>
                <a:gd name="connsiteY3439" fmla="*/ 455728 h 2370204"/>
                <a:gd name="connsiteX3440" fmla="*/ 602957 w 2397257"/>
                <a:gd name="connsiteY3440" fmla="*/ 452607 h 2370204"/>
                <a:gd name="connsiteX3441" fmla="*/ 619085 w 2397257"/>
                <a:gd name="connsiteY3441" fmla="*/ 468735 h 2370204"/>
                <a:gd name="connsiteX3442" fmla="*/ 602957 w 2397257"/>
                <a:gd name="connsiteY3442" fmla="*/ 484863 h 2370204"/>
                <a:gd name="connsiteX3443" fmla="*/ 586829 w 2397257"/>
                <a:gd name="connsiteY3443" fmla="*/ 468735 h 2370204"/>
                <a:gd name="connsiteX3444" fmla="*/ 602957 w 2397257"/>
                <a:gd name="connsiteY3444" fmla="*/ 452607 h 2370204"/>
                <a:gd name="connsiteX3445" fmla="*/ 383936 w 2397257"/>
                <a:gd name="connsiteY3445" fmla="*/ 452607 h 2370204"/>
                <a:gd name="connsiteX3446" fmla="*/ 396422 w 2397257"/>
                <a:gd name="connsiteY3446" fmla="*/ 465093 h 2370204"/>
                <a:gd name="connsiteX3447" fmla="*/ 383936 w 2397257"/>
                <a:gd name="connsiteY3447" fmla="*/ 477579 h 2370204"/>
                <a:gd name="connsiteX3448" fmla="*/ 371450 w 2397257"/>
                <a:gd name="connsiteY3448" fmla="*/ 465093 h 2370204"/>
                <a:gd name="connsiteX3449" fmla="*/ 383936 w 2397257"/>
                <a:gd name="connsiteY3449" fmla="*/ 452607 h 2370204"/>
                <a:gd name="connsiteX3450" fmla="*/ 1789099 w 2397257"/>
                <a:gd name="connsiteY3450" fmla="*/ 450526 h 2370204"/>
                <a:gd name="connsiteX3451" fmla="*/ 1804186 w 2397257"/>
                <a:gd name="connsiteY3451" fmla="*/ 465613 h 2370204"/>
                <a:gd name="connsiteX3452" fmla="*/ 1789099 w 2397257"/>
                <a:gd name="connsiteY3452" fmla="*/ 480700 h 2370204"/>
                <a:gd name="connsiteX3453" fmla="*/ 1774012 w 2397257"/>
                <a:gd name="connsiteY3453" fmla="*/ 465613 h 2370204"/>
                <a:gd name="connsiteX3454" fmla="*/ 1789099 w 2397257"/>
                <a:gd name="connsiteY3454" fmla="*/ 450526 h 2370204"/>
                <a:gd name="connsiteX3455" fmla="*/ 1491003 w 2397257"/>
                <a:gd name="connsiteY3455" fmla="*/ 450526 h 2370204"/>
                <a:gd name="connsiteX3456" fmla="*/ 1509732 w 2397257"/>
                <a:gd name="connsiteY3456" fmla="*/ 469255 h 2370204"/>
                <a:gd name="connsiteX3457" fmla="*/ 1491003 w 2397257"/>
                <a:gd name="connsiteY3457" fmla="*/ 487984 h 2370204"/>
                <a:gd name="connsiteX3458" fmla="*/ 1472274 w 2397257"/>
                <a:gd name="connsiteY3458" fmla="*/ 469255 h 2370204"/>
                <a:gd name="connsiteX3459" fmla="*/ 1491003 w 2397257"/>
                <a:gd name="connsiteY3459" fmla="*/ 450526 h 2370204"/>
                <a:gd name="connsiteX3460" fmla="*/ 901052 w 2397257"/>
                <a:gd name="connsiteY3460" fmla="*/ 448445 h 2370204"/>
                <a:gd name="connsiteX3461" fmla="*/ 922902 w 2397257"/>
                <a:gd name="connsiteY3461" fmla="*/ 470815 h 2370204"/>
                <a:gd name="connsiteX3462" fmla="*/ 901052 w 2397257"/>
                <a:gd name="connsiteY3462" fmla="*/ 493185 h 2370204"/>
                <a:gd name="connsiteX3463" fmla="*/ 879202 w 2397257"/>
                <a:gd name="connsiteY3463" fmla="*/ 470815 h 2370204"/>
                <a:gd name="connsiteX3464" fmla="*/ 901052 w 2397257"/>
                <a:gd name="connsiteY3464" fmla="*/ 448445 h 2370204"/>
                <a:gd name="connsiteX3465" fmla="*/ 746543 w 2397257"/>
                <a:gd name="connsiteY3465" fmla="*/ 445324 h 2370204"/>
                <a:gd name="connsiteX3466" fmla="*/ 764752 w 2397257"/>
                <a:gd name="connsiteY3466" fmla="*/ 463012 h 2370204"/>
                <a:gd name="connsiteX3467" fmla="*/ 746543 w 2397257"/>
                <a:gd name="connsiteY3467" fmla="*/ 480700 h 2370204"/>
                <a:gd name="connsiteX3468" fmla="*/ 728334 w 2397257"/>
                <a:gd name="connsiteY3468" fmla="*/ 463012 h 2370204"/>
                <a:gd name="connsiteX3469" fmla="*/ 746543 w 2397257"/>
                <a:gd name="connsiteY3469" fmla="*/ 445324 h 2370204"/>
                <a:gd name="connsiteX3470" fmla="*/ 1645513 w 2397257"/>
                <a:gd name="connsiteY3470" fmla="*/ 441162 h 2370204"/>
                <a:gd name="connsiteX3471" fmla="*/ 1662681 w 2397257"/>
                <a:gd name="connsiteY3471" fmla="*/ 459371 h 2370204"/>
                <a:gd name="connsiteX3472" fmla="*/ 1645513 w 2397257"/>
                <a:gd name="connsiteY3472" fmla="*/ 477580 h 2370204"/>
                <a:gd name="connsiteX3473" fmla="*/ 1628345 w 2397257"/>
                <a:gd name="connsiteY3473" fmla="*/ 459371 h 2370204"/>
                <a:gd name="connsiteX3474" fmla="*/ 1645513 w 2397257"/>
                <a:gd name="connsiteY3474" fmla="*/ 441162 h 2370204"/>
                <a:gd name="connsiteX3475" fmla="*/ 2088756 w 2397257"/>
                <a:gd name="connsiteY3475" fmla="*/ 435959 h 2370204"/>
                <a:gd name="connsiteX3476" fmla="*/ 2091358 w 2397257"/>
                <a:gd name="connsiteY3476" fmla="*/ 437000 h 2370204"/>
                <a:gd name="connsiteX3477" fmla="*/ 2088756 w 2397257"/>
                <a:gd name="connsiteY3477" fmla="*/ 438041 h 2370204"/>
                <a:gd name="connsiteX3478" fmla="*/ 2086154 w 2397257"/>
                <a:gd name="connsiteY3478" fmla="*/ 437000 h 2370204"/>
                <a:gd name="connsiteX3479" fmla="*/ 2088756 w 2397257"/>
                <a:gd name="connsiteY3479" fmla="*/ 435959 h 2370204"/>
                <a:gd name="connsiteX3480" fmla="*/ 303299 w 2397257"/>
                <a:gd name="connsiteY3480" fmla="*/ 435959 h 2370204"/>
                <a:gd name="connsiteX3481" fmla="*/ 312143 w 2397257"/>
                <a:gd name="connsiteY3481" fmla="*/ 444283 h 2370204"/>
                <a:gd name="connsiteX3482" fmla="*/ 303299 w 2397257"/>
                <a:gd name="connsiteY3482" fmla="*/ 452607 h 2370204"/>
                <a:gd name="connsiteX3483" fmla="*/ 294455 w 2397257"/>
                <a:gd name="connsiteY3483" fmla="*/ 444283 h 2370204"/>
                <a:gd name="connsiteX3484" fmla="*/ 303299 w 2397257"/>
                <a:gd name="connsiteY3484" fmla="*/ 435959 h 2370204"/>
                <a:gd name="connsiteX3485" fmla="*/ 516597 w 2397257"/>
                <a:gd name="connsiteY3485" fmla="*/ 428676 h 2370204"/>
                <a:gd name="connsiteX3486" fmla="*/ 532725 w 2397257"/>
                <a:gd name="connsiteY3486" fmla="*/ 443243 h 2370204"/>
                <a:gd name="connsiteX3487" fmla="*/ 516597 w 2397257"/>
                <a:gd name="connsiteY3487" fmla="*/ 457810 h 2370204"/>
                <a:gd name="connsiteX3488" fmla="*/ 500469 w 2397257"/>
                <a:gd name="connsiteY3488" fmla="*/ 443243 h 2370204"/>
                <a:gd name="connsiteX3489" fmla="*/ 516597 w 2397257"/>
                <a:gd name="connsiteY3489" fmla="*/ 428676 h 2370204"/>
                <a:gd name="connsiteX3490" fmla="*/ 1874417 w 2397257"/>
                <a:gd name="connsiteY3490" fmla="*/ 425554 h 2370204"/>
                <a:gd name="connsiteX3491" fmla="*/ 1888464 w 2397257"/>
                <a:gd name="connsiteY3491" fmla="*/ 439080 h 2370204"/>
                <a:gd name="connsiteX3492" fmla="*/ 1874417 w 2397257"/>
                <a:gd name="connsiteY3492" fmla="*/ 452606 h 2370204"/>
                <a:gd name="connsiteX3493" fmla="*/ 1860370 w 2397257"/>
                <a:gd name="connsiteY3493" fmla="*/ 439080 h 2370204"/>
                <a:gd name="connsiteX3494" fmla="*/ 1874417 w 2397257"/>
                <a:gd name="connsiteY3494" fmla="*/ 425554 h 2370204"/>
                <a:gd name="connsiteX3495" fmla="*/ 1426493 w 2397257"/>
                <a:gd name="connsiteY3495" fmla="*/ 425554 h 2370204"/>
                <a:gd name="connsiteX3496" fmla="*/ 1447303 w 2397257"/>
                <a:gd name="connsiteY3496" fmla="*/ 446884 h 2370204"/>
                <a:gd name="connsiteX3497" fmla="*/ 1426493 w 2397257"/>
                <a:gd name="connsiteY3497" fmla="*/ 468214 h 2370204"/>
                <a:gd name="connsiteX3498" fmla="*/ 1405683 w 2397257"/>
                <a:gd name="connsiteY3498" fmla="*/ 446884 h 2370204"/>
                <a:gd name="connsiteX3499" fmla="*/ 1426493 w 2397257"/>
                <a:gd name="connsiteY3499" fmla="*/ 425554 h 2370204"/>
                <a:gd name="connsiteX3500" fmla="*/ 964001 w 2397257"/>
                <a:gd name="connsiteY3500" fmla="*/ 425554 h 2370204"/>
                <a:gd name="connsiteX3501" fmla="*/ 987412 w 2397257"/>
                <a:gd name="connsiteY3501" fmla="*/ 448965 h 2370204"/>
                <a:gd name="connsiteX3502" fmla="*/ 964001 w 2397257"/>
                <a:gd name="connsiteY3502" fmla="*/ 472376 h 2370204"/>
                <a:gd name="connsiteX3503" fmla="*/ 940590 w 2397257"/>
                <a:gd name="connsiteY3503" fmla="*/ 448965 h 2370204"/>
                <a:gd name="connsiteX3504" fmla="*/ 964001 w 2397257"/>
                <a:gd name="connsiteY3504" fmla="*/ 425554 h 2370204"/>
                <a:gd name="connsiteX3505" fmla="*/ 657581 w 2397257"/>
                <a:gd name="connsiteY3505" fmla="*/ 418271 h 2370204"/>
                <a:gd name="connsiteX3506" fmla="*/ 671107 w 2397257"/>
                <a:gd name="connsiteY3506" fmla="*/ 430757 h 2370204"/>
                <a:gd name="connsiteX3507" fmla="*/ 657581 w 2397257"/>
                <a:gd name="connsiteY3507" fmla="*/ 443243 h 2370204"/>
                <a:gd name="connsiteX3508" fmla="*/ 644055 w 2397257"/>
                <a:gd name="connsiteY3508" fmla="*/ 430757 h 2370204"/>
                <a:gd name="connsiteX3509" fmla="*/ 657581 w 2397257"/>
                <a:gd name="connsiteY3509" fmla="*/ 418271 h 2370204"/>
                <a:gd name="connsiteX3510" fmla="*/ 222142 w 2397257"/>
                <a:gd name="connsiteY3510" fmla="*/ 418271 h 2370204"/>
                <a:gd name="connsiteX3511" fmla="*/ 225784 w 2397257"/>
                <a:gd name="connsiteY3511" fmla="*/ 421913 h 2370204"/>
                <a:gd name="connsiteX3512" fmla="*/ 222142 w 2397257"/>
                <a:gd name="connsiteY3512" fmla="*/ 425555 h 2370204"/>
                <a:gd name="connsiteX3513" fmla="*/ 218500 w 2397257"/>
                <a:gd name="connsiteY3513" fmla="*/ 421913 h 2370204"/>
                <a:gd name="connsiteX3514" fmla="*/ 222142 w 2397257"/>
                <a:gd name="connsiteY3514" fmla="*/ 418271 h 2370204"/>
                <a:gd name="connsiteX3515" fmla="*/ 805850 w 2397257"/>
                <a:gd name="connsiteY3515" fmla="*/ 416190 h 2370204"/>
                <a:gd name="connsiteX3516" fmla="*/ 821978 w 2397257"/>
                <a:gd name="connsiteY3516" fmla="*/ 432318 h 2370204"/>
                <a:gd name="connsiteX3517" fmla="*/ 805850 w 2397257"/>
                <a:gd name="connsiteY3517" fmla="*/ 448446 h 2370204"/>
                <a:gd name="connsiteX3518" fmla="*/ 789722 w 2397257"/>
                <a:gd name="connsiteY3518" fmla="*/ 432318 h 2370204"/>
                <a:gd name="connsiteX3519" fmla="*/ 805850 w 2397257"/>
                <a:gd name="connsiteY3519" fmla="*/ 416190 h 2370204"/>
                <a:gd name="connsiteX3520" fmla="*/ 1734474 w 2397257"/>
                <a:gd name="connsiteY3520" fmla="*/ 413069 h 2370204"/>
                <a:gd name="connsiteX3521" fmla="*/ 1746960 w 2397257"/>
                <a:gd name="connsiteY3521" fmla="*/ 427116 h 2370204"/>
                <a:gd name="connsiteX3522" fmla="*/ 1734474 w 2397257"/>
                <a:gd name="connsiteY3522" fmla="*/ 441163 h 2370204"/>
                <a:gd name="connsiteX3523" fmla="*/ 1721988 w 2397257"/>
                <a:gd name="connsiteY3523" fmla="*/ 427116 h 2370204"/>
                <a:gd name="connsiteX3524" fmla="*/ 1734474 w 2397257"/>
                <a:gd name="connsiteY3524" fmla="*/ 413069 h 2370204"/>
                <a:gd name="connsiteX3525" fmla="*/ 1586206 w 2397257"/>
                <a:gd name="connsiteY3525" fmla="*/ 413069 h 2370204"/>
                <a:gd name="connsiteX3526" fmla="*/ 1601293 w 2397257"/>
                <a:gd name="connsiteY3526" fmla="*/ 428156 h 2370204"/>
                <a:gd name="connsiteX3527" fmla="*/ 1586206 w 2397257"/>
                <a:gd name="connsiteY3527" fmla="*/ 443243 h 2370204"/>
                <a:gd name="connsiteX3528" fmla="*/ 1571119 w 2397257"/>
                <a:gd name="connsiteY3528" fmla="*/ 428156 h 2370204"/>
                <a:gd name="connsiteX3529" fmla="*/ 1586206 w 2397257"/>
                <a:gd name="connsiteY3529" fmla="*/ 413069 h 2370204"/>
                <a:gd name="connsiteX3530" fmla="*/ 1362504 w 2397257"/>
                <a:gd name="connsiteY3530" fmla="*/ 413069 h 2370204"/>
                <a:gd name="connsiteX3531" fmla="*/ 1380713 w 2397257"/>
                <a:gd name="connsiteY3531" fmla="*/ 431798 h 2370204"/>
                <a:gd name="connsiteX3532" fmla="*/ 1362504 w 2397257"/>
                <a:gd name="connsiteY3532" fmla="*/ 450527 h 2370204"/>
                <a:gd name="connsiteX3533" fmla="*/ 1344295 w 2397257"/>
                <a:gd name="connsiteY3533" fmla="*/ 431798 h 2370204"/>
                <a:gd name="connsiteX3534" fmla="*/ 1362504 w 2397257"/>
                <a:gd name="connsiteY3534" fmla="*/ 413069 h 2370204"/>
                <a:gd name="connsiteX3535" fmla="*/ 1028511 w 2397257"/>
                <a:gd name="connsiteY3535" fmla="*/ 413069 h 2370204"/>
                <a:gd name="connsiteX3536" fmla="*/ 1046720 w 2397257"/>
                <a:gd name="connsiteY3536" fmla="*/ 432838 h 2370204"/>
                <a:gd name="connsiteX3537" fmla="*/ 1028511 w 2397257"/>
                <a:gd name="connsiteY3537" fmla="*/ 452607 h 2370204"/>
                <a:gd name="connsiteX3538" fmla="*/ 1010302 w 2397257"/>
                <a:gd name="connsiteY3538" fmla="*/ 432838 h 2370204"/>
                <a:gd name="connsiteX3539" fmla="*/ 1028511 w 2397257"/>
                <a:gd name="connsiteY3539" fmla="*/ 413069 h 2370204"/>
                <a:gd name="connsiteX3540" fmla="*/ 1959736 w 2397257"/>
                <a:gd name="connsiteY3540" fmla="*/ 405785 h 2370204"/>
                <a:gd name="connsiteX3541" fmla="*/ 1967540 w 2397257"/>
                <a:gd name="connsiteY3541" fmla="*/ 413589 h 2370204"/>
                <a:gd name="connsiteX3542" fmla="*/ 1959736 w 2397257"/>
                <a:gd name="connsiteY3542" fmla="*/ 421393 h 2370204"/>
                <a:gd name="connsiteX3543" fmla="*/ 1951932 w 2397257"/>
                <a:gd name="connsiteY3543" fmla="*/ 413589 h 2370204"/>
                <a:gd name="connsiteX3544" fmla="*/ 1959736 w 2397257"/>
                <a:gd name="connsiteY3544" fmla="*/ 405785 h 2370204"/>
                <a:gd name="connsiteX3545" fmla="*/ 432318 w 2397257"/>
                <a:gd name="connsiteY3545" fmla="*/ 405785 h 2370204"/>
                <a:gd name="connsiteX3546" fmla="*/ 443243 w 2397257"/>
                <a:gd name="connsiteY3546" fmla="*/ 418271 h 2370204"/>
                <a:gd name="connsiteX3547" fmla="*/ 432318 w 2397257"/>
                <a:gd name="connsiteY3547" fmla="*/ 430757 h 2370204"/>
                <a:gd name="connsiteX3548" fmla="*/ 421393 w 2397257"/>
                <a:gd name="connsiteY3548" fmla="*/ 418271 h 2370204"/>
                <a:gd name="connsiteX3549" fmla="*/ 432318 w 2397257"/>
                <a:gd name="connsiteY3549" fmla="*/ 405785 h 2370204"/>
                <a:gd name="connsiteX3550" fmla="*/ 1295393 w 2397257"/>
                <a:gd name="connsiteY3550" fmla="*/ 403704 h 2370204"/>
                <a:gd name="connsiteX3551" fmla="*/ 1314122 w 2397257"/>
                <a:gd name="connsiteY3551" fmla="*/ 422433 h 2370204"/>
                <a:gd name="connsiteX3552" fmla="*/ 1295393 w 2397257"/>
                <a:gd name="connsiteY3552" fmla="*/ 441162 h 2370204"/>
                <a:gd name="connsiteX3553" fmla="*/ 1276664 w 2397257"/>
                <a:gd name="connsiteY3553" fmla="*/ 422433 h 2370204"/>
                <a:gd name="connsiteX3554" fmla="*/ 1295393 w 2397257"/>
                <a:gd name="connsiteY3554" fmla="*/ 403704 h 2370204"/>
                <a:gd name="connsiteX3555" fmla="*/ 1095102 w 2397257"/>
                <a:gd name="connsiteY3555" fmla="*/ 403704 h 2370204"/>
                <a:gd name="connsiteX3556" fmla="*/ 1113311 w 2397257"/>
                <a:gd name="connsiteY3556" fmla="*/ 422433 h 2370204"/>
                <a:gd name="connsiteX3557" fmla="*/ 1095102 w 2397257"/>
                <a:gd name="connsiteY3557" fmla="*/ 441162 h 2370204"/>
                <a:gd name="connsiteX3558" fmla="*/ 1076893 w 2397257"/>
                <a:gd name="connsiteY3558" fmla="*/ 422433 h 2370204"/>
                <a:gd name="connsiteX3559" fmla="*/ 1095102 w 2397257"/>
                <a:gd name="connsiteY3559" fmla="*/ 403704 h 2370204"/>
                <a:gd name="connsiteX3560" fmla="*/ 1228803 w 2397257"/>
                <a:gd name="connsiteY3560" fmla="*/ 398502 h 2370204"/>
                <a:gd name="connsiteX3561" fmla="*/ 1247532 w 2397257"/>
                <a:gd name="connsiteY3561" fmla="*/ 417231 h 2370204"/>
                <a:gd name="connsiteX3562" fmla="*/ 1228803 w 2397257"/>
                <a:gd name="connsiteY3562" fmla="*/ 435960 h 2370204"/>
                <a:gd name="connsiteX3563" fmla="*/ 1210074 w 2397257"/>
                <a:gd name="connsiteY3563" fmla="*/ 417231 h 2370204"/>
                <a:gd name="connsiteX3564" fmla="*/ 1228803 w 2397257"/>
                <a:gd name="connsiteY3564" fmla="*/ 398502 h 2370204"/>
                <a:gd name="connsiteX3565" fmla="*/ 1162212 w 2397257"/>
                <a:gd name="connsiteY3565" fmla="*/ 398502 h 2370204"/>
                <a:gd name="connsiteX3566" fmla="*/ 1180941 w 2397257"/>
                <a:gd name="connsiteY3566" fmla="*/ 417231 h 2370204"/>
                <a:gd name="connsiteX3567" fmla="*/ 1162212 w 2397257"/>
                <a:gd name="connsiteY3567" fmla="*/ 435960 h 2370204"/>
                <a:gd name="connsiteX3568" fmla="*/ 1143483 w 2397257"/>
                <a:gd name="connsiteY3568" fmla="*/ 417231 h 2370204"/>
                <a:gd name="connsiteX3569" fmla="*/ 1162212 w 2397257"/>
                <a:gd name="connsiteY3569" fmla="*/ 398502 h 2370204"/>
                <a:gd name="connsiteX3570" fmla="*/ 568100 w 2397257"/>
                <a:gd name="connsiteY3570" fmla="*/ 389138 h 2370204"/>
                <a:gd name="connsiteX3571" fmla="*/ 581626 w 2397257"/>
                <a:gd name="connsiteY3571" fmla="*/ 401104 h 2370204"/>
                <a:gd name="connsiteX3572" fmla="*/ 568100 w 2397257"/>
                <a:gd name="connsiteY3572" fmla="*/ 413070 h 2370204"/>
                <a:gd name="connsiteX3573" fmla="*/ 554574 w 2397257"/>
                <a:gd name="connsiteY3573" fmla="*/ 401104 h 2370204"/>
                <a:gd name="connsiteX3574" fmla="*/ 568100 w 2397257"/>
                <a:gd name="connsiteY3574" fmla="*/ 389138 h 2370204"/>
                <a:gd name="connsiteX3575" fmla="*/ 1522737 w 2397257"/>
                <a:gd name="connsiteY3575" fmla="*/ 386017 h 2370204"/>
                <a:gd name="connsiteX3576" fmla="*/ 1538865 w 2397257"/>
                <a:gd name="connsiteY3576" fmla="*/ 401104 h 2370204"/>
                <a:gd name="connsiteX3577" fmla="*/ 1522737 w 2397257"/>
                <a:gd name="connsiteY3577" fmla="*/ 416191 h 2370204"/>
                <a:gd name="connsiteX3578" fmla="*/ 1506609 w 2397257"/>
                <a:gd name="connsiteY3578" fmla="*/ 401104 h 2370204"/>
                <a:gd name="connsiteX3579" fmla="*/ 1522737 w 2397257"/>
                <a:gd name="connsiteY3579" fmla="*/ 386017 h 2370204"/>
                <a:gd name="connsiteX3580" fmla="*/ 867758 w 2397257"/>
                <a:gd name="connsiteY3580" fmla="*/ 386017 h 2370204"/>
                <a:gd name="connsiteX3581" fmla="*/ 886487 w 2397257"/>
                <a:gd name="connsiteY3581" fmla="*/ 403705 h 2370204"/>
                <a:gd name="connsiteX3582" fmla="*/ 867758 w 2397257"/>
                <a:gd name="connsiteY3582" fmla="*/ 421393 h 2370204"/>
                <a:gd name="connsiteX3583" fmla="*/ 849029 w 2397257"/>
                <a:gd name="connsiteY3583" fmla="*/ 403705 h 2370204"/>
                <a:gd name="connsiteX3584" fmla="*/ 867758 w 2397257"/>
                <a:gd name="connsiteY3584" fmla="*/ 386017 h 2370204"/>
                <a:gd name="connsiteX3585" fmla="*/ 2042974 w 2397257"/>
                <a:gd name="connsiteY3585" fmla="*/ 386016 h 2370204"/>
                <a:gd name="connsiteX3586" fmla="*/ 2046616 w 2397257"/>
                <a:gd name="connsiteY3586" fmla="*/ 389658 h 2370204"/>
                <a:gd name="connsiteX3587" fmla="*/ 2042974 w 2397257"/>
                <a:gd name="connsiteY3587" fmla="*/ 393300 h 2370204"/>
                <a:gd name="connsiteX3588" fmla="*/ 2039332 w 2397257"/>
                <a:gd name="connsiteY3588" fmla="*/ 389658 h 2370204"/>
                <a:gd name="connsiteX3589" fmla="*/ 2042974 w 2397257"/>
                <a:gd name="connsiteY3589" fmla="*/ 386016 h 2370204"/>
                <a:gd name="connsiteX3590" fmla="*/ 1822393 w 2397257"/>
                <a:gd name="connsiteY3590" fmla="*/ 386016 h 2370204"/>
                <a:gd name="connsiteX3591" fmla="*/ 1833318 w 2397257"/>
                <a:gd name="connsiteY3591" fmla="*/ 397461 h 2370204"/>
                <a:gd name="connsiteX3592" fmla="*/ 1822393 w 2397257"/>
                <a:gd name="connsiteY3592" fmla="*/ 408906 h 2370204"/>
                <a:gd name="connsiteX3593" fmla="*/ 1811468 w 2397257"/>
                <a:gd name="connsiteY3593" fmla="*/ 397461 h 2370204"/>
                <a:gd name="connsiteX3594" fmla="*/ 1822393 w 2397257"/>
                <a:gd name="connsiteY3594" fmla="*/ 386016 h 2370204"/>
                <a:gd name="connsiteX3595" fmla="*/ 349080 w 2397257"/>
                <a:gd name="connsiteY3595" fmla="*/ 383935 h 2370204"/>
                <a:gd name="connsiteX3596" fmla="*/ 358965 w 2397257"/>
                <a:gd name="connsiteY3596" fmla="*/ 394860 h 2370204"/>
                <a:gd name="connsiteX3597" fmla="*/ 349080 w 2397257"/>
                <a:gd name="connsiteY3597" fmla="*/ 405785 h 2370204"/>
                <a:gd name="connsiteX3598" fmla="*/ 339195 w 2397257"/>
                <a:gd name="connsiteY3598" fmla="*/ 394860 h 2370204"/>
                <a:gd name="connsiteX3599" fmla="*/ 349080 w 2397257"/>
                <a:gd name="connsiteY3599" fmla="*/ 383935 h 2370204"/>
                <a:gd name="connsiteX3600" fmla="*/ 714288 w 2397257"/>
                <a:gd name="connsiteY3600" fmla="*/ 380814 h 2370204"/>
                <a:gd name="connsiteX3601" fmla="*/ 728335 w 2397257"/>
                <a:gd name="connsiteY3601" fmla="*/ 394861 h 2370204"/>
                <a:gd name="connsiteX3602" fmla="*/ 714288 w 2397257"/>
                <a:gd name="connsiteY3602" fmla="*/ 408908 h 2370204"/>
                <a:gd name="connsiteX3603" fmla="*/ 700241 w 2397257"/>
                <a:gd name="connsiteY3603" fmla="*/ 394861 h 2370204"/>
                <a:gd name="connsiteX3604" fmla="*/ 714288 w 2397257"/>
                <a:gd name="connsiteY3604" fmla="*/ 380814 h 2370204"/>
                <a:gd name="connsiteX3605" fmla="*/ 1676207 w 2397257"/>
                <a:gd name="connsiteY3605" fmla="*/ 378733 h 2370204"/>
                <a:gd name="connsiteX3606" fmla="*/ 1689733 w 2397257"/>
                <a:gd name="connsiteY3606" fmla="*/ 392259 h 2370204"/>
                <a:gd name="connsiteX3607" fmla="*/ 1676207 w 2397257"/>
                <a:gd name="connsiteY3607" fmla="*/ 405785 h 2370204"/>
                <a:gd name="connsiteX3608" fmla="*/ 1662681 w 2397257"/>
                <a:gd name="connsiteY3608" fmla="*/ 392259 h 2370204"/>
                <a:gd name="connsiteX3609" fmla="*/ 1676207 w 2397257"/>
                <a:gd name="connsiteY3609" fmla="*/ 378733 h 2370204"/>
                <a:gd name="connsiteX3610" fmla="*/ 266883 w 2397257"/>
                <a:gd name="connsiteY3610" fmla="*/ 369369 h 2370204"/>
                <a:gd name="connsiteX3611" fmla="*/ 270525 w 2397257"/>
                <a:gd name="connsiteY3611" fmla="*/ 373011 h 2370204"/>
                <a:gd name="connsiteX3612" fmla="*/ 266883 w 2397257"/>
                <a:gd name="connsiteY3612" fmla="*/ 376653 h 2370204"/>
                <a:gd name="connsiteX3613" fmla="*/ 263241 w 2397257"/>
                <a:gd name="connsiteY3613" fmla="*/ 373011 h 2370204"/>
                <a:gd name="connsiteX3614" fmla="*/ 266883 w 2397257"/>
                <a:gd name="connsiteY3614" fmla="*/ 369369 h 2370204"/>
                <a:gd name="connsiteX3615" fmla="*/ 930706 w 2397257"/>
                <a:gd name="connsiteY3615" fmla="*/ 364167 h 2370204"/>
                <a:gd name="connsiteX3616" fmla="*/ 947874 w 2397257"/>
                <a:gd name="connsiteY3616" fmla="*/ 381335 h 2370204"/>
                <a:gd name="connsiteX3617" fmla="*/ 930706 w 2397257"/>
                <a:gd name="connsiteY3617" fmla="*/ 398503 h 2370204"/>
                <a:gd name="connsiteX3618" fmla="*/ 913538 w 2397257"/>
                <a:gd name="connsiteY3618" fmla="*/ 381335 h 2370204"/>
                <a:gd name="connsiteX3619" fmla="*/ 930706 w 2397257"/>
                <a:gd name="connsiteY3619" fmla="*/ 364167 h 2370204"/>
                <a:gd name="connsiteX3620" fmla="*/ 1460308 w 2397257"/>
                <a:gd name="connsiteY3620" fmla="*/ 361045 h 2370204"/>
                <a:gd name="connsiteX3621" fmla="*/ 1477476 w 2397257"/>
                <a:gd name="connsiteY3621" fmla="*/ 378733 h 2370204"/>
                <a:gd name="connsiteX3622" fmla="*/ 1460308 w 2397257"/>
                <a:gd name="connsiteY3622" fmla="*/ 396421 h 2370204"/>
                <a:gd name="connsiteX3623" fmla="*/ 1443140 w 2397257"/>
                <a:gd name="connsiteY3623" fmla="*/ 378733 h 2370204"/>
                <a:gd name="connsiteX3624" fmla="*/ 1460308 w 2397257"/>
                <a:gd name="connsiteY3624" fmla="*/ 361045 h 2370204"/>
                <a:gd name="connsiteX3625" fmla="*/ 482781 w 2397257"/>
                <a:gd name="connsiteY3625" fmla="*/ 361045 h 2370204"/>
                <a:gd name="connsiteX3626" fmla="*/ 495267 w 2397257"/>
                <a:gd name="connsiteY3626" fmla="*/ 373531 h 2370204"/>
                <a:gd name="connsiteX3627" fmla="*/ 482781 w 2397257"/>
                <a:gd name="connsiteY3627" fmla="*/ 386017 h 2370204"/>
                <a:gd name="connsiteX3628" fmla="*/ 470295 w 2397257"/>
                <a:gd name="connsiteY3628" fmla="*/ 373531 h 2370204"/>
                <a:gd name="connsiteX3629" fmla="*/ 482781 w 2397257"/>
                <a:gd name="connsiteY3629" fmla="*/ 361045 h 2370204"/>
                <a:gd name="connsiteX3630" fmla="*/ 1907713 w 2397257"/>
                <a:gd name="connsiteY3630" fmla="*/ 358964 h 2370204"/>
                <a:gd name="connsiteX3631" fmla="*/ 1917598 w 2397257"/>
                <a:gd name="connsiteY3631" fmla="*/ 368849 h 2370204"/>
                <a:gd name="connsiteX3632" fmla="*/ 1907713 w 2397257"/>
                <a:gd name="connsiteY3632" fmla="*/ 378734 h 2370204"/>
                <a:gd name="connsiteX3633" fmla="*/ 1897828 w 2397257"/>
                <a:gd name="connsiteY3633" fmla="*/ 368849 h 2370204"/>
                <a:gd name="connsiteX3634" fmla="*/ 1907713 w 2397257"/>
                <a:gd name="connsiteY3634" fmla="*/ 358964 h 2370204"/>
                <a:gd name="connsiteX3635" fmla="*/ 1766728 w 2397257"/>
                <a:gd name="connsiteY3635" fmla="*/ 353762 h 2370204"/>
                <a:gd name="connsiteX3636" fmla="*/ 1771931 w 2397257"/>
                <a:gd name="connsiteY3636" fmla="*/ 358965 h 2370204"/>
                <a:gd name="connsiteX3637" fmla="*/ 1766728 w 2397257"/>
                <a:gd name="connsiteY3637" fmla="*/ 364168 h 2370204"/>
                <a:gd name="connsiteX3638" fmla="*/ 1761525 w 2397257"/>
                <a:gd name="connsiteY3638" fmla="*/ 358965 h 2370204"/>
                <a:gd name="connsiteX3639" fmla="*/ 1766728 w 2397257"/>
                <a:gd name="connsiteY3639" fmla="*/ 353762 h 2370204"/>
                <a:gd name="connsiteX3640" fmla="*/ 1616900 w 2397257"/>
                <a:gd name="connsiteY3640" fmla="*/ 353762 h 2370204"/>
                <a:gd name="connsiteX3641" fmla="*/ 1623143 w 2397257"/>
                <a:gd name="connsiteY3641" fmla="*/ 360005 h 2370204"/>
                <a:gd name="connsiteX3642" fmla="*/ 1616900 w 2397257"/>
                <a:gd name="connsiteY3642" fmla="*/ 366248 h 2370204"/>
                <a:gd name="connsiteX3643" fmla="*/ 1610657 w 2397257"/>
                <a:gd name="connsiteY3643" fmla="*/ 360005 h 2370204"/>
                <a:gd name="connsiteX3644" fmla="*/ 1616900 w 2397257"/>
                <a:gd name="connsiteY3644" fmla="*/ 353762 h 2370204"/>
                <a:gd name="connsiteX3645" fmla="*/ 772554 w 2397257"/>
                <a:gd name="connsiteY3645" fmla="*/ 353762 h 2370204"/>
                <a:gd name="connsiteX3646" fmla="*/ 782439 w 2397257"/>
                <a:gd name="connsiteY3646" fmla="*/ 363647 h 2370204"/>
                <a:gd name="connsiteX3647" fmla="*/ 772554 w 2397257"/>
                <a:gd name="connsiteY3647" fmla="*/ 373532 h 2370204"/>
                <a:gd name="connsiteX3648" fmla="*/ 762669 w 2397257"/>
                <a:gd name="connsiteY3648" fmla="*/ 363647 h 2370204"/>
                <a:gd name="connsiteX3649" fmla="*/ 772554 w 2397257"/>
                <a:gd name="connsiteY3649" fmla="*/ 353762 h 2370204"/>
                <a:gd name="connsiteX3650" fmla="*/ 624286 w 2397257"/>
                <a:gd name="connsiteY3650" fmla="*/ 353762 h 2370204"/>
                <a:gd name="connsiteX3651" fmla="*/ 631570 w 2397257"/>
                <a:gd name="connsiteY3651" fmla="*/ 362606 h 2370204"/>
                <a:gd name="connsiteX3652" fmla="*/ 624286 w 2397257"/>
                <a:gd name="connsiteY3652" fmla="*/ 371450 h 2370204"/>
                <a:gd name="connsiteX3653" fmla="*/ 617002 w 2397257"/>
                <a:gd name="connsiteY3653" fmla="*/ 362606 h 2370204"/>
                <a:gd name="connsiteX3654" fmla="*/ 624286 w 2397257"/>
                <a:gd name="connsiteY3654" fmla="*/ 353762 h 2370204"/>
                <a:gd name="connsiteX3655" fmla="*/ 1395799 w 2397257"/>
                <a:gd name="connsiteY3655" fmla="*/ 351681 h 2370204"/>
                <a:gd name="connsiteX3656" fmla="*/ 1405684 w 2397257"/>
                <a:gd name="connsiteY3656" fmla="*/ 362606 h 2370204"/>
                <a:gd name="connsiteX3657" fmla="*/ 1395799 w 2397257"/>
                <a:gd name="connsiteY3657" fmla="*/ 373531 h 2370204"/>
                <a:gd name="connsiteX3658" fmla="*/ 1385914 w 2397257"/>
                <a:gd name="connsiteY3658" fmla="*/ 362606 h 2370204"/>
                <a:gd name="connsiteX3659" fmla="*/ 1395799 w 2397257"/>
                <a:gd name="connsiteY3659" fmla="*/ 351681 h 2370204"/>
                <a:gd name="connsiteX3660" fmla="*/ 995216 w 2397257"/>
                <a:gd name="connsiteY3660" fmla="*/ 349600 h 2370204"/>
                <a:gd name="connsiteX3661" fmla="*/ 1010303 w 2397257"/>
                <a:gd name="connsiteY3661" fmla="*/ 364167 h 2370204"/>
                <a:gd name="connsiteX3662" fmla="*/ 995216 w 2397257"/>
                <a:gd name="connsiteY3662" fmla="*/ 378734 h 2370204"/>
                <a:gd name="connsiteX3663" fmla="*/ 980129 w 2397257"/>
                <a:gd name="connsiteY3663" fmla="*/ 364167 h 2370204"/>
                <a:gd name="connsiteX3664" fmla="*/ 995216 w 2397257"/>
                <a:gd name="connsiteY3664" fmla="*/ 349600 h 2370204"/>
                <a:gd name="connsiteX3665" fmla="*/ 1993031 w 2397257"/>
                <a:gd name="connsiteY3665" fmla="*/ 341276 h 2370204"/>
                <a:gd name="connsiteX3666" fmla="*/ 1994592 w 2397257"/>
                <a:gd name="connsiteY3666" fmla="*/ 342837 h 2370204"/>
                <a:gd name="connsiteX3667" fmla="*/ 1993031 w 2397257"/>
                <a:gd name="connsiteY3667" fmla="*/ 344398 h 2370204"/>
                <a:gd name="connsiteX3668" fmla="*/ 1991470 w 2397257"/>
                <a:gd name="connsiteY3668" fmla="*/ 342837 h 2370204"/>
                <a:gd name="connsiteX3669" fmla="*/ 1993031 w 2397257"/>
                <a:gd name="connsiteY3669" fmla="*/ 341276 h 2370204"/>
                <a:gd name="connsiteX3670" fmla="*/ 397462 w 2397257"/>
                <a:gd name="connsiteY3670" fmla="*/ 341276 h 2370204"/>
                <a:gd name="connsiteX3671" fmla="*/ 403705 w 2397257"/>
                <a:gd name="connsiteY3671" fmla="*/ 347519 h 2370204"/>
                <a:gd name="connsiteX3672" fmla="*/ 397462 w 2397257"/>
                <a:gd name="connsiteY3672" fmla="*/ 353762 h 2370204"/>
                <a:gd name="connsiteX3673" fmla="*/ 391219 w 2397257"/>
                <a:gd name="connsiteY3673" fmla="*/ 347519 h 2370204"/>
                <a:gd name="connsiteX3674" fmla="*/ 397462 w 2397257"/>
                <a:gd name="connsiteY3674" fmla="*/ 341276 h 2370204"/>
                <a:gd name="connsiteX3675" fmla="*/ 1328688 w 2397257"/>
                <a:gd name="connsiteY3675" fmla="*/ 339195 h 2370204"/>
                <a:gd name="connsiteX3676" fmla="*/ 1341174 w 2397257"/>
                <a:gd name="connsiteY3676" fmla="*/ 350120 h 2370204"/>
                <a:gd name="connsiteX3677" fmla="*/ 1328688 w 2397257"/>
                <a:gd name="connsiteY3677" fmla="*/ 361045 h 2370204"/>
                <a:gd name="connsiteX3678" fmla="*/ 1316202 w 2397257"/>
                <a:gd name="connsiteY3678" fmla="*/ 350120 h 2370204"/>
                <a:gd name="connsiteX3679" fmla="*/ 1328688 w 2397257"/>
                <a:gd name="connsiteY3679" fmla="*/ 339195 h 2370204"/>
                <a:gd name="connsiteX3680" fmla="*/ 1061806 w 2397257"/>
                <a:gd name="connsiteY3680" fmla="*/ 337114 h 2370204"/>
                <a:gd name="connsiteX3681" fmla="*/ 1076893 w 2397257"/>
                <a:gd name="connsiteY3681" fmla="*/ 351681 h 2370204"/>
                <a:gd name="connsiteX3682" fmla="*/ 1061806 w 2397257"/>
                <a:gd name="connsiteY3682" fmla="*/ 366248 h 2370204"/>
                <a:gd name="connsiteX3683" fmla="*/ 1046719 w 2397257"/>
                <a:gd name="connsiteY3683" fmla="*/ 351681 h 2370204"/>
                <a:gd name="connsiteX3684" fmla="*/ 1061806 w 2397257"/>
                <a:gd name="connsiteY3684" fmla="*/ 337114 h 2370204"/>
                <a:gd name="connsiteX3685" fmla="*/ 1262098 w 2397257"/>
                <a:gd name="connsiteY3685" fmla="*/ 331912 h 2370204"/>
                <a:gd name="connsiteX3686" fmla="*/ 1274584 w 2397257"/>
                <a:gd name="connsiteY3686" fmla="*/ 342837 h 2370204"/>
                <a:gd name="connsiteX3687" fmla="*/ 1262098 w 2397257"/>
                <a:gd name="connsiteY3687" fmla="*/ 353762 h 2370204"/>
                <a:gd name="connsiteX3688" fmla="*/ 1249612 w 2397257"/>
                <a:gd name="connsiteY3688" fmla="*/ 342837 h 2370204"/>
                <a:gd name="connsiteX3689" fmla="*/ 1262098 w 2397257"/>
                <a:gd name="connsiteY3689" fmla="*/ 331912 h 2370204"/>
                <a:gd name="connsiteX3690" fmla="*/ 1195507 w 2397257"/>
                <a:gd name="connsiteY3690" fmla="*/ 329831 h 2370204"/>
                <a:gd name="connsiteX3691" fmla="*/ 1207993 w 2397257"/>
                <a:gd name="connsiteY3691" fmla="*/ 341797 h 2370204"/>
                <a:gd name="connsiteX3692" fmla="*/ 1195507 w 2397257"/>
                <a:gd name="connsiteY3692" fmla="*/ 353763 h 2370204"/>
                <a:gd name="connsiteX3693" fmla="*/ 1183021 w 2397257"/>
                <a:gd name="connsiteY3693" fmla="*/ 341797 h 2370204"/>
                <a:gd name="connsiteX3694" fmla="*/ 1195507 w 2397257"/>
                <a:gd name="connsiteY3694" fmla="*/ 329831 h 2370204"/>
                <a:gd name="connsiteX3695" fmla="*/ 1127357 w 2397257"/>
                <a:gd name="connsiteY3695" fmla="*/ 329831 h 2370204"/>
                <a:gd name="connsiteX3696" fmla="*/ 1141404 w 2397257"/>
                <a:gd name="connsiteY3696" fmla="*/ 343357 h 2370204"/>
                <a:gd name="connsiteX3697" fmla="*/ 1127357 w 2397257"/>
                <a:gd name="connsiteY3697" fmla="*/ 356883 h 2370204"/>
                <a:gd name="connsiteX3698" fmla="*/ 1113310 w 2397257"/>
                <a:gd name="connsiteY3698" fmla="*/ 343357 h 2370204"/>
                <a:gd name="connsiteX3699" fmla="*/ 1127357 w 2397257"/>
                <a:gd name="connsiteY3699" fmla="*/ 329831 h 2370204"/>
                <a:gd name="connsiteX3700" fmla="*/ 1556553 w 2397257"/>
                <a:gd name="connsiteY3700" fmla="*/ 326709 h 2370204"/>
                <a:gd name="connsiteX3701" fmla="*/ 1563837 w 2397257"/>
                <a:gd name="connsiteY3701" fmla="*/ 333993 h 2370204"/>
                <a:gd name="connsiteX3702" fmla="*/ 1556553 w 2397257"/>
                <a:gd name="connsiteY3702" fmla="*/ 341277 h 2370204"/>
                <a:gd name="connsiteX3703" fmla="*/ 1549269 w 2397257"/>
                <a:gd name="connsiteY3703" fmla="*/ 333993 h 2370204"/>
                <a:gd name="connsiteX3704" fmla="*/ 1556553 w 2397257"/>
                <a:gd name="connsiteY3704" fmla="*/ 326709 h 2370204"/>
                <a:gd name="connsiteX3705" fmla="*/ 1854648 w 2397257"/>
                <a:gd name="connsiteY3705" fmla="*/ 324628 h 2370204"/>
                <a:gd name="connsiteX3706" fmla="*/ 1858290 w 2397257"/>
                <a:gd name="connsiteY3706" fmla="*/ 328270 h 2370204"/>
                <a:gd name="connsiteX3707" fmla="*/ 1854648 w 2397257"/>
                <a:gd name="connsiteY3707" fmla="*/ 331912 h 2370204"/>
                <a:gd name="connsiteX3708" fmla="*/ 1851006 w 2397257"/>
                <a:gd name="connsiteY3708" fmla="*/ 328270 h 2370204"/>
                <a:gd name="connsiteX3709" fmla="*/ 1854648 w 2397257"/>
                <a:gd name="connsiteY3709" fmla="*/ 324628 h 2370204"/>
                <a:gd name="connsiteX3710" fmla="*/ 834462 w 2397257"/>
                <a:gd name="connsiteY3710" fmla="*/ 324628 h 2370204"/>
                <a:gd name="connsiteX3711" fmla="*/ 846948 w 2397257"/>
                <a:gd name="connsiteY3711" fmla="*/ 337114 h 2370204"/>
                <a:gd name="connsiteX3712" fmla="*/ 834462 w 2397257"/>
                <a:gd name="connsiteY3712" fmla="*/ 349600 h 2370204"/>
                <a:gd name="connsiteX3713" fmla="*/ 821976 w 2397257"/>
                <a:gd name="connsiteY3713" fmla="*/ 337114 h 2370204"/>
                <a:gd name="connsiteX3714" fmla="*/ 834462 w 2397257"/>
                <a:gd name="connsiteY3714" fmla="*/ 324628 h 2370204"/>
                <a:gd name="connsiteX3715" fmla="*/ 534805 w 2397257"/>
                <a:gd name="connsiteY3715" fmla="*/ 324628 h 2370204"/>
                <a:gd name="connsiteX3716" fmla="*/ 542089 w 2397257"/>
                <a:gd name="connsiteY3716" fmla="*/ 332952 h 2370204"/>
                <a:gd name="connsiteX3717" fmla="*/ 534805 w 2397257"/>
                <a:gd name="connsiteY3717" fmla="*/ 341276 h 2370204"/>
                <a:gd name="connsiteX3718" fmla="*/ 527521 w 2397257"/>
                <a:gd name="connsiteY3718" fmla="*/ 332952 h 2370204"/>
                <a:gd name="connsiteX3719" fmla="*/ 534805 w 2397257"/>
                <a:gd name="connsiteY3719" fmla="*/ 324628 h 2370204"/>
                <a:gd name="connsiteX3720" fmla="*/ 313704 w 2397257"/>
                <a:gd name="connsiteY3720" fmla="*/ 321507 h 2370204"/>
                <a:gd name="connsiteX3721" fmla="*/ 317346 w 2397257"/>
                <a:gd name="connsiteY3721" fmla="*/ 325669 h 2370204"/>
                <a:gd name="connsiteX3722" fmla="*/ 313704 w 2397257"/>
                <a:gd name="connsiteY3722" fmla="*/ 329831 h 2370204"/>
                <a:gd name="connsiteX3723" fmla="*/ 310062 w 2397257"/>
                <a:gd name="connsiteY3723" fmla="*/ 325669 h 2370204"/>
                <a:gd name="connsiteX3724" fmla="*/ 313704 w 2397257"/>
                <a:gd name="connsiteY3724" fmla="*/ 321507 h 2370204"/>
                <a:gd name="connsiteX3725" fmla="*/ 680472 w 2397257"/>
                <a:gd name="connsiteY3725" fmla="*/ 319426 h 2370204"/>
                <a:gd name="connsiteX3726" fmla="*/ 687756 w 2397257"/>
                <a:gd name="connsiteY3726" fmla="*/ 328270 h 2370204"/>
                <a:gd name="connsiteX3727" fmla="*/ 680472 w 2397257"/>
                <a:gd name="connsiteY3727" fmla="*/ 337114 h 2370204"/>
                <a:gd name="connsiteX3728" fmla="*/ 673188 w 2397257"/>
                <a:gd name="connsiteY3728" fmla="*/ 328270 h 2370204"/>
                <a:gd name="connsiteX3729" fmla="*/ 680472 w 2397257"/>
                <a:gd name="connsiteY3729" fmla="*/ 319426 h 2370204"/>
                <a:gd name="connsiteX3730" fmla="*/ 1708461 w 2397257"/>
                <a:gd name="connsiteY3730" fmla="*/ 317345 h 2370204"/>
                <a:gd name="connsiteX3731" fmla="*/ 1714704 w 2397257"/>
                <a:gd name="connsiteY3731" fmla="*/ 323588 h 2370204"/>
                <a:gd name="connsiteX3732" fmla="*/ 1708461 w 2397257"/>
                <a:gd name="connsiteY3732" fmla="*/ 329831 h 2370204"/>
                <a:gd name="connsiteX3733" fmla="*/ 1702218 w 2397257"/>
                <a:gd name="connsiteY3733" fmla="*/ 323588 h 2370204"/>
                <a:gd name="connsiteX3734" fmla="*/ 1708461 w 2397257"/>
                <a:gd name="connsiteY3734" fmla="*/ 317345 h 2370204"/>
                <a:gd name="connsiteX3735" fmla="*/ 1492563 w 2397257"/>
                <a:gd name="connsiteY3735" fmla="*/ 301738 h 2370204"/>
                <a:gd name="connsiteX3736" fmla="*/ 1502448 w 2397257"/>
                <a:gd name="connsiteY3736" fmla="*/ 310582 h 2370204"/>
                <a:gd name="connsiteX3737" fmla="*/ 1492563 w 2397257"/>
                <a:gd name="connsiteY3737" fmla="*/ 319426 h 2370204"/>
                <a:gd name="connsiteX3738" fmla="*/ 1482678 w 2397257"/>
                <a:gd name="connsiteY3738" fmla="*/ 310582 h 2370204"/>
                <a:gd name="connsiteX3739" fmla="*/ 1492563 w 2397257"/>
                <a:gd name="connsiteY3739" fmla="*/ 301738 h 2370204"/>
                <a:gd name="connsiteX3740" fmla="*/ 896890 w 2397257"/>
                <a:gd name="connsiteY3740" fmla="*/ 299657 h 2370204"/>
                <a:gd name="connsiteX3741" fmla="*/ 910416 w 2397257"/>
                <a:gd name="connsiteY3741" fmla="*/ 313183 h 2370204"/>
                <a:gd name="connsiteX3742" fmla="*/ 896890 w 2397257"/>
                <a:gd name="connsiteY3742" fmla="*/ 326709 h 2370204"/>
                <a:gd name="connsiteX3743" fmla="*/ 883364 w 2397257"/>
                <a:gd name="connsiteY3743" fmla="*/ 313183 h 2370204"/>
                <a:gd name="connsiteX3744" fmla="*/ 896890 w 2397257"/>
                <a:gd name="connsiteY3744" fmla="*/ 299657 h 2370204"/>
                <a:gd name="connsiteX3745" fmla="*/ 1941008 w 2397257"/>
                <a:gd name="connsiteY3745" fmla="*/ 297576 h 2370204"/>
                <a:gd name="connsiteX3746" fmla="*/ 1944650 w 2397257"/>
                <a:gd name="connsiteY3746" fmla="*/ 299657 h 2370204"/>
                <a:gd name="connsiteX3747" fmla="*/ 1941008 w 2397257"/>
                <a:gd name="connsiteY3747" fmla="*/ 301738 h 2370204"/>
                <a:gd name="connsiteX3748" fmla="*/ 1937366 w 2397257"/>
                <a:gd name="connsiteY3748" fmla="*/ 299657 h 2370204"/>
                <a:gd name="connsiteX3749" fmla="*/ 1941008 w 2397257"/>
                <a:gd name="connsiteY3749" fmla="*/ 297576 h 2370204"/>
                <a:gd name="connsiteX3750" fmla="*/ 448446 w 2397257"/>
                <a:gd name="connsiteY3750" fmla="*/ 297576 h 2370204"/>
                <a:gd name="connsiteX3751" fmla="*/ 455730 w 2397257"/>
                <a:gd name="connsiteY3751" fmla="*/ 304860 h 2370204"/>
                <a:gd name="connsiteX3752" fmla="*/ 448446 w 2397257"/>
                <a:gd name="connsiteY3752" fmla="*/ 312144 h 2370204"/>
                <a:gd name="connsiteX3753" fmla="*/ 441162 w 2397257"/>
                <a:gd name="connsiteY3753" fmla="*/ 304860 h 2370204"/>
                <a:gd name="connsiteX3754" fmla="*/ 448446 w 2397257"/>
                <a:gd name="connsiteY3754" fmla="*/ 297576 h 2370204"/>
                <a:gd name="connsiteX3755" fmla="*/ 740299 w 2397257"/>
                <a:gd name="connsiteY3755" fmla="*/ 287171 h 2370204"/>
                <a:gd name="connsiteX3756" fmla="*/ 750184 w 2397257"/>
                <a:gd name="connsiteY3756" fmla="*/ 297056 h 2370204"/>
                <a:gd name="connsiteX3757" fmla="*/ 740299 w 2397257"/>
                <a:gd name="connsiteY3757" fmla="*/ 306941 h 2370204"/>
                <a:gd name="connsiteX3758" fmla="*/ 730414 w 2397257"/>
                <a:gd name="connsiteY3758" fmla="*/ 297056 h 2370204"/>
                <a:gd name="connsiteX3759" fmla="*/ 740299 w 2397257"/>
                <a:gd name="connsiteY3759" fmla="*/ 287171 h 2370204"/>
                <a:gd name="connsiteX3760" fmla="*/ 590470 w 2397257"/>
                <a:gd name="connsiteY3760" fmla="*/ 287171 h 2370204"/>
                <a:gd name="connsiteX3761" fmla="*/ 599314 w 2397257"/>
                <a:gd name="connsiteY3761" fmla="*/ 294455 h 2370204"/>
                <a:gd name="connsiteX3762" fmla="*/ 590470 w 2397257"/>
                <a:gd name="connsiteY3762" fmla="*/ 301739 h 2370204"/>
                <a:gd name="connsiteX3763" fmla="*/ 581626 w 2397257"/>
                <a:gd name="connsiteY3763" fmla="*/ 294455 h 2370204"/>
                <a:gd name="connsiteX3764" fmla="*/ 590470 w 2397257"/>
                <a:gd name="connsiteY3764" fmla="*/ 287171 h 2370204"/>
                <a:gd name="connsiteX3765" fmla="*/ 1798983 w 2397257"/>
                <a:gd name="connsiteY3765" fmla="*/ 285090 h 2370204"/>
                <a:gd name="connsiteX3766" fmla="*/ 1804186 w 2397257"/>
                <a:gd name="connsiteY3766" fmla="*/ 291333 h 2370204"/>
                <a:gd name="connsiteX3767" fmla="*/ 1798983 w 2397257"/>
                <a:gd name="connsiteY3767" fmla="*/ 297576 h 2370204"/>
                <a:gd name="connsiteX3768" fmla="*/ 1793780 w 2397257"/>
                <a:gd name="connsiteY3768" fmla="*/ 291333 h 2370204"/>
                <a:gd name="connsiteX3769" fmla="*/ 1798983 w 2397257"/>
                <a:gd name="connsiteY3769" fmla="*/ 285090 h 2370204"/>
                <a:gd name="connsiteX3770" fmla="*/ 1649154 w 2397257"/>
                <a:gd name="connsiteY3770" fmla="*/ 285090 h 2370204"/>
                <a:gd name="connsiteX3771" fmla="*/ 1655397 w 2397257"/>
                <a:gd name="connsiteY3771" fmla="*/ 292374 h 2370204"/>
                <a:gd name="connsiteX3772" fmla="*/ 1649154 w 2397257"/>
                <a:gd name="connsiteY3772" fmla="*/ 299658 h 2370204"/>
                <a:gd name="connsiteX3773" fmla="*/ 1642911 w 2397257"/>
                <a:gd name="connsiteY3773" fmla="*/ 292374 h 2370204"/>
                <a:gd name="connsiteX3774" fmla="*/ 1649154 w 2397257"/>
                <a:gd name="connsiteY3774" fmla="*/ 285090 h 2370204"/>
                <a:gd name="connsiteX3775" fmla="*/ 1428054 w 2397257"/>
                <a:gd name="connsiteY3775" fmla="*/ 281969 h 2370204"/>
                <a:gd name="connsiteX3776" fmla="*/ 1437939 w 2397257"/>
                <a:gd name="connsiteY3776" fmla="*/ 293414 h 2370204"/>
                <a:gd name="connsiteX3777" fmla="*/ 1428054 w 2397257"/>
                <a:gd name="connsiteY3777" fmla="*/ 304859 h 2370204"/>
                <a:gd name="connsiteX3778" fmla="*/ 1418169 w 2397257"/>
                <a:gd name="connsiteY3778" fmla="*/ 293414 h 2370204"/>
                <a:gd name="connsiteX3779" fmla="*/ 1428054 w 2397257"/>
                <a:gd name="connsiteY3779" fmla="*/ 281969 h 2370204"/>
                <a:gd name="connsiteX3780" fmla="*/ 962961 w 2397257"/>
                <a:gd name="connsiteY3780" fmla="*/ 279888 h 2370204"/>
                <a:gd name="connsiteX3781" fmla="*/ 978048 w 2397257"/>
                <a:gd name="connsiteY3781" fmla="*/ 294975 h 2370204"/>
                <a:gd name="connsiteX3782" fmla="*/ 962961 w 2397257"/>
                <a:gd name="connsiteY3782" fmla="*/ 310062 h 2370204"/>
                <a:gd name="connsiteX3783" fmla="*/ 947874 w 2397257"/>
                <a:gd name="connsiteY3783" fmla="*/ 294975 h 2370204"/>
                <a:gd name="connsiteX3784" fmla="*/ 962961 w 2397257"/>
                <a:gd name="connsiteY3784" fmla="*/ 279888 h 2370204"/>
                <a:gd name="connsiteX3785" fmla="*/ 362606 w 2397257"/>
                <a:gd name="connsiteY3785" fmla="*/ 277807 h 2370204"/>
                <a:gd name="connsiteX3786" fmla="*/ 366248 w 2397257"/>
                <a:gd name="connsiteY3786" fmla="*/ 279888 h 2370204"/>
                <a:gd name="connsiteX3787" fmla="*/ 362606 w 2397257"/>
                <a:gd name="connsiteY3787" fmla="*/ 281969 h 2370204"/>
                <a:gd name="connsiteX3788" fmla="*/ 358964 w 2397257"/>
                <a:gd name="connsiteY3788" fmla="*/ 279888 h 2370204"/>
                <a:gd name="connsiteX3789" fmla="*/ 362606 w 2397257"/>
                <a:gd name="connsiteY3789" fmla="*/ 277807 h 2370204"/>
                <a:gd name="connsiteX3790" fmla="*/ 1361983 w 2397257"/>
                <a:gd name="connsiteY3790" fmla="*/ 274686 h 2370204"/>
                <a:gd name="connsiteX3791" fmla="*/ 1368226 w 2397257"/>
                <a:gd name="connsiteY3791" fmla="*/ 279889 h 2370204"/>
                <a:gd name="connsiteX3792" fmla="*/ 1361983 w 2397257"/>
                <a:gd name="connsiteY3792" fmla="*/ 285092 h 2370204"/>
                <a:gd name="connsiteX3793" fmla="*/ 1355740 w 2397257"/>
                <a:gd name="connsiteY3793" fmla="*/ 279889 h 2370204"/>
                <a:gd name="connsiteX3794" fmla="*/ 1361983 w 2397257"/>
                <a:gd name="connsiteY3794" fmla="*/ 274686 h 2370204"/>
                <a:gd name="connsiteX3795" fmla="*/ 1028511 w 2397257"/>
                <a:gd name="connsiteY3795" fmla="*/ 269483 h 2370204"/>
                <a:gd name="connsiteX3796" fmla="*/ 1039436 w 2397257"/>
                <a:gd name="connsiteY3796" fmla="*/ 280928 h 2370204"/>
                <a:gd name="connsiteX3797" fmla="*/ 1028511 w 2397257"/>
                <a:gd name="connsiteY3797" fmla="*/ 292373 h 2370204"/>
                <a:gd name="connsiteX3798" fmla="*/ 1017586 w 2397257"/>
                <a:gd name="connsiteY3798" fmla="*/ 280928 h 2370204"/>
                <a:gd name="connsiteX3799" fmla="*/ 1028511 w 2397257"/>
                <a:gd name="connsiteY3799" fmla="*/ 269483 h 2370204"/>
                <a:gd name="connsiteX3800" fmla="*/ 1295393 w 2397257"/>
                <a:gd name="connsiteY3800" fmla="*/ 265321 h 2370204"/>
                <a:gd name="connsiteX3801" fmla="*/ 1301636 w 2397257"/>
                <a:gd name="connsiteY3801" fmla="*/ 271564 h 2370204"/>
                <a:gd name="connsiteX3802" fmla="*/ 1295393 w 2397257"/>
                <a:gd name="connsiteY3802" fmla="*/ 277807 h 2370204"/>
                <a:gd name="connsiteX3803" fmla="*/ 1289150 w 2397257"/>
                <a:gd name="connsiteY3803" fmla="*/ 271564 h 2370204"/>
                <a:gd name="connsiteX3804" fmla="*/ 1295393 w 2397257"/>
                <a:gd name="connsiteY3804" fmla="*/ 265321 h 2370204"/>
                <a:gd name="connsiteX3805" fmla="*/ 1588806 w 2397257"/>
                <a:gd name="connsiteY3805" fmla="*/ 262200 h 2370204"/>
                <a:gd name="connsiteX3806" fmla="*/ 1590887 w 2397257"/>
                <a:gd name="connsiteY3806" fmla="*/ 265842 h 2370204"/>
                <a:gd name="connsiteX3807" fmla="*/ 1588806 w 2397257"/>
                <a:gd name="connsiteY3807" fmla="*/ 269484 h 2370204"/>
                <a:gd name="connsiteX3808" fmla="*/ 1586725 w 2397257"/>
                <a:gd name="connsiteY3808" fmla="*/ 265842 h 2370204"/>
                <a:gd name="connsiteX3809" fmla="*/ 1588806 w 2397257"/>
                <a:gd name="connsiteY3809" fmla="*/ 262200 h 2370204"/>
                <a:gd name="connsiteX3810" fmla="*/ 1094061 w 2397257"/>
                <a:gd name="connsiteY3810" fmla="*/ 262200 h 2370204"/>
                <a:gd name="connsiteX3811" fmla="*/ 1103946 w 2397257"/>
                <a:gd name="connsiteY3811" fmla="*/ 271044 h 2370204"/>
                <a:gd name="connsiteX3812" fmla="*/ 1094061 w 2397257"/>
                <a:gd name="connsiteY3812" fmla="*/ 279888 h 2370204"/>
                <a:gd name="connsiteX3813" fmla="*/ 1084176 w 2397257"/>
                <a:gd name="connsiteY3813" fmla="*/ 271044 h 2370204"/>
                <a:gd name="connsiteX3814" fmla="*/ 1094061 w 2397257"/>
                <a:gd name="connsiteY3814" fmla="*/ 262200 h 2370204"/>
                <a:gd name="connsiteX3815" fmla="*/ 800646 w 2397257"/>
                <a:gd name="connsiteY3815" fmla="*/ 260119 h 2370204"/>
                <a:gd name="connsiteX3816" fmla="*/ 809490 w 2397257"/>
                <a:gd name="connsiteY3816" fmla="*/ 268963 h 2370204"/>
                <a:gd name="connsiteX3817" fmla="*/ 800646 w 2397257"/>
                <a:gd name="connsiteY3817" fmla="*/ 277807 h 2370204"/>
                <a:gd name="connsiteX3818" fmla="*/ 791802 w 2397257"/>
                <a:gd name="connsiteY3818" fmla="*/ 268963 h 2370204"/>
                <a:gd name="connsiteX3819" fmla="*/ 800646 w 2397257"/>
                <a:gd name="connsiteY3819" fmla="*/ 260119 h 2370204"/>
                <a:gd name="connsiteX3820" fmla="*/ 501509 w 2397257"/>
                <a:gd name="connsiteY3820" fmla="*/ 260119 h 2370204"/>
                <a:gd name="connsiteX3821" fmla="*/ 505671 w 2397257"/>
                <a:gd name="connsiteY3821" fmla="*/ 263761 h 2370204"/>
                <a:gd name="connsiteX3822" fmla="*/ 501509 w 2397257"/>
                <a:gd name="connsiteY3822" fmla="*/ 267403 h 2370204"/>
                <a:gd name="connsiteX3823" fmla="*/ 497347 w 2397257"/>
                <a:gd name="connsiteY3823" fmla="*/ 263761 h 2370204"/>
                <a:gd name="connsiteX3824" fmla="*/ 501509 w 2397257"/>
                <a:gd name="connsiteY3824" fmla="*/ 260119 h 2370204"/>
                <a:gd name="connsiteX3825" fmla="*/ 1887944 w 2397257"/>
                <a:gd name="connsiteY3825" fmla="*/ 258038 h 2370204"/>
                <a:gd name="connsiteX3826" fmla="*/ 1890546 w 2397257"/>
                <a:gd name="connsiteY3826" fmla="*/ 259079 h 2370204"/>
                <a:gd name="connsiteX3827" fmla="*/ 1887944 w 2397257"/>
                <a:gd name="connsiteY3827" fmla="*/ 260120 h 2370204"/>
                <a:gd name="connsiteX3828" fmla="*/ 1885342 w 2397257"/>
                <a:gd name="connsiteY3828" fmla="*/ 259079 h 2370204"/>
                <a:gd name="connsiteX3829" fmla="*/ 1887944 w 2397257"/>
                <a:gd name="connsiteY3829" fmla="*/ 258038 h 2370204"/>
                <a:gd name="connsiteX3830" fmla="*/ 1228803 w 2397257"/>
                <a:gd name="connsiteY3830" fmla="*/ 258038 h 2370204"/>
                <a:gd name="connsiteX3831" fmla="*/ 1237127 w 2397257"/>
                <a:gd name="connsiteY3831" fmla="*/ 266362 h 2370204"/>
                <a:gd name="connsiteX3832" fmla="*/ 1228803 w 2397257"/>
                <a:gd name="connsiteY3832" fmla="*/ 274686 h 2370204"/>
                <a:gd name="connsiteX3833" fmla="*/ 1220479 w 2397257"/>
                <a:gd name="connsiteY3833" fmla="*/ 266362 h 2370204"/>
                <a:gd name="connsiteX3834" fmla="*/ 1228803 w 2397257"/>
                <a:gd name="connsiteY3834" fmla="*/ 258038 h 2370204"/>
                <a:gd name="connsiteX3835" fmla="*/ 1160652 w 2397257"/>
                <a:gd name="connsiteY3835" fmla="*/ 258038 h 2370204"/>
                <a:gd name="connsiteX3836" fmla="*/ 1170537 w 2397257"/>
                <a:gd name="connsiteY3836" fmla="*/ 267923 h 2370204"/>
                <a:gd name="connsiteX3837" fmla="*/ 1160652 w 2397257"/>
                <a:gd name="connsiteY3837" fmla="*/ 277808 h 2370204"/>
                <a:gd name="connsiteX3838" fmla="*/ 1150767 w 2397257"/>
                <a:gd name="connsiteY3838" fmla="*/ 267923 h 2370204"/>
                <a:gd name="connsiteX3839" fmla="*/ 1160652 w 2397257"/>
                <a:gd name="connsiteY3839" fmla="*/ 258038 h 2370204"/>
                <a:gd name="connsiteX3840" fmla="*/ 647697 w 2397257"/>
                <a:gd name="connsiteY3840" fmla="*/ 258038 h 2370204"/>
                <a:gd name="connsiteX3841" fmla="*/ 651339 w 2397257"/>
                <a:gd name="connsiteY3841" fmla="*/ 260119 h 2370204"/>
                <a:gd name="connsiteX3842" fmla="*/ 647697 w 2397257"/>
                <a:gd name="connsiteY3842" fmla="*/ 262200 h 2370204"/>
                <a:gd name="connsiteX3843" fmla="*/ 644055 w 2397257"/>
                <a:gd name="connsiteY3843" fmla="*/ 260119 h 2370204"/>
                <a:gd name="connsiteX3844" fmla="*/ 647697 w 2397257"/>
                <a:gd name="connsiteY3844" fmla="*/ 258038 h 2370204"/>
                <a:gd name="connsiteX3845" fmla="*/ 1742276 w 2397257"/>
                <a:gd name="connsiteY3845" fmla="*/ 254917 h 2370204"/>
                <a:gd name="connsiteX3846" fmla="*/ 1744877 w 2397257"/>
                <a:gd name="connsiteY3846" fmla="*/ 256478 h 2370204"/>
                <a:gd name="connsiteX3847" fmla="*/ 1742276 w 2397257"/>
                <a:gd name="connsiteY3847" fmla="*/ 258039 h 2370204"/>
                <a:gd name="connsiteX3848" fmla="*/ 1739675 w 2397257"/>
                <a:gd name="connsiteY3848" fmla="*/ 256478 h 2370204"/>
                <a:gd name="connsiteX3849" fmla="*/ 1742276 w 2397257"/>
                <a:gd name="connsiteY3849" fmla="*/ 254917 h 2370204"/>
                <a:gd name="connsiteX3850" fmla="*/ 1525858 w 2397257"/>
                <a:gd name="connsiteY3850" fmla="*/ 240350 h 2370204"/>
                <a:gd name="connsiteX3851" fmla="*/ 1529500 w 2397257"/>
                <a:gd name="connsiteY3851" fmla="*/ 243992 h 2370204"/>
                <a:gd name="connsiteX3852" fmla="*/ 1525858 w 2397257"/>
                <a:gd name="connsiteY3852" fmla="*/ 247634 h 2370204"/>
                <a:gd name="connsiteX3853" fmla="*/ 1522216 w 2397257"/>
                <a:gd name="connsiteY3853" fmla="*/ 243992 h 2370204"/>
                <a:gd name="connsiteX3854" fmla="*/ 1525858 w 2397257"/>
                <a:gd name="connsiteY3854" fmla="*/ 240350 h 2370204"/>
                <a:gd name="connsiteX3855" fmla="*/ 865156 w 2397257"/>
                <a:gd name="connsiteY3855" fmla="*/ 238269 h 2370204"/>
                <a:gd name="connsiteX3856" fmla="*/ 874000 w 2397257"/>
                <a:gd name="connsiteY3856" fmla="*/ 246593 h 2370204"/>
                <a:gd name="connsiteX3857" fmla="*/ 865156 w 2397257"/>
                <a:gd name="connsiteY3857" fmla="*/ 254917 h 2370204"/>
                <a:gd name="connsiteX3858" fmla="*/ 856312 w 2397257"/>
                <a:gd name="connsiteY3858" fmla="*/ 246593 h 2370204"/>
                <a:gd name="connsiteX3859" fmla="*/ 865156 w 2397257"/>
                <a:gd name="connsiteY3859" fmla="*/ 238269 h 2370204"/>
                <a:gd name="connsiteX3860" fmla="*/ 414630 w 2397257"/>
                <a:gd name="connsiteY3860" fmla="*/ 233066 h 2370204"/>
                <a:gd name="connsiteX3861" fmla="*/ 418272 w 2397257"/>
                <a:gd name="connsiteY3861" fmla="*/ 236708 h 2370204"/>
                <a:gd name="connsiteX3862" fmla="*/ 414630 w 2397257"/>
                <a:gd name="connsiteY3862" fmla="*/ 240350 h 2370204"/>
                <a:gd name="connsiteX3863" fmla="*/ 410988 w 2397257"/>
                <a:gd name="connsiteY3863" fmla="*/ 236708 h 2370204"/>
                <a:gd name="connsiteX3864" fmla="*/ 414630 w 2397257"/>
                <a:gd name="connsiteY3864" fmla="*/ 233066 h 2370204"/>
                <a:gd name="connsiteX3865" fmla="*/ 707004 w 2397257"/>
                <a:gd name="connsiteY3865" fmla="*/ 225783 h 2370204"/>
                <a:gd name="connsiteX3866" fmla="*/ 710646 w 2397257"/>
                <a:gd name="connsiteY3866" fmla="*/ 229425 h 2370204"/>
                <a:gd name="connsiteX3867" fmla="*/ 707004 w 2397257"/>
                <a:gd name="connsiteY3867" fmla="*/ 233067 h 2370204"/>
                <a:gd name="connsiteX3868" fmla="*/ 703362 w 2397257"/>
                <a:gd name="connsiteY3868" fmla="*/ 229425 h 2370204"/>
                <a:gd name="connsiteX3869" fmla="*/ 707004 w 2397257"/>
                <a:gd name="connsiteY3869" fmla="*/ 225783 h 2370204"/>
                <a:gd name="connsiteX3870" fmla="*/ 1682969 w 2397257"/>
                <a:gd name="connsiteY3870" fmla="*/ 222662 h 2370204"/>
                <a:gd name="connsiteX3871" fmla="*/ 1685570 w 2397257"/>
                <a:gd name="connsiteY3871" fmla="*/ 225263 h 2370204"/>
                <a:gd name="connsiteX3872" fmla="*/ 1682969 w 2397257"/>
                <a:gd name="connsiteY3872" fmla="*/ 227864 h 2370204"/>
                <a:gd name="connsiteX3873" fmla="*/ 1680368 w 2397257"/>
                <a:gd name="connsiteY3873" fmla="*/ 225263 h 2370204"/>
                <a:gd name="connsiteX3874" fmla="*/ 1682969 w 2397257"/>
                <a:gd name="connsiteY3874" fmla="*/ 222662 h 2370204"/>
                <a:gd name="connsiteX3875" fmla="*/ 558216 w 2397257"/>
                <a:gd name="connsiteY3875" fmla="*/ 222661 h 2370204"/>
                <a:gd name="connsiteX3876" fmla="*/ 561858 w 2397257"/>
                <a:gd name="connsiteY3876" fmla="*/ 226303 h 2370204"/>
                <a:gd name="connsiteX3877" fmla="*/ 558216 w 2397257"/>
                <a:gd name="connsiteY3877" fmla="*/ 229945 h 2370204"/>
                <a:gd name="connsiteX3878" fmla="*/ 554574 w 2397257"/>
                <a:gd name="connsiteY3878" fmla="*/ 226303 h 2370204"/>
                <a:gd name="connsiteX3879" fmla="*/ 558216 w 2397257"/>
                <a:gd name="connsiteY3879" fmla="*/ 222661 h 2370204"/>
                <a:gd name="connsiteX3880" fmla="*/ 1460307 w 2397257"/>
                <a:gd name="connsiteY3880" fmla="*/ 220581 h 2370204"/>
                <a:gd name="connsiteX3881" fmla="*/ 1464989 w 2397257"/>
                <a:gd name="connsiteY3881" fmla="*/ 224223 h 2370204"/>
                <a:gd name="connsiteX3882" fmla="*/ 1460307 w 2397257"/>
                <a:gd name="connsiteY3882" fmla="*/ 227865 h 2370204"/>
                <a:gd name="connsiteX3883" fmla="*/ 1455625 w 2397257"/>
                <a:gd name="connsiteY3883" fmla="*/ 224223 h 2370204"/>
                <a:gd name="connsiteX3884" fmla="*/ 1460307 w 2397257"/>
                <a:gd name="connsiteY3884" fmla="*/ 220581 h 2370204"/>
                <a:gd name="connsiteX3885" fmla="*/ 1832278 w 2397257"/>
                <a:gd name="connsiteY3885" fmla="*/ 220580 h 2370204"/>
                <a:gd name="connsiteX3886" fmla="*/ 1833319 w 2397257"/>
                <a:gd name="connsiteY3886" fmla="*/ 223182 h 2370204"/>
                <a:gd name="connsiteX3887" fmla="*/ 1832278 w 2397257"/>
                <a:gd name="connsiteY3887" fmla="*/ 225784 h 2370204"/>
                <a:gd name="connsiteX3888" fmla="*/ 1831237 w 2397257"/>
                <a:gd name="connsiteY3888" fmla="*/ 223182 h 2370204"/>
                <a:gd name="connsiteX3889" fmla="*/ 1832278 w 2397257"/>
                <a:gd name="connsiteY3889" fmla="*/ 220580 h 2370204"/>
                <a:gd name="connsiteX3890" fmla="*/ 929665 w 2397257"/>
                <a:gd name="connsiteY3890" fmla="*/ 215378 h 2370204"/>
                <a:gd name="connsiteX3891" fmla="*/ 940590 w 2397257"/>
                <a:gd name="connsiteY3891" fmla="*/ 226823 h 2370204"/>
                <a:gd name="connsiteX3892" fmla="*/ 929665 w 2397257"/>
                <a:gd name="connsiteY3892" fmla="*/ 238268 h 2370204"/>
                <a:gd name="connsiteX3893" fmla="*/ 918740 w 2397257"/>
                <a:gd name="connsiteY3893" fmla="*/ 226823 h 2370204"/>
                <a:gd name="connsiteX3894" fmla="*/ 929665 w 2397257"/>
                <a:gd name="connsiteY3894" fmla="*/ 215378 h 2370204"/>
                <a:gd name="connsiteX3895" fmla="*/ 1394238 w 2397257"/>
                <a:gd name="connsiteY3895" fmla="*/ 208095 h 2370204"/>
                <a:gd name="connsiteX3896" fmla="*/ 1395279 w 2397257"/>
                <a:gd name="connsiteY3896" fmla="*/ 209136 h 2370204"/>
                <a:gd name="connsiteX3897" fmla="*/ 1394238 w 2397257"/>
                <a:gd name="connsiteY3897" fmla="*/ 210177 h 2370204"/>
                <a:gd name="connsiteX3898" fmla="*/ 1393197 w 2397257"/>
                <a:gd name="connsiteY3898" fmla="*/ 209136 h 2370204"/>
                <a:gd name="connsiteX3899" fmla="*/ 1394238 w 2397257"/>
                <a:gd name="connsiteY3899" fmla="*/ 208095 h 2370204"/>
                <a:gd name="connsiteX3900" fmla="*/ 995216 w 2397257"/>
                <a:gd name="connsiteY3900" fmla="*/ 200812 h 2370204"/>
                <a:gd name="connsiteX3901" fmla="*/ 1005101 w 2397257"/>
                <a:gd name="connsiteY3901" fmla="*/ 210697 h 2370204"/>
                <a:gd name="connsiteX3902" fmla="*/ 995216 w 2397257"/>
                <a:gd name="connsiteY3902" fmla="*/ 220582 h 2370204"/>
                <a:gd name="connsiteX3903" fmla="*/ 985331 w 2397257"/>
                <a:gd name="connsiteY3903" fmla="*/ 210697 h 2370204"/>
                <a:gd name="connsiteX3904" fmla="*/ 995216 w 2397257"/>
                <a:gd name="connsiteY3904" fmla="*/ 200812 h 2370204"/>
                <a:gd name="connsiteX3905" fmla="*/ 1621581 w 2397257"/>
                <a:gd name="connsiteY3905" fmla="*/ 197690 h 2370204"/>
                <a:gd name="connsiteX3906" fmla="*/ 1622101 w 2397257"/>
                <a:gd name="connsiteY3906" fmla="*/ 198210 h 2370204"/>
                <a:gd name="connsiteX3907" fmla="*/ 1621581 w 2397257"/>
                <a:gd name="connsiteY3907" fmla="*/ 198730 h 2370204"/>
                <a:gd name="connsiteX3908" fmla="*/ 1621061 w 2397257"/>
                <a:gd name="connsiteY3908" fmla="*/ 198210 h 2370204"/>
                <a:gd name="connsiteX3909" fmla="*/ 1621581 w 2397257"/>
                <a:gd name="connsiteY3909" fmla="*/ 197690 h 2370204"/>
                <a:gd name="connsiteX3910" fmla="*/ 1329207 w 2397257"/>
                <a:gd name="connsiteY3910" fmla="*/ 197690 h 2370204"/>
                <a:gd name="connsiteX3911" fmla="*/ 1331808 w 2397257"/>
                <a:gd name="connsiteY3911" fmla="*/ 199251 h 2370204"/>
                <a:gd name="connsiteX3912" fmla="*/ 1329207 w 2397257"/>
                <a:gd name="connsiteY3912" fmla="*/ 200812 h 2370204"/>
                <a:gd name="connsiteX3913" fmla="*/ 1326606 w 2397257"/>
                <a:gd name="connsiteY3913" fmla="*/ 199251 h 2370204"/>
                <a:gd name="connsiteX3914" fmla="*/ 1329207 w 2397257"/>
                <a:gd name="connsiteY3914" fmla="*/ 197690 h 2370204"/>
                <a:gd name="connsiteX3915" fmla="*/ 769952 w 2397257"/>
                <a:gd name="connsiteY3915" fmla="*/ 197690 h 2370204"/>
                <a:gd name="connsiteX3916" fmla="*/ 772033 w 2397257"/>
                <a:gd name="connsiteY3916" fmla="*/ 200291 h 2370204"/>
                <a:gd name="connsiteX3917" fmla="*/ 769952 w 2397257"/>
                <a:gd name="connsiteY3917" fmla="*/ 202892 h 2370204"/>
                <a:gd name="connsiteX3918" fmla="*/ 767871 w 2397257"/>
                <a:gd name="connsiteY3918" fmla="*/ 200291 h 2370204"/>
                <a:gd name="connsiteX3919" fmla="*/ 769952 w 2397257"/>
                <a:gd name="connsiteY3919" fmla="*/ 197690 h 2370204"/>
                <a:gd name="connsiteX3920" fmla="*/ 469255 w 2397257"/>
                <a:gd name="connsiteY3920" fmla="*/ 195609 h 2370204"/>
                <a:gd name="connsiteX3921" fmla="*/ 470296 w 2397257"/>
                <a:gd name="connsiteY3921" fmla="*/ 196650 h 2370204"/>
                <a:gd name="connsiteX3922" fmla="*/ 469255 w 2397257"/>
                <a:gd name="connsiteY3922" fmla="*/ 197691 h 2370204"/>
                <a:gd name="connsiteX3923" fmla="*/ 468214 w 2397257"/>
                <a:gd name="connsiteY3923" fmla="*/ 196650 h 2370204"/>
                <a:gd name="connsiteX3924" fmla="*/ 469255 w 2397257"/>
                <a:gd name="connsiteY3924" fmla="*/ 195609 h 2370204"/>
                <a:gd name="connsiteX3925" fmla="*/ 1262097 w 2397257"/>
                <a:gd name="connsiteY3925" fmla="*/ 190407 h 2370204"/>
                <a:gd name="connsiteX3926" fmla="*/ 1264178 w 2397257"/>
                <a:gd name="connsiteY3926" fmla="*/ 193008 h 2370204"/>
                <a:gd name="connsiteX3927" fmla="*/ 1262097 w 2397257"/>
                <a:gd name="connsiteY3927" fmla="*/ 195609 h 2370204"/>
                <a:gd name="connsiteX3928" fmla="*/ 1260016 w 2397257"/>
                <a:gd name="connsiteY3928" fmla="*/ 193008 h 2370204"/>
                <a:gd name="connsiteX3929" fmla="*/ 1262097 w 2397257"/>
                <a:gd name="connsiteY3929" fmla="*/ 190407 h 2370204"/>
                <a:gd name="connsiteX3930" fmla="*/ 1061806 w 2397257"/>
                <a:gd name="connsiteY3930" fmla="*/ 190407 h 2370204"/>
                <a:gd name="connsiteX3931" fmla="*/ 1071691 w 2397257"/>
                <a:gd name="connsiteY3931" fmla="*/ 200292 h 2370204"/>
                <a:gd name="connsiteX3932" fmla="*/ 1061806 w 2397257"/>
                <a:gd name="connsiteY3932" fmla="*/ 210177 h 2370204"/>
                <a:gd name="connsiteX3933" fmla="*/ 1051921 w 2397257"/>
                <a:gd name="connsiteY3933" fmla="*/ 200292 h 2370204"/>
                <a:gd name="connsiteX3934" fmla="*/ 1061806 w 2397257"/>
                <a:gd name="connsiteY3934" fmla="*/ 190407 h 2370204"/>
                <a:gd name="connsiteX3935" fmla="*/ 615442 w 2397257"/>
                <a:gd name="connsiteY3935" fmla="*/ 190407 h 2370204"/>
                <a:gd name="connsiteX3936" fmla="*/ 617003 w 2397257"/>
                <a:gd name="connsiteY3936" fmla="*/ 191968 h 2370204"/>
                <a:gd name="connsiteX3937" fmla="*/ 615442 w 2397257"/>
                <a:gd name="connsiteY3937" fmla="*/ 193529 h 2370204"/>
                <a:gd name="connsiteX3938" fmla="*/ 613881 w 2397257"/>
                <a:gd name="connsiteY3938" fmla="*/ 191968 h 2370204"/>
                <a:gd name="connsiteX3939" fmla="*/ 615442 w 2397257"/>
                <a:gd name="connsiteY3939" fmla="*/ 190407 h 2370204"/>
                <a:gd name="connsiteX3940" fmla="*/ 1195507 w 2397257"/>
                <a:gd name="connsiteY3940" fmla="*/ 186245 h 2370204"/>
                <a:gd name="connsiteX3941" fmla="*/ 1200709 w 2397257"/>
                <a:gd name="connsiteY3941" fmla="*/ 190927 h 2370204"/>
                <a:gd name="connsiteX3942" fmla="*/ 1195507 w 2397257"/>
                <a:gd name="connsiteY3942" fmla="*/ 195609 h 2370204"/>
                <a:gd name="connsiteX3943" fmla="*/ 1190304 w 2397257"/>
                <a:gd name="connsiteY3943" fmla="*/ 190927 h 2370204"/>
                <a:gd name="connsiteX3944" fmla="*/ 1195507 w 2397257"/>
                <a:gd name="connsiteY3944" fmla="*/ 186245 h 2370204"/>
                <a:gd name="connsiteX3945" fmla="*/ 1127355 w 2397257"/>
                <a:gd name="connsiteY3945" fmla="*/ 186245 h 2370204"/>
                <a:gd name="connsiteX3946" fmla="*/ 1136199 w 2397257"/>
                <a:gd name="connsiteY3946" fmla="*/ 193529 h 2370204"/>
                <a:gd name="connsiteX3947" fmla="*/ 1127355 w 2397257"/>
                <a:gd name="connsiteY3947" fmla="*/ 200813 h 2370204"/>
                <a:gd name="connsiteX3948" fmla="*/ 1118511 w 2397257"/>
                <a:gd name="connsiteY3948" fmla="*/ 193529 h 2370204"/>
                <a:gd name="connsiteX3949" fmla="*/ 1127355 w 2397257"/>
                <a:gd name="connsiteY3949" fmla="*/ 186245 h 2370204"/>
                <a:gd name="connsiteX3950" fmla="*/ 1557593 w 2397257"/>
                <a:gd name="connsiteY3950" fmla="*/ 173759 h 2370204"/>
                <a:gd name="connsiteX3951" fmla="*/ 1558634 w 2397257"/>
                <a:gd name="connsiteY3951" fmla="*/ 174800 h 2370204"/>
                <a:gd name="connsiteX3952" fmla="*/ 1557593 w 2397257"/>
                <a:gd name="connsiteY3952" fmla="*/ 175841 h 2370204"/>
                <a:gd name="connsiteX3953" fmla="*/ 1556552 w 2397257"/>
                <a:gd name="connsiteY3953" fmla="*/ 174800 h 2370204"/>
                <a:gd name="connsiteX3954" fmla="*/ 1557593 w 2397257"/>
                <a:gd name="connsiteY3954" fmla="*/ 173759 h 2370204"/>
                <a:gd name="connsiteX3955" fmla="*/ 831860 w 2397257"/>
                <a:gd name="connsiteY3955" fmla="*/ 173759 h 2370204"/>
                <a:gd name="connsiteX3956" fmla="*/ 836542 w 2397257"/>
                <a:gd name="connsiteY3956" fmla="*/ 178441 h 2370204"/>
                <a:gd name="connsiteX3957" fmla="*/ 831860 w 2397257"/>
                <a:gd name="connsiteY3957" fmla="*/ 183123 h 2370204"/>
                <a:gd name="connsiteX3958" fmla="*/ 827178 w 2397257"/>
                <a:gd name="connsiteY3958" fmla="*/ 178441 h 2370204"/>
                <a:gd name="connsiteX3959" fmla="*/ 831860 w 2397257"/>
                <a:gd name="connsiteY3959" fmla="*/ 173759 h 2370204"/>
                <a:gd name="connsiteX3960" fmla="*/ 674749 w 2397257"/>
                <a:gd name="connsiteY3960" fmla="*/ 161274 h 2370204"/>
                <a:gd name="connsiteX3961" fmla="*/ 676310 w 2397257"/>
                <a:gd name="connsiteY3961" fmla="*/ 162315 h 2370204"/>
                <a:gd name="connsiteX3962" fmla="*/ 674749 w 2397257"/>
                <a:gd name="connsiteY3962" fmla="*/ 163356 h 2370204"/>
                <a:gd name="connsiteX3963" fmla="*/ 673188 w 2397257"/>
                <a:gd name="connsiteY3963" fmla="*/ 162315 h 2370204"/>
                <a:gd name="connsiteX3964" fmla="*/ 674749 w 2397257"/>
                <a:gd name="connsiteY3964" fmla="*/ 161274 h 2370204"/>
                <a:gd name="connsiteX3965" fmla="*/ 1493603 w 2397257"/>
                <a:gd name="connsiteY3965" fmla="*/ 153990 h 2370204"/>
                <a:gd name="connsiteX3966" fmla="*/ 1495164 w 2397257"/>
                <a:gd name="connsiteY3966" fmla="*/ 155031 h 2370204"/>
                <a:gd name="connsiteX3967" fmla="*/ 1493603 w 2397257"/>
                <a:gd name="connsiteY3967" fmla="*/ 156072 h 2370204"/>
                <a:gd name="connsiteX3968" fmla="*/ 1492042 w 2397257"/>
                <a:gd name="connsiteY3968" fmla="*/ 155031 h 2370204"/>
                <a:gd name="connsiteX3969" fmla="*/ 1493603 w 2397257"/>
                <a:gd name="connsiteY3969" fmla="*/ 153990 h 2370204"/>
                <a:gd name="connsiteX3970" fmla="*/ 894809 w 2397257"/>
                <a:gd name="connsiteY3970" fmla="*/ 148788 h 2370204"/>
                <a:gd name="connsiteX3971" fmla="*/ 903133 w 2397257"/>
                <a:gd name="connsiteY3971" fmla="*/ 157632 h 2370204"/>
                <a:gd name="connsiteX3972" fmla="*/ 894809 w 2397257"/>
                <a:gd name="connsiteY3972" fmla="*/ 166476 h 2370204"/>
                <a:gd name="connsiteX3973" fmla="*/ 886485 w 2397257"/>
                <a:gd name="connsiteY3973" fmla="*/ 157632 h 2370204"/>
                <a:gd name="connsiteX3974" fmla="*/ 894809 w 2397257"/>
                <a:gd name="connsiteY3974" fmla="*/ 148788 h 2370204"/>
                <a:gd name="connsiteX3975" fmla="*/ 1428053 w 2397257"/>
                <a:gd name="connsiteY3975" fmla="*/ 138384 h 2370204"/>
                <a:gd name="connsiteX3976" fmla="*/ 1430654 w 2397257"/>
                <a:gd name="connsiteY3976" fmla="*/ 139944 h 2370204"/>
                <a:gd name="connsiteX3977" fmla="*/ 1428053 w 2397257"/>
                <a:gd name="connsiteY3977" fmla="*/ 141505 h 2370204"/>
                <a:gd name="connsiteX3978" fmla="*/ 1425452 w 2397257"/>
                <a:gd name="connsiteY3978" fmla="*/ 139944 h 2370204"/>
                <a:gd name="connsiteX3979" fmla="*/ 1428053 w 2397257"/>
                <a:gd name="connsiteY3979" fmla="*/ 138384 h 2370204"/>
                <a:gd name="connsiteX3980" fmla="*/ 960359 w 2397257"/>
                <a:gd name="connsiteY3980" fmla="*/ 131101 h 2370204"/>
                <a:gd name="connsiteX3981" fmla="*/ 970764 w 2397257"/>
                <a:gd name="connsiteY3981" fmla="*/ 140985 h 2370204"/>
                <a:gd name="connsiteX3982" fmla="*/ 960359 w 2397257"/>
                <a:gd name="connsiteY3982" fmla="*/ 150870 h 2370204"/>
                <a:gd name="connsiteX3983" fmla="*/ 949954 w 2397257"/>
                <a:gd name="connsiteY3983" fmla="*/ 140985 h 2370204"/>
                <a:gd name="connsiteX3984" fmla="*/ 960359 w 2397257"/>
                <a:gd name="connsiteY3984" fmla="*/ 131101 h 2370204"/>
                <a:gd name="connsiteX3985" fmla="*/ 1362503 w 2397257"/>
                <a:gd name="connsiteY3985" fmla="*/ 125899 h 2370204"/>
                <a:gd name="connsiteX3986" fmla="*/ 1364064 w 2397257"/>
                <a:gd name="connsiteY3986" fmla="*/ 127460 h 2370204"/>
                <a:gd name="connsiteX3987" fmla="*/ 1362503 w 2397257"/>
                <a:gd name="connsiteY3987" fmla="*/ 129021 h 2370204"/>
                <a:gd name="connsiteX3988" fmla="*/ 1360942 w 2397257"/>
                <a:gd name="connsiteY3988" fmla="*/ 127460 h 2370204"/>
                <a:gd name="connsiteX3989" fmla="*/ 1362503 w 2397257"/>
                <a:gd name="connsiteY3989" fmla="*/ 125899 h 2370204"/>
                <a:gd name="connsiteX3990" fmla="*/ 1026950 w 2397257"/>
                <a:gd name="connsiteY3990" fmla="*/ 121737 h 2370204"/>
                <a:gd name="connsiteX3991" fmla="*/ 1034234 w 2397257"/>
                <a:gd name="connsiteY3991" fmla="*/ 129021 h 2370204"/>
                <a:gd name="connsiteX3992" fmla="*/ 1026950 w 2397257"/>
                <a:gd name="connsiteY3992" fmla="*/ 136305 h 2370204"/>
                <a:gd name="connsiteX3993" fmla="*/ 1019666 w 2397257"/>
                <a:gd name="connsiteY3993" fmla="*/ 129021 h 2370204"/>
                <a:gd name="connsiteX3994" fmla="*/ 1026950 w 2397257"/>
                <a:gd name="connsiteY3994" fmla="*/ 121737 h 2370204"/>
                <a:gd name="connsiteX3995" fmla="*/ 1295393 w 2397257"/>
                <a:gd name="connsiteY3995" fmla="*/ 118615 h 2370204"/>
                <a:gd name="connsiteX3996" fmla="*/ 1296434 w 2397257"/>
                <a:gd name="connsiteY3996" fmla="*/ 120176 h 2370204"/>
                <a:gd name="connsiteX3997" fmla="*/ 1295393 w 2397257"/>
                <a:gd name="connsiteY3997" fmla="*/ 121737 h 2370204"/>
                <a:gd name="connsiteX3998" fmla="*/ 1294352 w 2397257"/>
                <a:gd name="connsiteY3998" fmla="*/ 120176 h 2370204"/>
                <a:gd name="connsiteX3999" fmla="*/ 1295393 w 2397257"/>
                <a:gd name="connsiteY3999" fmla="*/ 118615 h 2370204"/>
                <a:gd name="connsiteX4000" fmla="*/ 1092500 w 2397257"/>
                <a:gd name="connsiteY4000" fmla="*/ 114453 h 2370204"/>
                <a:gd name="connsiteX4001" fmla="*/ 1098743 w 2397257"/>
                <a:gd name="connsiteY4001" fmla="*/ 120176 h 2370204"/>
                <a:gd name="connsiteX4002" fmla="*/ 1092500 w 2397257"/>
                <a:gd name="connsiteY4002" fmla="*/ 125899 h 2370204"/>
                <a:gd name="connsiteX4003" fmla="*/ 1086257 w 2397257"/>
                <a:gd name="connsiteY4003" fmla="*/ 120176 h 2370204"/>
                <a:gd name="connsiteX4004" fmla="*/ 1092500 w 2397257"/>
                <a:gd name="connsiteY4004" fmla="*/ 114453 h 2370204"/>
                <a:gd name="connsiteX4005" fmla="*/ 1228802 w 2397257"/>
                <a:gd name="connsiteY4005" fmla="*/ 111332 h 2370204"/>
                <a:gd name="connsiteX4006" fmla="*/ 1232964 w 2397257"/>
                <a:gd name="connsiteY4006" fmla="*/ 114974 h 2370204"/>
                <a:gd name="connsiteX4007" fmla="*/ 1228802 w 2397257"/>
                <a:gd name="connsiteY4007" fmla="*/ 118616 h 2370204"/>
                <a:gd name="connsiteX4008" fmla="*/ 1224640 w 2397257"/>
                <a:gd name="connsiteY4008" fmla="*/ 114974 h 2370204"/>
                <a:gd name="connsiteX4009" fmla="*/ 1228802 w 2397257"/>
                <a:gd name="connsiteY4009" fmla="*/ 111332 h 2370204"/>
                <a:gd name="connsiteX4010" fmla="*/ 1160651 w 2397257"/>
                <a:gd name="connsiteY4010" fmla="*/ 109251 h 2370204"/>
                <a:gd name="connsiteX4011" fmla="*/ 1168455 w 2397257"/>
                <a:gd name="connsiteY4011" fmla="*/ 116535 h 2370204"/>
                <a:gd name="connsiteX4012" fmla="*/ 1160651 w 2397257"/>
                <a:gd name="connsiteY4012" fmla="*/ 123819 h 2370204"/>
                <a:gd name="connsiteX4013" fmla="*/ 1152847 w 2397257"/>
                <a:gd name="connsiteY4013" fmla="*/ 116535 h 2370204"/>
                <a:gd name="connsiteX4014" fmla="*/ 1160651 w 2397257"/>
                <a:gd name="connsiteY4014" fmla="*/ 109251 h 2370204"/>
                <a:gd name="connsiteX4015" fmla="*/ 799606 w 2397257"/>
                <a:gd name="connsiteY4015" fmla="*/ 106129 h 2370204"/>
                <a:gd name="connsiteX4016" fmla="*/ 802208 w 2397257"/>
                <a:gd name="connsiteY4016" fmla="*/ 108731 h 2370204"/>
                <a:gd name="connsiteX4017" fmla="*/ 799606 w 2397257"/>
                <a:gd name="connsiteY4017" fmla="*/ 111333 h 2370204"/>
                <a:gd name="connsiteX4018" fmla="*/ 797004 w 2397257"/>
                <a:gd name="connsiteY4018" fmla="*/ 108731 h 2370204"/>
                <a:gd name="connsiteX4019" fmla="*/ 799606 w 2397257"/>
                <a:gd name="connsiteY4019" fmla="*/ 106129 h 2370204"/>
                <a:gd name="connsiteX4020" fmla="*/ 863075 w 2397257"/>
                <a:gd name="connsiteY4020" fmla="*/ 86360 h 2370204"/>
                <a:gd name="connsiteX4021" fmla="*/ 866717 w 2397257"/>
                <a:gd name="connsiteY4021" fmla="*/ 88962 h 2370204"/>
                <a:gd name="connsiteX4022" fmla="*/ 863075 w 2397257"/>
                <a:gd name="connsiteY4022" fmla="*/ 91564 h 2370204"/>
                <a:gd name="connsiteX4023" fmla="*/ 859433 w 2397257"/>
                <a:gd name="connsiteY4023" fmla="*/ 88962 h 2370204"/>
                <a:gd name="connsiteX4024" fmla="*/ 863075 w 2397257"/>
                <a:gd name="connsiteY4024" fmla="*/ 86360 h 2370204"/>
                <a:gd name="connsiteX4025" fmla="*/ 1461349 w 2397257"/>
                <a:gd name="connsiteY4025" fmla="*/ 69713 h 2370204"/>
                <a:gd name="connsiteX4026" fmla="*/ 1462910 w 2397257"/>
                <a:gd name="connsiteY4026" fmla="*/ 70753 h 2370204"/>
                <a:gd name="connsiteX4027" fmla="*/ 1461349 w 2397257"/>
                <a:gd name="connsiteY4027" fmla="*/ 71794 h 2370204"/>
                <a:gd name="connsiteX4028" fmla="*/ 1459788 w 2397257"/>
                <a:gd name="connsiteY4028" fmla="*/ 70753 h 2370204"/>
                <a:gd name="connsiteX4029" fmla="*/ 1461349 w 2397257"/>
                <a:gd name="connsiteY4029" fmla="*/ 69713 h 2370204"/>
                <a:gd name="connsiteX4030" fmla="*/ 928105 w 2397257"/>
                <a:gd name="connsiteY4030" fmla="*/ 66591 h 2370204"/>
                <a:gd name="connsiteX4031" fmla="*/ 933308 w 2397257"/>
                <a:gd name="connsiteY4031" fmla="*/ 71794 h 2370204"/>
                <a:gd name="connsiteX4032" fmla="*/ 928105 w 2397257"/>
                <a:gd name="connsiteY4032" fmla="*/ 76996 h 2370204"/>
                <a:gd name="connsiteX4033" fmla="*/ 922902 w 2397257"/>
                <a:gd name="connsiteY4033" fmla="*/ 71794 h 2370204"/>
                <a:gd name="connsiteX4034" fmla="*/ 928105 w 2397257"/>
                <a:gd name="connsiteY4034" fmla="*/ 66591 h 2370204"/>
                <a:gd name="connsiteX4035" fmla="*/ 703883 w 2397257"/>
                <a:gd name="connsiteY4035" fmla="*/ 66590 h 2370204"/>
                <a:gd name="connsiteX4036" fmla="*/ 704404 w 2397257"/>
                <a:gd name="connsiteY4036" fmla="*/ 67111 h 2370204"/>
                <a:gd name="connsiteX4037" fmla="*/ 703883 w 2397257"/>
                <a:gd name="connsiteY4037" fmla="*/ 67632 h 2370204"/>
                <a:gd name="connsiteX4038" fmla="*/ 703362 w 2397257"/>
                <a:gd name="connsiteY4038" fmla="*/ 67111 h 2370204"/>
                <a:gd name="connsiteX4039" fmla="*/ 703883 w 2397257"/>
                <a:gd name="connsiteY4039" fmla="*/ 66590 h 2370204"/>
                <a:gd name="connsiteX4040" fmla="*/ 992614 w 2397257"/>
                <a:gd name="connsiteY4040" fmla="*/ 57227 h 2370204"/>
                <a:gd name="connsiteX4041" fmla="*/ 994695 w 2397257"/>
                <a:gd name="connsiteY4041" fmla="*/ 59829 h 2370204"/>
                <a:gd name="connsiteX4042" fmla="*/ 992614 w 2397257"/>
                <a:gd name="connsiteY4042" fmla="*/ 62431 h 2370204"/>
                <a:gd name="connsiteX4043" fmla="*/ 990533 w 2397257"/>
                <a:gd name="connsiteY4043" fmla="*/ 59829 h 2370204"/>
                <a:gd name="connsiteX4044" fmla="*/ 992614 w 2397257"/>
                <a:gd name="connsiteY4044" fmla="*/ 57227 h 2370204"/>
                <a:gd name="connsiteX4045" fmla="*/ 1327648 w 2397257"/>
                <a:gd name="connsiteY4045" fmla="*/ 46821 h 2370204"/>
                <a:gd name="connsiteX4046" fmla="*/ 1328689 w 2397257"/>
                <a:gd name="connsiteY4046" fmla="*/ 48383 h 2370204"/>
                <a:gd name="connsiteX4047" fmla="*/ 1327648 w 2397257"/>
                <a:gd name="connsiteY4047" fmla="*/ 49943 h 2370204"/>
                <a:gd name="connsiteX4048" fmla="*/ 1326607 w 2397257"/>
                <a:gd name="connsiteY4048" fmla="*/ 48383 h 2370204"/>
                <a:gd name="connsiteX4049" fmla="*/ 1327648 w 2397257"/>
                <a:gd name="connsiteY4049" fmla="*/ 46821 h 2370204"/>
                <a:gd name="connsiteX4050" fmla="*/ 1059204 w 2397257"/>
                <a:gd name="connsiteY4050" fmla="*/ 46821 h 2370204"/>
                <a:gd name="connsiteX4051" fmla="*/ 1061285 w 2397257"/>
                <a:gd name="connsiteY4051" fmla="*/ 49423 h 2370204"/>
                <a:gd name="connsiteX4052" fmla="*/ 1059204 w 2397257"/>
                <a:gd name="connsiteY4052" fmla="*/ 52026 h 2370204"/>
                <a:gd name="connsiteX4053" fmla="*/ 1057123 w 2397257"/>
                <a:gd name="connsiteY4053" fmla="*/ 49423 h 2370204"/>
                <a:gd name="connsiteX4054" fmla="*/ 1059204 w 2397257"/>
                <a:gd name="connsiteY4054" fmla="*/ 46821 h 2370204"/>
                <a:gd name="connsiteX4055" fmla="*/ 1261057 w 2397257"/>
                <a:gd name="connsiteY4055" fmla="*/ 42661 h 2370204"/>
                <a:gd name="connsiteX4056" fmla="*/ 1262098 w 2397257"/>
                <a:gd name="connsiteY4056" fmla="*/ 43701 h 2370204"/>
                <a:gd name="connsiteX4057" fmla="*/ 1261057 w 2397257"/>
                <a:gd name="connsiteY4057" fmla="*/ 44742 h 2370204"/>
                <a:gd name="connsiteX4058" fmla="*/ 1260016 w 2397257"/>
                <a:gd name="connsiteY4058" fmla="*/ 43701 h 2370204"/>
                <a:gd name="connsiteX4059" fmla="*/ 1261057 w 2397257"/>
                <a:gd name="connsiteY4059" fmla="*/ 42661 h 2370204"/>
                <a:gd name="connsiteX4060" fmla="*/ 1193946 w 2397257"/>
                <a:gd name="connsiteY4060" fmla="*/ 39539 h 2370204"/>
                <a:gd name="connsiteX4061" fmla="*/ 1195507 w 2397257"/>
                <a:gd name="connsiteY4061" fmla="*/ 41099 h 2370204"/>
                <a:gd name="connsiteX4062" fmla="*/ 1193946 w 2397257"/>
                <a:gd name="connsiteY4062" fmla="*/ 42661 h 2370204"/>
                <a:gd name="connsiteX4063" fmla="*/ 1192385 w 2397257"/>
                <a:gd name="connsiteY4063" fmla="*/ 41099 h 2370204"/>
                <a:gd name="connsiteX4064" fmla="*/ 1193946 w 2397257"/>
                <a:gd name="connsiteY4064" fmla="*/ 39539 h 2370204"/>
                <a:gd name="connsiteX4065" fmla="*/ 1126316 w 2397257"/>
                <a:gd name="connsiteY4065" fmla="*/ 39539 h 2370204"/>
                <a:gd name="connsiteX4066" fmla="*/ 1128918 w 2397257"/>
                <a:gd name="connsiteY4066" fmla="*/ 43181 h 2370204"/>
                <a:gd name="connsiteX4067" fmla="*/ 1126316 w 2397257"/>
                <a:gd name="connsiteY4067" fmla="*/ 46823 h 2370204"/>
                <a:gd name="connsiteX4068" fmla="*/ 1123714 w 2397257"/>
                <a:gd name="connsiteY4068" fmla="*/ 43181 h 2370204"/>
                <a:gd name="connsiteX4069" fmla="*/ 1126316 w 2397257"/>
                <a:gd name="connsiteY4069" fmla="*/ 39539 h 2370204"/>
                <a:gd name="connsiteX4070" fmla="*/ 830300 w 2397257"/>
                <a:gd name="connsiteY4070" fmla="*/ 19769 h 2370204"/>
                <a:gd name="connsiteX4071" fmla="*/ 831341 w 2397257"/>
                <a:gd name="connsiteY4071" fmla="*/ 21330 h 2370204"/>
                <a:gd name="connsiteX4072" fmla="*/ 830300 w 2397257"/>
                <a:gd name="connsiteY4072" fmla="*/ 22891 h 2370204"/>
                <a:gd name="connsiteX4073" fmla="*/ 829259 w 2397257"/>
                <a:gd name="connsiteY4073" fmla="*/ 21330 h 2370204"/>
                <a:gd name="connsiteX4074" fmla="*/ 830300 w 2397257"/>
                <a:gd name="connsiteY4074" fmla="*/ 19769 h 2370204"/>
                <a:gd name="connsiteX4075" fmla="*/ 894810 w 2397257"/>
                <a:gd name="connsiteY4075" fmla="*/ 0 h 2370204"/>
                <a:gd name="connsiteX4076" fmla="*/ 895851 w 2397257"/>
                <a:gd name="connsiteY4076" fmla="*/ 2602 h 2370204"/>
                <a:gd name="connsiteX4077" fmla="*/ 894810 w 2397257"/>
                <a:gd name="connsiteY4077" fmla="*/ 5204 h 2370204"/>
                <a:gd name="connsiteX4078" fmla="*/ 893769 w 2397257"/>
                <a:gd name="connsiteY4078" fmla="*/ 2602 h 2370204"/>
                <a:gd name="connsiteX4079" fmla="*/ 894810 w 2397257"/>
                <a:gd name="connsiteY4079" fmla="*/ 0 h 23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Lst>
              <a:rect l="l" t="t" r="r" b="b"/>
              <a:pathLst>
                <a:path w="2397257" h="2370204">
                  <a:moveTo>
                    <a:pt x="1784937" y="2369162"/>
                  </a:moveTo>
                  <a:cubicBezTo>
                    <a:pt x="1785225" y="2369162"/>
                    <a:pt x="1785458" y="2369395"/>
                    <a:pt x="1785458" y="2369683"/>
                  </a:cubicBezTo>
                  <a:cubicBezTo>
                    <a:pt x="1785458" y="2369971"/>
                    <a:pt x="1785225" y="2370204"/>
                    <a:pt x="1784937" y="2370204"/>
                  </a:cubicBezTo>
                  <a:cubicBezTo>
                    <a:pt x="1784649" y="2370204"/>
                    <a:pt x="1784416" y="2369971"/>
                    <a:pt x="1784416" y="2369683"/>
                  </a:cubicBezTo>
                  <a:cubicBezTo>
                    <a:pt x="1784416" y="2369395"/>
                    <a:pt x="1784649" y="2369162"/>
                    <a:pt x="1784937" y="2369162"/>
                  </a:cubicBezTo>
                  <a:close/>
                  <a:moveTo>
                    <a:pt x="1202790" y="2360839"/>
                  </a:moveTo>
                  <a:cubicBezTo>
                    <a:pt x="1203939" y="2360839"/>
                    <a:pt x="1204871" y="2361538"/>
                    <a:pt x="1204871" y="2362400"/>
                  </a:cubicBezTo>
                  <a:cubicBezTo>
                    <a:pt x="1204871" y="2363262"/>
                    <a:pt x="1203939" y="2363961"/>
                    <a:pt x="1202790" y="2363961"/>
                  </a:cubicBezTo>
                  <a:cubicBezTo>
                    <a:pt x="1201641" y="2363961"/>
                    <a:pt x="1200709" y="2363262"/>
                    <a:pt x="1200709" y="2362400"/>
                  </a:cubicBezTo>
                  <a:cubicBezTo>
                    <a:pt x="1200709" y="2361538"/>
                    <a:pt x="1201641" y="2360839"/>
                    <a:pt x="1202790" y="2360839"/>
                  </a:cubicBezTo>
                  <a:close/>
                  <a:moveTo>
                    <a:pt x="1269901" y="2358758"/>
                  </a:moveTo>
                  <a:cubicBezTo>
                    <a:pt x="1271338" y="2358758"/>
                    <a:pt x="1272503" y="2359224"/>
                    <a:pt x="1272503" y="2359799"/>
                  </a:cubicBezTo>
                  <a:cubicBezTo>
                    <a:pt x="1272503" y="2360374"/>
                    <a:pt x="1271338" y="2360840"/>
                    <a:pt x="1269901" y="2360840"/>
                  </a:cubicBezTo>
                  <a:cubicBezTo>
                    <a:pt x="1268464" y="2360840"/>
                    <a:pt x="1267299" y="2360374"/>
                    <a:pt x="1267299" y="2359799"/>
                  </a:cubicBezTo>
                  <a:cubicBezTo>
                    <a:pt x="1267299" y="2359224"/>
                    <a:pt x="1268464" y="2358758"/>
                    <a:pt x="1269901" y="2358758"/>
                  </a:cubicBezTo>
                  <a:close/>
                  <a:moveTo>
                    <a:pt x="1135679" y="2358758"/>
                  </a:moveTo>
                  <a:cubicBezTo>
                    <a:pt x="1137115" y="2358758"/>
                    <a:pt x="1138280" y="2359224"/>
                    <a:pt x="1138280" y="2359799"/>
                  </a:cubicBezTo>
                  <a:cubicBezTo>
                    <a:pt x="1138280" y="2360374"/>
                    <a:pt x="1137115" y="2360840"/>
                    <a:pt x="1135679" y="2360840"/>
                  </a:cubicBezTo>
                  <a:cubicBezTo>
                    <a:pt x="1134243" y="2360840"/>
                    <a:pt x="1133078" y="2360374"/>
                    <a:pt x="1133078" y="2359799"/>
                  </a:cubicBezTo>
                  <a:cubicBezTo>
                    <a:pt x="1133078" y="2359224"/>
                    <a:pt x="1134243" y="2358758"/>
                    <a:pt x="1135679" y="2358758"/>
                  </a:cubicBezTo>
                  <a:close/>
                  <a:moveTo>
                    <a:pt x="1337532" y="2353555"/>
                  </a:moveTo>
                  <a:cubicBezTo>
                    <a:pt x="1338394" y="2353555"/>
                    <a:pt x="1339093" y="2354254"/>
                    <a:pt x="1339093" y="2355116"/>
                  </a:cubicBezTo>
                  <a:cubicBezTo>
                    <a:pt x="1339093" y="2355978"/>
                    <a:pt x="1338394" y="2356677"/>
                    <a:pt x="1337532" y="2356677"/>
                  </a:cubicBezTo>
                  <a:cubicBezTo>
                    <a:pt x="1336670" y="2356677"/>
                    <a:pt x="1335971" y="2355978"/>
                    <a:pt x="1335971" y="2355116"/>
                  </a:cubicBezTo>
                  <a:cubicBezTo>
                    <a:pt x="1335971" y="2354254"/>
                    <a:pt x="1336670" y="2353555"/>
                    <a:pt x="1337532" y="2353555"/>
                  </a:cubicBezTo>
                  <a:close/>
                  <a:moveTo>
                    <a:pt x="1661120" y="2344191"/>
                  </a:moveTo>
                  <a:cubicBezTo>
                    <a:pt x="1661408" y="2344191"/>
                    <a:pt x="1661641" y="2344424"/>
                    <a:pt x="1661641" y="2344712"/>
                  </a:cubicBezTo>
                  <a:cubicBezTo>
                    <a:pt x="1661641" y="2345000"/>
                    <a:pt x="1661408" y="2345233"/>
                    <a:pt x="1661120" y="2345233"/>
                  </a:cubicBezTo>
                  <a:cubicBezTo>
                    <a:pt x="1660832" y="2345233"/>
                    <a:pt x="1660599" y="2345000"/>
                    <a:pt x="1660599" y="2344712"/>
                  </a:cubicBezTo>
                  <a:cubicBezTo>
                    <a:pt x="1660599" y="2344424"/>
                    <a:pt x="1660832" y="2344191"/>
                    <a:pt x="1661120" y="2344191"/>
                  </a:cubicBezTo>
                  <a:close/>
                  <a:moveTo>
                    <a:pt x="1402041" y="2341069"/>
                  </a:moveTo>
                  <a:cubicBezTo>
                    <a:pt x="1402903" y="2341069"/>
                    <a:pt x="1403602" y="2341768"/>
                    <a:pt x="1403602" y="2342630"/>
                  </a:cubicBezTo>
                  <a:cubicBezTo>
                    <a:pt x="1403602" y="2343492"/>
                    <a:pt x="1402903" y="2344191"/>
                    <a:pt x="1402041" y="2344191"/>
                  </a:cubicBezTo>
                  <a:cubicBezTo>
                    <a:pt x="1401179" y="2344191"/>
                    <a:pt x="1400480" y="2343492"/>
                    <a:pt x="1400480" y="2342630"/>
                  </a:cubicBezTo>
                  <a:cubicBezTo>
                    <a:pt x="1400480" y="2341768"/>
                    <a:pt x="1401179" y="2341069"/>
                    <a:pt x="1402041" y="2341069"/>
                  </a:cubicBezTo>
                  <a:close/>
                  <a:moveTo>
                    <a:pt x="1844244" y="2336907"/>
                  </a:moveTo>
                  <a:cubicBezTo>
                    <a:pt x="1844532" y="2336907"/>
                    <a:pt x="1844765" y="2337140"/>
                    <a:pt x="1844765" y="2337428"/>
                  </a:cubicBezTo>
                  <a:cubicBezTo>
                    <a:pt x="1844765" y="2337716"/>
                    <a:pt x="1844532" y="2337949"/>
                    <a:pt x="1844244" y="2337949"/>
                  </a:cubicBezTo>
                  <a:cubicBezTo>
                    <a:pt x="1843956" y="2337949"/>
                    <a:pt x="1843723" y="2337716"/>
                    <a:pt x="1843723" y="2337428"/>
                  </a:cubicBezTo>
                  <a:cubicBezTo>
                    <a:pt x="1843723" y="2337140"/>
                    <a:pt x="1843956" y="2336907"/>
                    <a:pt x="1844244" y="2336907"/>
                  </a:cubicBezTo>
                  <a:close/>
                  <a:moveTo>
                    <a:pt x="1468632" y="2328583"/>
                  </a:moveTo>
                  <a:cubicBezTo>
                    <a:pt x="1469494" y="2328583"/>
                    <a:pt x="1470193" y="2329282"/>
                    <a:pt x="1470193" y="2330144"/>
                  </a:cubicBezTo>
                  <a:cubicBezTo>
                    <a:pt x="1470193" y="2331006"/>
                    <a:pt x="1469494" y="2331705"/>
                    <a:pt x="1468632" y="2331705"/>
                  </a:cubicBezTo>
                  <a:cubicBezTo>
                    <a:pt x="1467770" y="2331705"/>
                    <a:pt x="1467071" y="2331006"/>
                    <a:pt x="1467071" y="2330144"/>
                  </a:cubicBezTo>
                  <a:cubicBezTo>
                    <a:pt x="1467071" y="2329282"/>
                    <a:pt x="1467770" y="2328583"/>
                    <a:pt x="1468632" y="2328583"/>
                  </a:cubicBezTo>
                  <a:close/>
                  <a:moveTo>
                    <a:pt x="1722509" y="2317139"/>
                  </a:moveTo>
                  <a:cubicBezTo>
                    <a:pt x="1722797" y="2317139"/>
                    <a:pt x="1723030" y="2317372"/>
                    <a:pt x="1723030" y="2317660"/>
                  </a:cubicBezTo>
                  <a:cubicBezTo>
                    <a:pt x="1723030" y="2317948"/>
                    <a:pt x="1722797" y="2318181"/>
                    <a:pt x="1722509" y="2318181"/>
                  </a:cubicBezTo>
                  <a:cubicBezTo>
                    <a:pt x="1722221" y="2318181"/>
                    <a:pt x="1721988" y="2317948"/>
                    <a:pt x="1721988" y="2317660"/>
                  </a:cubicBezTo>
                  <a:cubicBezTo>
                    <a:pt x="1721988" y="2317372"/>
                    <a:pt x="1722221" y="2317139"/>
                    <a:pt x="1722509" y="2317139"/>
                  </a:cubicBezTo>
                  <a:close/>
                  <a:moveTo>
                    <a:pt x="1533141" y="2308815"/>
                  </a:moveTo>
                  <a:cubicBezTo>
                    <a:pt x="1534003" y="2308815"/>
                    <a:pt x="1534702" y="2309514"/>
                    <a:pt x="1534702" y="2310376"/>
                  </a:cubicBezTo>
                  <a:cubicBezTo>
                    <a:pt x="1534702" y="2311238"/>
                    <a:pt x="1534003" y="2311937"/>
                    <a:pt x="1533141" y="2311937"/>
                  </a:cubicBezTo>
                  <a:cubicBezTo>
                    <a:pt x="1532279" y="2311937"/>
                    <a:pt x="1531580" y="2311238"/>
                    <a:pt x="1531580" y="2310376"/>
                  </a:cubicBezTo>
                  <a:cubicBezTo>
                    <a:pt x="1531580" y="2309514"/>
                    <a:pt x="1532279" y="2308815"/>
                    <a:pt x="1533141" y="2308815"/>
                  </a:cubicBezTo>
                  <a:close/>
                  <a:moveTo>
                    <a:pt x="1596090" y="2286965"/>
                  </a:moveTo>
                  <a:cubicBezTo>
                    <a:pt x="1597239" y="2286965"/>
                    <a:pt x="1598171" y="2288130"/>
                    <a:pt x="1598171" y="2289566"/>
                  </a:cubicBezTo>
                  <a:cubicBezTo>
                    <a:pt x="1598171" y="2291002"/>
                    <a:pt x="1597239" y="2292167"/>
                    <a:pt x="1596090" y="2292167"/>
                  </a:cubicBezTo>
                  <a:cubicBezTo>
                    <a:pt x="1594941" y="2292167"/>
                    <a:pt x="1594009" y="2291002"/>
                    <a:pt x="1594009" y="2289566"/>
                  </a:cubicBezTo>
                  <a:cubicBezTo>
                    <a:pt x="1594009" y="2288130"/>
                    <a:pt x="1594941" y="2286965"/>
                    <a:pt x="1596090" y="2286965"/>
                  </a:cubicBezTo>
                  <a:close/>
                  <a:moveTo>
                    <a:pt x="1202791" y="2281763"/>
                  </a:moveTo>
                  <a:cubicBezTo>
                    <a:pt x="1205665" y="2281763"/>
                    <a:pt x="1207994" y="2284092"/>
                    <a:pt x="1207994" y="2286966"/>
                  </a:cubicBezTo>
                  <a:cubicBezTo>
                    <a:pt x="1207994" y="2289840"/>
                    <a:pt x="1205665" y="2292169"/>
                    <a:pt x="1202791" y="2292169"/>
                  </a:cubicBezTo>
                  <a:cubicBezTo>
                    <a:pt x="1199917" y="2292169"/>
                    <a:pt x="1197588" y="2289840"/>
                    <a:pt x="1197588" y="2286966"/>
                  </a:cubicBezTo>
                  <a:cubicBezTo>
                    <a:pt x="1197588" y="2284092"/>
                    <a:pt x="1199917" y="2281763"/>
                    <a:pt x="1202791" y="2281763"/>
                  </a:cubicBezTo>
                  <a:close/>
                  <a:moveTo>
                    <a:pt x="1269381" y="2281762"/>
                  </a:moveTo>
                  <a:cubicBezTo>
                    <a:pt x="1272253" y="2281762"/>
                    <a:pt x="1274583" y="2283393"/>
                    <a:pt x="1274583" y="2285404"/>
                  </a:cubicBezTo>
                  <a:cubicBezTo>
                    <a:pt x="1274583" y="2287416"/>
                    <a:pt x="1272253" y="2289046"/>
                    <a:pt x="1269381" y="2289046"/>
                  </a:cubicBezTo>
                  <a:cubicBezTo>
                    <a:pt x="1266508" y="2289046"/>
                    <a:pt x="1264178" y="2287416"/>
                    <a:pt x="1264178" y="2285404"/>
                  </a:cubicBezTo>
                  <a:cubicBezTo>
                    <a:pt x="1264178" y="2283393"/>
                    <a:pt x="1266508" y="2281762"/>
                    <a:pt x="1269381" y="2281762"/>
                  </a:cubicBezTo>
                  <a:close/>
                  <a:moveTo>
                    <a:pt x="1135160" y="2279682"/>
                  </a:moveTo>
                  <a:cubicBezTo>
                    <a:pt x="1138608" y="2279682"/>
                    <a:pt x="1141403" y="2282477"/>
                    <a:pt x="1141403" y="2285925"/>
                  </a:cubicBezTo>
                  <a:cubicBezTo>
                    <a:pt x="1141403" y="2289373"/>
                    <a:pt x="1138608" y="2292168"/>
                    <a:pt x="1135160" y="2292168"/>
                  </a:cubicBezTo>
                  <a:cubicBezTo>
                    <a:pt x="1131712" y="2292168"/>
                    <a:pt x="1128917" y="2289373"/>
                    <a:pt x="1128917" y="2285925"/>
                  </a:cubicBezTo>
                  <a:cubicBezTo>
                    <a:pt x="1128917" y="2282477"/>
                    <a:pt x="1131712" y="2279682"/>
                    <a:pt x="1135160" y="2279682"/>
                  </a:cubicBezTo>
                  <a:close/>
                  <a:moveTo>
                    <a:pt x="1067529" y="2274480"/>
                  </a:moveTo>
                  <a:cubicBezTo>
                    <a:pt x="1070977" y="2274480"/>
                    <a:pt x="1073772" y="2276809"/>
                    <a:pt x="1073772" y="2279683"/>
                  </a:cubicBezTo>
                  <a:cubicBezTo>
                    <a:pt x="1073772" y="2282557"/>
                    <a:pt x="1070977" y="2284886"/>
                    <a:pt x="1067529" y="2284886"/>
                  </a:cubicBezTo>
                  <a:cubicBezTo>
                    <a:pt x="1064081" y="2284886"/>
                    <a:pt x="1061286" y="2282557"/>
                    <a:pt x="1061286" y="2279683"/>
                  </a:cubicBezTo>
                  <a:cubicBezTo>
                    <a:pt x="1061286" y="2276809"/>
                    <a:pt x="1064081" y="2274480"/>
                    <a:pt x="1067529" y="2274480"/>
                  </a:cubicBezTo>
                  <a:close/>
                  <a:moveTo>
                    <a:pt x="1336491" y="2274479"/>
                  </a:moveTo>
                  <a:cubicBezTo>
                    <a:pt x="1337927" y="2274479"/>
                    <a:pt x="1339092" y="2276110"/>
                    <a:pt x="1339092" y="2278121"/>
                  </a:cubicBezTo>
                  <a:cubicBezTo>
                    <a:pt x="1339092" y="2280133"/>
                    <a:pt x="1337927" y="2281763"/>
                    <a:pt x="1336491" y="2281763"/>
                  </a:cubicBezTo>
                  <a:cubicBezTo>
                    <a:pt x="1335055" y="2281763"/>
                    <a:pt x="1333890" y="2280133"/>
                    <a:pt x="1333890" y="2278121"/>
                  </a:cubicBezTo>
                  <a:cubicBezTo>
                    <a:pt x="1333890" y="2276110"/>
                    <a:pt x="1335055" y="2274479"/>
                    <a:pt x="1336491" y="2274479"/>
                  </a:cubicBezTo>
                  <a:close/>
                  <a:moveTo>
                    <a:pt x="1403081" y="2265115"/>
                  </a:moveTo>
                  <a:cubicBezTo>
                    <a:pt x="1404517" y="2265115"/>
                    <a:pt x="1405682" y="2266047"/>
                    <a:pt x="1405682" y="2267196"/>
                  </a:cubicBezTo>
                  <a:cubicBezTo>
                    <a:pt x="1405682" y="2268345"/>
                    <a:pt x="1404517" y="2269277"/>
                    <a:pt x="1403081" y="2269277"/>
                  </a:cubicBezTo>
                  <a:cubicBezTo>
                    <a:pt x="1401645" y="2269277"/>
                    <a:pt x="1400480" y="2268345"/>
                    <a:pt x="1400480" y="2267196"/>
                  </a:cubicBezTo>
                  <a:cubicBezTo>
                    <a:pt x="1400480" y="2266047"/>
                    <a:pt x="1401645" y="2265115"/>
                    <a:pt x="1403081" y="2265115"/>
                  </a:cubicBezTo>
                  <a:close/>
                  <a:moveTo>
                    <a:pt x="1002499" y="2261994"/>
                  </a:moveTo>
                  <a:cubicBezTo>
                    <a:pt x="1005084" y="2261994"/>
                    <a:pt x="1007181" y="2264789"/>
                    <a:pt x="1007181" y="2268237"/>
                  </a:cubicBezTo>
                  <a:cubicBezTo>
                    <a:pt x="1007181" y="2271684"/>
                    <a:pt x="1005084" y="2274480"/>
                    <a:pt x="1002499" y="2274480"/>
                  </a:cubicBezTo>
                  <a:cubicBezTo>
                    <a:pt x="999914" y="2274480"/>
                    <a:pt x="997817" y="2271684"/>
                    <a:pt x="997817" y="2268237"/>
                  </a:cubicBezTo>
                  <a:cubicBezTo>
                    <a:pt x="997817" y="2264789"/>
                    <a:pt x="999914" y="2261994"/>
                    <a:pt x="1002499" y="2261994"/>
                  </a:cubicBezTo>
                  <a:close/>
                  <a:moveTo>
                    <a:pt x="1955575" y="2261993"/>
                  </a:moveTo>
                  <a:cubicBezTo>
                    <a:pt x="1955863" y="2261993"/>
                    <a:pt x="1956096" y="2262226"/>
                    <a:pt x="1956096" y="2262514"/>
                  </a:cubicBezTo>
                  <a:cubicBezTo>
                    <a:pt x="1956096" y="2262802"/>
                    <a:pt x="1955863" y="2263035"/>
                    <a:pt x="1955575" y="2263035"/>
                  </a:cubicBezTo>
                  <a:cubicBezTo>
                    <a:pt x="1955287" y="2263035"/>
                    <a:pt x="1955054" y="2262802"/>
                    <a:pt x="1955054" y="2262514"/>
                  </a:cubicBezTo>
                  <a:cubicBezTo>
                    <a:pt x="1955054" y="2262226"/>
                    <a:pt x="1955287" y="2261993"/>
                    <a:pt x="1955575" y="2261993"/>
                  </a:cubicBezTo>
                  <a:close/>
                  <a:moveTo>
                    <a:pt x="1659039" y="2261993"/>
                  </a:moveTo>
                  <a:cubicBezTo>
                    <a:pt x="1659901" y="2261993"/>
                    <a:pt x="1660600" y="2262692"/>
                    <a:pt x="1660600" y="2263554"/>
                  </a:cubicBezTo>
                  <a:cubicBezTo>
                    <a:pt x="1660600" y="2264416"/>
                    <a:pt x="1659901" y="2265115"/>
                    <a:pt x="1659039" y="2265115"/>
                  </a:cubicBezTo>
                  <a:cubicBezTo>
                    <a:pt x="1658177" y="2265115"/>
                    <a:pt x="1657478" y="2264416"/>
                    <a:pt x="1657478" y="2263554"/>
                  </a:cubicBezTo>
                  <a:cubicBezTo>
                    <a:pt x="1657478" y="2262692"/>
                    <a:pt x="1658177" y="2261993"/>
                    <a:pt x="1659039" y="2261993"/>
                  </a:cubicBezTo>
                  <a:close/>
                  <a:moveTo>
                    <a:pt x="1467591" y="2249508"/>
                  </a:moveTo>
                  <a:cubicBezTo>
                    <a:pt x="1469027" y="2249508"/>
                    <a:pt x="1470192" y="2250673"/>
                    <a:pt x="1470192" y="2252109"/>
                  </a:cubicBezTo>
                  <a:cubicBezTo>
                    <a:pt x="1470192" y="2253545"/>
                    <a:pt x="1469027" y="2254710"/>
                    <a:pt x="1467591" y="2254710"/>
                  </a:cubicBezTo>
                  <a:cubicBezTo>
                    <a:pt x="1466155" y="2254710"/>
                    <a:pt x="1464990" y="2253545"/>
                    <a:pt x="1464990" y="2252109"/>
                  </a:cubicBezTo>
                  <a:cubicBezTo>
                    <a:pt x="1464990" y="2250673"/>
                    <a:pt x="1466155" y="2249508"/>
                    <a:pt x="1467591" y="2249508"/>
                  </a:cubicBezTo>
                  <a:close/>
                  <a:moveTo>
                    <a:pt x="935389" y="2249508"/>
                  </a:moveTo>
                  <a:cubicBezTo>
                    <a:pt x="938263" y="2249508"/>
                    <a:pt x="940592" y="2251837"/>
                    <a:pt x="940592" y="2254711"/>
                  </a:cubicBezTo>
                  <a:cubicBezTo>
                    <a:pt x="940592" y="2257585"/>
                    <a:pt x="938263" y="2259914"/>
                    <a:pt x="935389" y="2259914"/>
                  </a:cubicBezTo>
                  <a:cubicBezTo>
                    <a:pt x="932515" y="2259914"/>
                    <a:pt x="930186" y="2257585"/>
                    <a:pt x="930186" y="2254711"/>
                  </a:cubicBezTo>
                  <a:cubicBezTo>
                    <a:pt x="930186" y="2251837"/>
                    <a:pt x="932515" y="2249508"/>
                    <a:pt x="935389" y="2249508"/>
                  </a:cubicBezTo>
                  <a:close/>
                  <a:moveTo>
                    <a:pt x="1719906" y="2232860"/>
                  </a:moveTo>
                  <a:cubicBezTo>
                    <a:pt x="1721055" y="2232860"/>
                    <a:pt x="1721987" y="2233326"/>
                    <a:pt x="1721987" y="2233901"/>
                  </a:cubicBezTo>
                  <a:cubicBezTo>
                    <a:pt x="1721987" y="2234476"/>
                    <a:pt x="1721055" y="2234942"/>
                    <a:pt x="1719906" y="2234942"/>
                  </a:cubicBezTo>
                  <a:cubicBezTo>
                    <a:pt x="1718757" y="2234942"/>
                    <a:pt x="1717825" y="2234476"/>
                    <a:pt x="1717825" y="2233901"/>
                  </a:cubicBezTo>
                  <a:cubicBezTo>
                    <a:pt x="1717825" y="2233326"/>
                    <a:pt x="1718757" y="2232860"/>
                    <a:pt x="1719906" y="2232860"/>
                  </a:cubicBezTo>
                  <a:close/>
                  <a:moveTo>
                    <a:pt x="872960" y="2229739"/>
                  </a:moveTo>
                  <a:cubicBezTo>
                    <a:pt x="876408" y="2229739"/>
                    <a:pt x="879203" y="2232534"/>
                    <a:pt x="879203" y="2235982"/>
                  </a:cubicBezTo>
                  <a:cubicBezTo>
                    <a:pt x="879203" y="2239430"/>
                    <a:pt x="876408" y="2242225"/>
                    <a:pt x="872960" y="2242225"/>
                  </a:cubicBezTo>
                  <a:cubicBezTo>
                    <a:pt x="869512" y="2242225"/>
                    <a:pt x="866717" y="2239430"/>
                    <a:pt x="866717" y="2235982"/>
                  </a:cubicBezTo>
                  <a:cubicBezTo>
                    <a:pt x="866717" y="2232534"/>
                    <a:pt x="869512" y="2229739"/>
                    <a:pt x="872960" y="2229739"/>
                  </a:cubicBezTo>
                  <a:close/>
                  <a:moveTo>
                    <a:pt x="1531581" y="2227658"/>
                  </a:moveTo>
                  <a:cubicBezTo>
                    <a:pt x="1534453" y="2227658"/>
                    <a:pt x="1536783" y="2229754"/>
                    <a:pt x="1536783" y="2232340"/>
                  </a:cubicBezTo>
                  <a:cubicBezTo>
                    <a:pt x="1536783" y="2234925"/>
                    <a:pt x="1534453" y="2237022"/>
                    <a:pt x="1531581" y="2237022"/>
                  </a:cubicBezTo>
                  <a:cubicBezTo>
                    <a:pt x="1528708" y="2237022"/>
                    <a:pt x="1526378" y="2234925"/>
                    <a:pt x="1526378" y="2232340"/>
                  </a:cubicBezTo>
                  <a:cubicBezTo>
                    <a:pt x="1526378" y="2229754"/>
                    <a:pt x="1528708" y="2227658"/>
                    <a:pt x="1531581" y="2227658"/>
                  </a:cubicBezTo>
                  <a:close/>
                  <a:moveTo>
                    <a:pt x="2008119" y="2220374"/>
                  </a:moveTo>
                  <a:cubicBezTo>
                    <a:pt x="2008694" y="2220374"/>
                    <a:pt x="2009160" y="2220840"/>
                    <a:pt x="2009160" y="2221415"/>
                  </a:cubicBezTo>
                  <a:cubicBezTo>
                    <a:pt x="2009160" y="2221990"/>
                    <a:pt x="2008694" y="2222456"/>
                    <a:pt x="2008119" y="2222456"/>
                  </a:cubicBezTo>
                  <a:cubicBezTo>
                    <a:pt x="2007544" y="2222456"/>
                    <a:pt x="2007078" y="2221990"/>
                    <a:pt x="2007078" y="2221415"/>
                  </a:cubicBezTo>
                  <a:cubicBezTo>
                    <a:pt x="2007078" y="2220840"/>
                    <a:pt x="2007544" y="2220374"/>
                    <a:pt x="2008119" y="2220374"/>
                  </a:cubicBezTo>
                  <a:close/>
                  <a:moveTo>
                    <a:pt x="1201750" y="2205809"/>
                  </a:moveTo>
                  <a:cubicBezTo>
                    <a:pt x="1205198" y="2205809"/>
                    <a:pt x="1207993" y="2209070"/>
                    <a:pt x="1207993" y="2213093"/>
                  </a:cubicBezTo>
                  <a:cubicBezTo>
                    <a:pt x="1207993" y="2217116"/>
                    <a:pt x="1205198" y="2220377"/>
                    <a:pt x="1201750" y="2220377"/>
                  </a:cubicBezTo>
                  <a:cubicBezTo>
                    <a:pt x="1198302" y="2220377"/>
                    <a:pt x="1195507" y="2217116"/>
                    <a:pt x="1195507" y="2213093"/>
                  </a:cubicBezTo>
                  <a:cubicBezTo>
                    <a:pt x="1195507" y="2209070"/>
                    <a:pt x="1198302" y="2205809"/>
                    <a:pt x="1201750" y="2205809"/>
                  </a:cubicBezTo>
                  <a:close/>
                  <a:moveTo>
                    <a:pt x="808450" y="2205809"/>
                  </a:moveTo>
                  <a:cubicBezTo>
                    <a:pt x="811898" y="2205809"/>
                    <a:pt x="814693" y="2208371"/>
                    <a:pt x="814693" y="2211532"/>
                  </a:cubicBezTo>
                  <a:cubicBezTo>
                    <a:pt x="814693" y="2214693"/>
                    <a:pt x="811898" y="2217255"/>
                    <a:pt x="808450" y="2217255"/>
                  </a:cubicBezTo>
                  <a:cubicBezTo>
                    <a:pt x="805002" y="2217255"/>
                    <a:pt x="802207" y="2214693"/>
                    <a:pt x="802207" y="2211532"/>
                  </a:cubicBezTo>
                  <a:cubicBezTo>
                    <a:pt x="802207" y="2208371"/>
                    <a:pt x="805002" y="2205809"/>
                    <a:pt x="808450" y="2205809"/>
                  </a:cubicBezTo>
                  <a:close/>
                  <a:moveTo>
                    <a:pt x="1594529" y="2205808"/>
                  </a:moveTo>
                  <a:cubicBezTo>
                    <a:pt x="1596541" y="2205808"/>
                    <a:pt x="1598171" y="2207439"/>
                    <a:pt x="1598171" y="2209450"/>
                  </a:cubicBezTo>
                  <a:cubicBezTo>
                    <a:pt x="1598171" y="2211462"/>
                    <a:pt x="1596541" y="2213092"/>
                    <a:pt x="1594529" y="2213092"/>
                  </a:cubicBezTo>
                  <a:cubicBezTo>
                    <a:pt x="1592518" y="2213092"/>
                    <a:pt x="1590887" y="2211462"/>
                    <a:pt x="1590887" y="2209450"/>
                  </a:cubicBezTo>
                  <a:cubicBezTo>
                    <a:pt x="1590887" y="2207439"/>
                    <a:pt x="1592518" y="2205808"/>
                    <a:pt x="1594529" y="2205808"/>
                  </a:cubicBezTo>
                  <a:close/>
                  <a:moveTo>
                    <a:pt x="1268341" y="2202687"/>
                  </a:moveTo>
                  <a:cubicBezTo>
                    <a:pt x="1271789" y="2202687"/>
                    <a:pt x="1274584" y="2205948"/>
                    <a:pt x="1274584" y="2209971"/>
                  </a:cubicBezTo>
                  <a:cubicBezTo>
                    <a:pt x="1274584" y="2213994"/>
                    <a:pt x="1271789" y="2217255"/>
                    <a:pt x="1268341" y="2217255"/>
                  </a:cubicBezTo>
                  <a:cubicBezTo>
                    <a:pt x="1264893" y="2217255"/>
                    <a:pt x="1262098" y="2213994"/>
                    <a:pt x="1262098" y="2209971"/>
                  </a:cubicBezTo>
                  <a:cubicBezTo>
                    <a:pt x="1262098" y="2205948"/>
                    <a:pt x="1264893" y="2202687"/>
                    <a:pt x="1268341" y="2202687"/>
                  </a:cubicBezTo>
                  <a:close/>
                  <a:moveTo>
                    <a:pt x="1134639" y="2202687"/>
                  </a:moveTo>
                  <a:cubicBezTo>
                    <a:pt x="1139523" y="2202687"/>
                    <a:pt x="1143483" y="2205948"/>
                    <a:pt x="1143483" y="2209971"/>
                  </a:cubicBezTo>
                  <a:cubicBezTo>
                    <a:pt x="1143483" y="2213994"/>
                    <a:pt x="1139523" y="2217255"/>
                    <a:pt x="1134639" y="2217255"/>
                  </a:cubicBezTo>
                  <a:cubicBezTo>
                    <a:pt x="1129755" y="2217255"/>
                    <a:pt x="1125795" y="2213994"/>
                    <a:pt x="1125795" y="2209971"/>
                  </a:cubicBezTo>
                  <a:cubicBezTo>
                    <a:pt x="1125795" y="2205948"/>
                    <a:pt x="1129755" y="2202687"/>
                    <a:pt x="1134639" y="2202687"/>
                  </a:cubicBezTo>
                  <a:close/>
                  <a:moveTo>
                    <a:pt x="1778173" y="2200605"/>
                  </a:moveTo>
                  <a:cubicBezTo>
                    <a:pt x="1778748" y="2200605"/>
                    <a:pt x="1779214" y="2201071"/>
                    <a:pt x="1779214" y="2201646"/>
                  </a:cubicBezTo>
                  <a:cubicBezTo>
                    <a:pt x="1779214" y="2202221"/>
                    <a:pt x="1778748" y="2202687"/>
                    <a:pt x="1778173" y="2202687"/>
                  </a:cubicBezTo>
                  <a:cubicBezTo>
                    <a:pt x="1777598" y="2202687"/>
                    <a:pt x="1777132" y="2202221"/>
                    <a:pt x="1777132" y="2201646"/>
                  </a:cubicBezTo>
                  <a:cubicBezTo>
                    <a:pt x="1777132" y="2201071"/>
                    <a:pt x="1777598" y="2200605"/>
                    <a:pt x="1778173" y="2200605"/>
                  </a:cubicBezTo>
                  <a:close/>
                  <a:moveTo>
                    <a:pt x="1334931" y="2197485"/>
                  </a:moveTo>
                  <a:cubicBezTo>
                    <a:pt x="1338379" y="2197485"/>
                    <a:pt x="1341174" y="2199814"/>
                    <a:pt x="1341174" y="2202688"/>
                  </a:cubicBezTo>
                  <a:cubicBezTo>
                    <a:pt x="1341174" y="2205562"/>
                    <a:pt x="1338379" y="2207891"/>
                    <a:pt x="1334931" y="2207891"/>
                  </a:cubicBezTo>
                  <a:cubicBezTo>
                    <a:pt x="1331483" y="2207891"/>
                    <a:pt x="1328688" y="2205562"/>
                    <a:pt x="1328688" y="2202688"/>
                  </a:cubicBezTo>
                  <a:cubicBezTo>
                    <a:pt x="1328688" y="2199814"/>
                    <a:pt x="1331483" y="2197485"/>
                    <a:pt x="1334931" y="2197485"/>
                  </a:cubicBezTo>
                  <a:close/>
                  <a:moveTo>
                    <a:pt x="1068049" y="2195404"/>
                  </a:moveTo>
                  <a:cubicBezTo>
                    <a:pt x="1072933" y="2195404"/>
                    <a:pt x="1076893" y="2198665"/>
                    <a:pt x="1076893" y="2202688"/>
                  </a:cubicBezTo>
                  <a:cubicBezTo>
                    <a:pt x="1076893" y="2206711"/>
                    <a:pt x="1072933" y="2209972"/>
                    <a:pt x="1068049" y="2209972"/>
                  </a:cubicBezTo>
                  <a:cubicBezTo>
                    <a:pt x="1063165" y="2209972"/>
                    <a:pt x="1059205" y="2206711"/>
                    <a:pt x="1059205" y="2202688"/>
                  </a:cubicBezTo>
                  <a:cubicBezTo>
                    <a:pt x="1059205" y="2198665"/>
                    <a:pt x="1063165" y="2195404"/>
                    <a:pt x="1068049" y="2195404"/>
                  </a:cubicBezTo>
                  <a:close/>
                  <a:moveTo>
                    <a:pt x="1401522" y="2184999"/>
                  </a:moveTo>
                  <a:cubicBezTo>
                    <a:pt x="1404970" y="2184999"/>
                    <a:pt x="1407765" y="2187794"/>
                    <a:pt x="1407765" y="2191242"/>
                  </a:cubicBezTo>
                  <a:cubicBezTo>
                    <a:pt x="1407765" y="2194690"/>
                    <a:pt x="1404970" y="2197485"/>
                    <a:pt x="1401522" y="2197485"/>
                  </a:cubicBezTo>
                  <a:cubicBezTo>
                    <a:pt x="1398074" y="2197485"/>
                    <a:pt x="1395279" y="2194690"/>
                    <a:pt x="1395279" y="2191242"/>
                  </a:cubicBezTo>
                  <a:cubicBezTo>
                    <a:pt x="1395279" y="2187794"/>
                    <a:pt x="1398074" y="2184999"/>
                    <a:pt x="1401522" y="2184999"/>
                  </a:cubicBezTo>
                  <a:close/>
                  <a:moveTo>
                    <a:pt x="1002499" y="2184999"/>
                  </a:moveTo>
                  <a:cubicBezTo>
                    <a:pt x="1006809" y="2184999"/>
                    <a:pt x="1010303" y="2188493"/>
                    <a:pt x="1010303" y="2192803"/>
                  </a:cubicBezTo>
                  <a:cubicBezTo>
                    <a:pt x="1010303" y="2197113"/>
                    <a:pt x="1006809" y="2200607"/>
                    <a:pt x="1002499" y="2200607"/>
                  </a:cubicBezTo>
                  <a:cubicBezTo>
                    <a:pt x="998189" y="2200607"/>
                    <a:pt x="994695" y="2197113"/>
                    <a:pt x="994695" y="2192803"/>
                  </a:cubicBezTo>
                  <a:cubicBezTo>
                    <a:pt x="994695" y="2188493"/>
                    <a:pt x="998189" y="2184999"/>
                    <a:pt x="1002499" y="2184999"/>
                  </a:cubicBezTo>
                  <a:close/>
                  <a:moveTo>
                    <a:pt x="747582" y="2180836"/>
                  </a:moveTo>
                  <a:cubicBezTo>
                    <a:pt x="750167" y="2180836"/>
                    <a:pt x="752264" y="2182932"/>
                    <a:pt x="752264" y="2185518"/>
                  </a:cubicBezTo>
                  <a:cubicBezTo>
                    <a:pt x="752264" y="2188103"/>
                    <a:pt x="750167" y="2190200"/>
                    <a:pt x="747582" y="2190200"/>
                  </a:cubicBezTo>
                  <a:cubicBezTo>
                    <a:pt x="744997" y="2190200"/>
                    <a:pt x="742900" y="2188103"/>
                    <a:pt x="742900" y="2185518"/>
                  </a:cubicBezTo>
                  <a:cubicBezTo>
                    <a:pt x="742900" y="2182932"/>
                    <a:pt x="744997" y="2180836"/>
                    <a:pt x="747582" y="2180836"/>
                  </a:cubicBezTo>
                  <a:close/>
                  <a:moveTo>
                    <a:pt x="1656958" y="2177715"/>
                  </a:moveTo>
                  <a:cubicBezTo>
                    <a:pt x="1658970" y="2177715"/>
                    <a:pt x="1660600" y="2179346"/>
                    <a:pt x="1660600" y="2181357"/>
                  </a:cubicBezTo>
                  <a:cubicBezTo>
                    <a:pt x="1660600" y="2183369"/>
                    <a:pt x="1658970" y="2184999"/>
                    <a:pt x="1656958" y="2184999"/>
                  </a:cubicBezTo>
                  <a:cubicBezTo>
                    <a:pt x="1654947" y="2184999"/>
                    <a:pt x="1653316" y="2183369"/>
                    <a:pt x="1653316" y="2181357"/>
                  </a:cubicBezTo>
                  <a:cubicBezTo>
                    <a:pt x="1653316" y="2179346"/>
                    <a:pt x="1654947" y="2177715"/>
                    <a:pt x="1656958" y="2177715"/>
                  </a:cubicBezTo>
                  <a:close/>
                  <a:moveTo>
                    <a:pt x="935389" y="2170432"/>
                  </a:moveTo>
                  <a:cubicBezTo>
                    <a:pt x="939412" y="2170432"/>
                    <a:pt x="942673" y="2173227"/>
                    <a:pt x="942673" y="2176675"/>
                  </a:cubicBezTo>
                  <a:cubicBezTo>
                    <a:pt x="942673" y="2180123"/>
                    <a:pt x="939412" y="2182918"/>
                    <a:pt x="935389" y="2182918"/>
                  </a:cubicBezTo>
                  <a:cubicBezTo>
                    <a:pt x="931366" y="2182918"/>
                    <a:pt x="928105" y="2180123"/>
                    <a:pt x="928105" y="2176675"/>
                  </a:cubicBezTo>
                  <a:cubicBezTo>
                    <a:pt x="928105" y="2173227"/>
                    <a:pt x="931366" y="2170432"/>
                    <a:pt x="935389" y="2170432"/>
                  </a:cubicBezTo>
                  <a:close/>
                  <a:moveTo>
                    <a:pt x="1466031" y="2168351"/>
                  </a:moveTo>
                  <a:cubicBezTo>
                    <a:pt x="1469479" y="2168351"/>
                    <a:pt x="1472274" y="2171146"/>
                    <a:pt x="1472274" y="2174594"/>
                  </a:cubicBezTo>
                  <a:cubicBezTo>
                    <a:pt x="1472274" y="2178042"/>
                    <a:pt x="1469479" y="2180837"/>
                    <a:pt x="1466031" y="2180837"/>
                  </a:cubicBezTo>
                  <a:cubicBezTo>
                    <a:pt x="1462583" y="2180837"/>
                    <a:pt x="1459788" y="2178042"/>
                    <a:pt x="1459788" y="2174594"/>
                  </a:cubicBezTo>
                  <a:cubicBezTo>
                    <a:pt x="1459788" y="2171146"/>
                    <a:pt x="1462583" y="2168351"/>
                    <a:pt x="1466031" y="2168351"/>
                  </a:cubicBezTo>
                  <a:close/>
                  <a:moveTo>
                    <a:pt x="1834879" y="2163148"/>
                  </a:moveTo>
                  <a:cubicBezTo>
                    <a:pt x="1835741" y="2163148"/>
                    <a:pt x="1836440" y="2163614"/>
                    <a:pt x="1836440" y="2164189"/>
                  </a:cubicBezTo>
                  <a:cubicBezTo>
                    <a:pt x="1836440" y="2164764"/>
                    <a:pt x="1835741" y="2165230"/>
                    <a:pt x="1834879" y="2165230"/>
                  </a:cubicBezTo>
                  <a:cubicBezTo>
                    <a:pt x="1834017" y="2165230"/>
                    <a:pt x="1833318" y="2164764"/>
                    <a:pt x="1833318" y="2164189"/>
                  </a:cubicBezTo>
                  <a:cubicBezTo>
                    <a:pt x="1833318" y="2163614"/>
                    <a:pt x="1834017" y="2163148"/>
                    <a:pt x="1834879" y="2163148"/>
                  </a:cubicBezTo>
                  <a:close/>
                  <a:moveTo>
                    <a:pt x="687235" y="2150663"/>
                  </a:moveTo>
                  <a:cubicBezTo>
                    <a:pt x="689247" y="2150663"/>
                    <a:pt x="690877" y="2152294"/>
                    <a:pt x="690877" y="2154305"/>
                  </a:cubicBezTo>
                  <a:cubicBezTo>
                    <a:pt x="690877" y="2156317"/>
                    <a:pt x="689247" y="2157947"/>
                    <a:pt x="687235" y="2157947"/>
                  </a:cubicBezTo>
                  <a:cubicBezTo>
                    <a:pt x="685224" y="2157947"/>
                    <a:pt x="683593" y="2156317"/>
                    <a:pt x="683593" y="2154305"/>
                  </a:cubicBezTo>
                  <a:cubicBezTo>
                    <a:pt x="683593" y="2152294"/>
                    <a:pt x="685224" y="2150663"/>
                    <a:pt x="687235" y="2150663"/>
                  </a:cubicBezTo>
                  <a:close/>
                  <a:moveTo>
                    <a:pt x="872960" y="2148582"/>
                  </a:moveTo>
                  <a:cubicBezTo>
                    <a:pt x="876408" y="2148582"/>
                    <a:pt x="879203" y="2151843"/>
                    <a:pt x="879203" y="2155866"/>
                  </a:cubicBezTo>
                  <a:cubicBezTo>
                    <a:pt x="879203" y="2159889"/>
                    <a:pt x="876408" y="2163150"/>
                    <a:pt x="872960" y="2163150"/>
                  </a:cubicBezTo>
                  <a:cubicBezTo>
                    <a:pt x="869512" y="2163150"/>
                    <a:pt x="866717" y="2159889"/>
                    <a:pt x="866717" y="2155866"/>
                  </a:cubicBezTo>
                  <a:cubicBezTo>
                    <a:pt x="866717" y="2151843"/>
                    <a:pt x="869512" y="2148582"/>
                    <a:pt x="872960" y="2148582"/>
                  </a:cubicBezTo>
                  <a:close/>
                  <a:moveTo>
                    <a:pt x="1530541" y="2145461"/>
                  </a:moveTo>
                  <a:cubicBezTo>
                    <a:pt x="1535138" y="2145461"/>
                    <a:pt x="1538865" y="2149421"/>
                    <a:pt x="1538865" y="2154305"/>
                  </a:cubicBezTo>
                  <a:cubicBezTo>
                    <a:pt x="1538865" y="2159189"/>
                    <a:pt x="1535138" y="2163149"/>
                    <a:pt x="1530541" y="2163149"/>
                  </a:cubicBezTo>
                  <a:cubicBezTo>
                    <a:pt x="1525944" y="2163149"/>
                    <a:pt x="1522217" y="2159189"/>
                    <a:pt x="1522217" y="2154305"/>
                  </a:cubicBezTo>
                  <a:cubicBezTo>
                    <a:pt x="1522217" y="2149421"/>
                    <a:pt x="1525944" y="2145461"/>
                    <a:pt x="1530541" y="2145461"/>
                  </a:cubicBezTo>
                  <a:close/>
                  <a:moveTo>
                    <a:pt x="1716265" y="2145460"/>
                  </a:moveTo>
                  <a:cubicBezTo>
                    <a:pt x="1718277" y="2145460"/>
                    <a:pt x="1719907" y="2147790"/>
                    <a:pt x="1719907" y="2150662"/>
                  </a:cubicBezTo>
                  <a:cubicBezTo>
                    <a:pt x="1719907" y="2153535"/>
                    <a:pt x="1718277" y="2155865"/>
                    <a:pt x="1716265" y="2155865"/>
                  </a:cubicBezTo>
                  <a:cubicBezTo>
                    <a:pt x="1714254" y="2155865"/>
                    <a:pt x="1712623" y="2153535"/>
                    <a:pt x="1712623" y="2150662"/>
                  </a:cubicBezTo>
                  <a:cubicBezTo>
                    <a:pt x="1712623" y="2147790"/>
                    <a:pt x="1714254" y="2145460"/>
                    <a:pt x="1716265" y="2145460"/>
                  </a:cubicBezTo>
                  <a:close/>
                  <a:moveTo>
                    <a:pt x="1201230" y="2128813"/>
                  </a:moveTo>
                  <a:cubicBezTo>
                    <a:pt x="1206114" y="2128813"/>
                    <a:pt x="1210074" y="2132540"/>
                    <a:pt x="1210074" y="2137137"/>
                  </a:cubicBezTo>
                  <a:cubicBezTo>
                    <a:pt x="1210074" y="2141734"/>
                    <a:pt x="1206114" y="2145461"/>
                    <a:pt x="1201230" y="2145461"/>
                  </a:cubicBezTo>
                  <a:cubicBezTo>
                    <a:pt x="1196346" y="2145461"/>
                    <a:pt x="1192386" y="2141734"/>
                    <a:pt x="1192386" y="2137137"/>
                  </a:cubicBezTo>
                  <a:cubicBezTo>
                    <a:pt x="1192386" y="2132540"/>
                    <a:pt x="1196346" y="2128813"/>
                    <a:pt x="1201230" y="2128813"/>
                  </a:cubicBezTo>
                  <a:close/>
                  <a:moveTo>
                    <a:pt x="1268341" y="2125692"/>
                  </a:moveTo>
                  <a:cubicBezTo>
                    <a:pt x="1272938" y="2125692"/>
                    <a:pt x="1276665" y="2129652"/>
                    <a:pt x="1276665" y="2134536"/>
                  </a:cubicBezTo>
                  <a:cubicBezTo>
                    <a:pt x="1276665" y="2139420"/>
                    <a:pt x="1272938" y="2143380"/>
                    <a:pt x="1268341" y="2143380"/>
                  </a:cubicBezTo>
                  <a:cubicBezTo>
                    <a:pt x="1263744" y="2143380"/>
                    <a:pt x="1260017" y="2139420"/>
                    <a:pt x="1260017" y="2134536"/>
                  </a:cubicBezTo>
                  <a:cubicBezTo>
                    <a:pt x="1260017" y="2129652"/>
                    <a:pt x="1263744" y="2125692"/>
                    <a:pt x="1268341" y="2125692"/>
                  </a:cubicBezTo>
                  <a:close/>
                  <a:moveTo>
                    <a:pt x="1134639" y="2125692"/>
                  </a:moveTo>
                  <a:cubicBezTo>
                    <a:pt x="1139523" y="2125692"/>
                    <a:pt x="1143483" y="2130118"/>
                    <a:pt x="1143483" y="2135577"/>
                  </a:cubicBezTo>
                  <a:cubicBezTo>
                    <a:pt x="1143483" y="2141036"/>
                    <a:pt x="1139523" y="2145462"/>
                    <a:pt x="1134639" y="2145462"/>
                  </a:cubicBezTo>
                  <a:cubicBezTo>
                    <a:pt x="1129755" y="2145462"/>
                    <a:pt x="1125795" y="2141036"/>
                    <a:pt x="1125795" y="2135577"/>
                  </a:cubicBezTo>
                  <a:cubicBezTo>
                    <a:pt x="1125795" y="2130118"/>
                    <a:pt x="1129755" y="2125692"/>
                    <a:pt x="1134639" y="2125692"/>
                  </a:cubicBezTo>
                  <a:close/>
                  <a:moveTo>
                    <a:pt x="809491" y="2123611"/>
                  </a:moveTo>
                  <a:cubicBezTo>
                    <a:pt x="813514" y="2123611"/>
                    <a:pt x="816775" y="2126872"/>
                    <a:pt x="816775" y="2130895"/>
                  </a:cubicBezTo>
                  <a:cubicBezTo>
                    <a:pt x="816775" y="2134918"/>
                    <a:pt x="813514" y="2138179"/>
                    <a:pt x="809491" y="2138179"/>
                  </a:cubicBezTo>
                  <a:cubicBezTo>
                    <a:pt x="805468" y="2138179"/>
                    <a:pt x="802207" y="2134918"/>
                    <a:pt x="802207" y="2130895"/>
                  </a:cubicBezTo>
                  <a:cubicBezTo>
                    <a:pt x="802207" y="2126872"/>
                    <a:pt x="805468" y="2123611"/>
                    <a:pt x="809491" y="2123611"/>
                  </a:cubicBezTo>
                  <a:close/>
                  <a:moveTo>
                    <a:pt x="1889504" y="2123610"/>
                  </a:moveTo>
                  <a:cubicBezTo>
                    <a:pt x="1890079" y="2123610"/>
                    <a:pt x="1890545" y="2124076"/>
                    <a:pt x="1890545" y="2124651"/>
                  </a:cubicBezTo>
                  <a:cubicBezTo>
                    <a:pt x="1890545" y="2125226"/>
                    <a:pt x="1890079" y="2125692"/>
                    <a:pt x="1889504" y="2125692"/>
                  </a:cubicBezTo>
                  <a:cubicBezTo>
                    <a:pt x="1888929" y="2125692"/>
                    <a:pt x="1888463" y="2125226"/>
                    <a:pt x="1888463" y="2124651"/>
                  </a:cubicBezTo>
                  <a:cubicBezTo>
                    <a:pt x="1888463" y="2124076"/>
                    <a:pt x="1888929" y="2123610"/>
                    <a:pt x="1889504" y="2123610"/>
                  </a:cubicBezTo>
                  <a:close/>
                  <a:moveTo>
                    <a:pt x="1594010" y="2121530"/>
                  </a:moveTo>
                  <a:cubicBezTo>
                    <a:pt x="1598033" y="2121530"/>
                    <a:pt x="1601294" y="2124791"/>
                    <a:pt x="1601294" y="2128814"/>
                  </a:cubicBezTo>
                  <a:cubicBezTo>
                    <a:pt x="1601294" y="2132837"/>
                    <a:pt x="1598033" y="2136098"/>
                    <a:pt x="1594010" y="2136098"/>
                  </a:cubicBezTo>
                  <a:cubicBezTo>
                    <a:pt x="1589987" y="2136098"/>
                    <a:pt x="1586726" y="2132837"/>
                    <a:pt x="1586726" y="2128814"/>
                  </a:cubicBezTo>
                  <a:cubicBezTo>
                    <a:pt x="1586726" y="2124791"/>
                    <a:pt x="1589987" y="2121530"/>
                    <a:pt x="1594010" y="2121530"/>
                  </a:cubicBezTo>
                  <a:close/>
                  <a:moveTo>
                    <a:pt x="1335451" y="2118409"/>
                  </a:moveTo>
                  <a:cubicBezTo>
                    <a:pt x="1340335" y="2118409"/>
                    <a:pt x="1344295" y="2122369"/>
                    <a:pt x="1344295" y="2127253"/>
                  </a:cubicBezTo>
                  <a:cubicBezTo>
                    <a:pt x="1344295" y="2132137"/>
                    <a:pt x="1340335" y="2136097"/>
                    <a:pt x="1335451" y="2136097"/>
                  </a:cubicBezTo>
                  <a:cubicBezTo>
                    <a:pt x="1330567" y="2136097"/>
                    <a:pt x="1326607" y="2132137"/>
                    <a:pt x="1326607" y="2127253"/>
                  </a:cubicBezTo>
                  <a:cubicBezTo>
                    <a:pt x="1326607" y="2122369"/>
                    <a:pt x="1330567" y="2118409"/>
                    <a:pt x="1335451" y="2118409"/>
                  </a:cubicBezTo>
                  <a:close/>
                  <a:moveTo>
                    <a:pt x="1068049" y="2118409"/>
                  </a:moveTo>
                  <a:cubicBezTo>
                    <a:pt x="1072933" y="2118409"/>
                    <a:pt x="1076893" y="2122835"/>
                    <a:pt x="1076893" y="2128294"/>
                  </a:cubicBezTo>
                  <a:cubicBezTo>
                    <a:pt x="1076893" y="2133753"/>
                    <a:pt x="1072933" y="2138179"/>
                    <a:pt x="1068049" y="2138179"/>
                  </a:cubicBezTo>
                  <a:cubicBezTo>
                    <a:pt x="1063165" y="2138179"/>
                    <a:pt x="1059205" y="2133753"/>
                    <a:pt x="1059205" y="2128294"/>
                  </a:cubicBezTo>
                  <a:cubicBezTo>
                    <a:pt x="1059205" y="2122835"/>
                    <a:pt x="1063165" y="2118409"/>
                    <a:pt x="1068049" y="2118409"/>
                  </a:cubicBezTo>
                  <a:close/>
                  <a:moveTo>
                    <a:pt x="630008" y="2116327"/>
                  </a:moveTo>
                  <a:cubicBezTo>
                    <a:pt x="632020" y="2116327"/>
                    <a:pt x="633650" y="2117958"/>
                    <a:pt x="633650" y="2119969"/>
                  </a:cubicBezTo>
                  <a:cubicBezTo>
                    <a:pt x="633650" y="2121981"/>
                    <a:pt x="632020" y="2123611"/>
                    <a:pt x="630008" y="2123611"/>
                  </a:cubicBezTo>
                  <a:cubicBezTo>
                    <a:pt x="627997" y="2123611"/>
                    <a:pt x="626366" y="2121981"/>
                    <a:pt x="626366" y="2119969"/>
                  </a:cubicBezTo>
                  <a:cubicBezTo>
                    <a:pt x="626366" y="2117958"/>
                    <a:pt x="627997" y="2116327"/>
                    <a:pt x="630008" y="2116327"/>
                  </a:cubicBezTo>
                  <a:close/>
                  <a:moveTo>
                    <a:pt x="1772971" y="2114246"/>
                  </a:moveTo>
                  <a:cubicBezTo>
                    <a:pt x="1775269" y="2114246"/>
                    <a:pt x="1777133" y="2115178"/>
                    <a:pt x="1777133" y="2116327"/>
                  </a:cubicBezTo>
                  <a:cubicBezTo>
                    <a:pt x="1777133" y="2117476"/>
                    <a:pt x="1775269" y="2118408"/>
                    <a:pt x="1772971" y="2118408"/>
                  </a:cubicBezTo>
                  <a:cubicBezTo>
                    <a:pt x="1770673" y="2118408"/>
                    <a:pt x="1768809" y="2117476"/>
                    <a:pt x="1768809" y="2116327"/>
                  </a:cubicBezTo>
                  <a:cubicBezTo>
                    <a:pt x="1768809" y="2115178"/>
                    <a:pt x="1770673" y="2114246"/>
                    <a:pt x="1772971" y="2114246"/>
                  </a:cubicBezTo>
                  <a:close/>
                  <a:moveTo>
                    <a:pt x="1402042" y="2105923"/>
                  </a:moveTo>
                  <a:cubicBezTo>
                    <a:pt x="1406926" y="2105923"/>
                    <a:pt x="1410886" y="2109883"/>
                    <a:pt x="1410886" y="2114767"/>
                  </a:cubicBezTo>
                  <a:cubicBezTo>
                    <a:pt x="1410886" y="2119651"/>
                    <a:pt x="1406926" y="2123611"/>
                    <a:pt x="1402042" y="2123611"/>
                  </a:cubicBezTo>
                  <a:cubicBezTo>
                    <a:pt x="1397158" y="2123611"/>
                    <a:pt x="1393198" y="2119651"/>
                    <a:pt x="1393198" y="2114767"/>
                  </a:cubicBezTo>
                  <a:cubicBezTo>
                    <a:pt x="1393198" y="2109883"/>
                    <a:pt x="1397158" y="2105923"/>
                    <a:pt x="1402042" y="2105923"/>
                  </a:cubicBezTo>
                  <a:close/>
                  <a:moveTo>
                    <a:pt x="1001458" y="2105923"/>
                  </a:moveTo>
                  <a:cubicBezTo>
                    <a:pt x="1006342" y="2105923"/>
                    <a:pt x="1010302" y="2110349"/>
                    <a:pt x="1010302" y="2115808"/>
                  </a:cubicBezTo>
                  <a:cubicBezTo>
                    <a:pt x="1010302" y="2121267"/>
                    <a:pt x="1006342" y="2125693"/>
                    <a:pt x="1001458" y="2125693"/>
                  </a:cubicBezTo>
                  <a:cubicBezTo>
                    <a:pt x="996574" y="2125693"/>
                    <a:pt x="992614" y="2121267"/>
                    <a:pt x="992614" y="2115808"/>
                  </a:cubicBezTo>
                  <a:cubicBezTo>
                    <a:pt x="992614" y="2110349"/>
                    <a:pt x="996574" y="2105923"/>
                    <a:pt x="1001458" y="2105923"/>
                  </a:cubicBezTo>
                  <a:close/>
                  <a:moveTo>
                    <a:pt x="750184" y="2096559"/>
                  </a:moveTo>
                  <a:cubicBezTo>
                    <a:pt x="753058" y="2096559"/>
                    <a:pt x="755387" y="2099354"/>
                    <a:pt x="755387" y="2102802"/>
                  </a:cubicBezTo>
                  <a:cubicBezTo>
                    <a:pt x="755387" y="2106250"/>
                    <a:pt x="753058" y="2109045"/>
                    <a:pt x="750184" y="2109045"/>
                  </a:cubicBezTo>
                  <a:cubicBezTo>
                    <a:pt x="747310" y="2109045"/>
                    <a:pt x="744981" y="2106250"/>
                    <a:pt x="744981" y="2102802"/>
                  </a:cubicBezTo>
                  <a:cubicBezTo>
                    <a:pt x="744981" y="2099354"/>
                    <a:pt x="747310" y="2096559"/>
                    <a:pt x="750184" y="2096559"/>
                  </a:cubicBezTo>
                  <a:close/>
                  <a:moveTo>
                    <a:pt x="1654357" y="2093437"/>
                  </a:moveTo>
                  <a:cubicBezTo>
                    <a:pt x="1657805" y="2093437"/>
                    <a:pt x="1660600" y="2096232"/>
                    <a:pt x="1660600" y="2099680"/>
                  </a:cubicBezTo>
                  <a:cubicBezTo>
                    <a:pt x="1660600" y="2103128"/>
                    <a:pt x="1657805" y="2105923"/>
                    <a:pt x="1654357" y="2105923"/>
                  </a:cubicBezTo>
                  <a:cubicBezTo>
                    <a:pt x="1650909" y="2105923"/>
                    <a:pt x="1648114" y="2103128"/>
                    <a:pt x="1648114" y="2099680"/>
                  </a:cubicBezTo>
                  <a:cubicBezTo>
                    <a:pt x="1648114" y="2096232"/>
                    <a:pt x="1650909" y="2093437"/>
                    <a:pt x="1654357" y="2093437"/>
                  </a:cubicBezTo>
                  <a:close/>
                  <a:moveTo>
                    <a:pt x="936949" y="2091356"/>
                  </a:moveTo>
                  <a:cubicBezTo>
                    <a:pt x="941833" y="2091356"/>
                    <a:pt x="945793" y="2094617"/>
                    <a:pt x="945793" y="2098640"/>
                  </a:cubicBezTo>
                  <a:cubicBezTo>
                    <a:pt x="945793" y="2102663"/>
                    <a:pt x="941833" y="2105924"/>
                    <a:pt x="936949" y="2105924"/>
                  </a:cubicBezTo>
                  <a:cubicBezTo>
                    <a:pt x="932065" y="2105924"/>
                    <a:pt x="928105" y="2102663"/>
                    <a:pt x="928105" y="2098640"/>
                  </a:cubicBezTo>
                  <a:cubicBezTo>
                    <a:pt x="928105" y="2094617"/>
                    <a:pt x="932065" y="2091356"/>
                    <a:pt x="936949" y="2091356"/>
                  </a:cubicBezTo>
                  <a:close/>
                  <a:moveTo>
                    <a:pt x="1466551" y="2089275"/>
                  </a:moveTo>
                  <a:cubicBezTo>
                    <a:pt x="1471435" y="2089275"/>
                    <a:pt x="1475395" y="2093002"/>
                    <a:pt x="1475395" y="2097599"/>
                  </a:cubicBezTo>
                  <a:cubicBezTo>
                    <a:pt x="1475395" y="2102196"/>
                    <a:pt x="1471435" y="2105923"/>
                    <a:pt x="1466551" y="2105923"/>
                  </a:cubicBezTo>
                  <a:cubicBezTo>
                    <a:pt x="1461667" y="2105923"/>
                    <a:pt x="1457707" y="2102196"/>
                    <a:pt x="1457707" y="2097599"/>
                  </a:cubicBezTo>
                  <a:cubicBezTo>
                    <a:pt x="1457707" y="2093002"/>
                    <a:pt x="1461667" y="2089275"/>
                    <a:pt x="1466551" y="2089275"/>
                  </a:cubicBezTo>
                  <a:close/>
                  <a:moveTo>
                    <a:pt x="463012" y="2086153"/>
                  </a:moveTo>
                  <a:cubicBezTo>
                    <a:pt x="464161" y="2086153"/>
                    <a:pt x="465093" y="2086852"/>
                    <a:pt x="465093" y="2087714"/>
                  </a:cubicBezTo>
                  <a:cubicBezTo>
                    <a:pt x="465093" y="2088576"/>
                    <a:pt x="464161" y="2089275"/>
                    <a:pt x="463012" y="2089275"/>
                  </a:cubicBezTo>
                  <a:cubicBezTo>
                    <a:pt x="461863" y="2089275"/>
                    <a:pt x="460931" y="2088576"/>
                    <a:pt x="460931" y="2087714"/>
                  </a:cubicBezTo>
                  <a:cubicBezTo>
                    <a:pt x="460931" y="2086852"/>
                    <a:pt x="461863" y="2086153"/>
                    <a:pt x="463012" y="2086153"/>
                  </a:cubicBezTo>
                  <a:close/>
                  <a:moveTo>
                    <a:pt x="2047657" y="2081991"/>
                  </a:moveTo>
                  <a:cubicBezTo>
                    <a:pt x="2048232" y="2081991"/>
                    <a:pt x="2048698" y="2082457"/>
                    <a:pt x="2048698" y="2083032"/>
                  </a:cubicBezTo>
                  <a:cubicBezTo>
                    <a:pt x="2048698" y="2083607"/>
                    <a:pt x="2048232" y="2084073"/>
                    <a:pt x="2047657" y="2084073"/>
                  </a:cubicBezTo>
                  <a:cubicBezTo>
                    <a:pt x="2047082" y="2084073"/>
                    <a:pt x="2046616" y="2083607"/>
                    <a:pt x="2046616" y="2083032"/>
                  </a:cubicBezTo>
                  <a:cubicBezTo>
                    <a:pt x="2046616" y="2082457"/>
                    <a:pt x="2047082" y="2081991"/>
                    <a:pt x="2047657" y="2081991"/>
                  </a:cubicBezTo>
                  <a:close/>
                  <a:moveTo>
                    <a:pt x="1939967" y="2081991"/>
                  </a:moveTo>
                  <a:cubicBezTo>
                    <a:pt x="1941403" y="2081991"/>
                    <a:pt x="1942568" y="2082457"/>
                    <a:pt x="1942568" y="2083032"/>
                  </a:cubicBezTo>
                  <a:cubicBezTo>
                    <a:pt x="1942568" y="2083607"/>
                    <a:pt x="1941403" y="2084073"/>
                    <a:pt x="1939967" y="2084073"/>
                  </a:cubicBezTo>
                  <a:cubicBezTo>
                    <a:pt x="1938531" y="2084073"/>
                    <a:pt x="1937366" y="2083607"/>
                    <a:pt x="1937366" y="2083032"/>
                  </a:cubicBezTo>
                  <a:cubicBezTo>
                    <a:pt x="1937366" y="2082457"/>
                    <a:pt x="1938531" y="2081991"/>
                    <a:pt x="1939967" y="2081991"/>
                  </a:cubicBezTo>
                  <a:close/>
                  <a:moveTo>
                    <a:pt x="575904" y="2078870"/>
                  </a:moveTo>
                  <a:cubicBezTo>
                    <a:pt x="577916" y="2078870"/>
                    <a:pt x="579546" y="2080035"/>
                    <a:pt x="579546" y="2081471"/>
                  </a:cubicBezTo>
                  <a:cubicBezTo>
                    <a:pt x="579546" y="2082907"/>
                    <a:pt x="577916" y="2084072"/>
                    <a:pt x="575904" y="2084072"/>
                  </a:cubicBezTo>
                  <a:cubicBezTo>
                    <a:pt x="573893" y="2084072"/>
                    <a:pt x="572262" y="2082907"/>
                    <a:pt x="572262" y="2081471"/>
                  </a:cubicBezTo>
                  <a:cubicBezTo>
                    <a:pt x="572262" y="2080035"/>
                    <a:pt x="573893" y="2078870"/>
                    <a:pt x="575904" y="2078870"/>
                  </a:cubicBezTo>
                  <a:close/>
                  <a:moveTo>
                    <a:pt x="1828636" y="2071586"/>
                  </a:moveTo>
                  <a:cubicBezTo>
                    <a:pt x="1831221" y="2071586"/>
                    <a:pt x="1833318" y="2073916"/>
                    <a:pt x="1833318" y="2076788"/>
                  </a:cubicBezTo>
                  <a:cubicBezTo>
                    <a:pt x="1833318" y="2079661"/>
                    <a:pt x="1831221" y="2081991"/>
                    <a:pt x="1828636" y="2081991"/>
                  </a:cubicBezTo>
                  <a:cubicBezTo>
                    <a:pt x="1826051" y="2081991"/>
                    <a:pt x="1823954" y="2079661"/>
                    <a:pt x="1823954" y="2076788"/>
                  </a:cubicBezTo>
                  <a:cubicBezTo>
                    <a:pt x="1823954" y="2073916"/>
                    <a:pt x="1826051" y="2071586"/>
                    <a:pt x="1828636" y="2071586"/>
                  </a:cubicBezTo>
                  <a:close/>
                  <a:moveTo>
                    <a:pt x="872439" y="2066385"/>
                  </a:moveTo>
                  <a:cubicBezTo>
                    <a:pt x="877323" y="2066385"/>
                    <a:pt x="881283" y="2070811"/>
                    <a:pt x="881283" y="2076270"/>
                  </a:cubicBezTo>
                  <a:cubicBezTo>
                    <a:pt x="881283" y="2081729"/>
                    <a:pt x="877323" y="2086155"/>
                    <a:pt x="872439" y="2086155"/>
                  </a:cubicBezTo>
                  <a:cubicBezTo>
                    <a:pt x="867555" y="2086155"/>
                    <a:pt x="863595" y="2081729"/>
                    <a:pt x="863595" y="2076270"/>
                  </a:cubicBezTo>
                  <a:cubicBezTo>
                    <a:pt x="863595" y="2070811"/>
                    <a:pt x="867555" y="2066385"/>
                    <a:pt x="872439" y="2066385"/>
                  </a:cubicBezTo>
                  <a:close/>
                  <a:moveTo>
                    <a:pt x="1528980" y="2064304"/>
                  </a:moveTo>
                  <a:cubicBezTo>
                    <a:pt x="1534439" y="2064304"/>
                    <a:pt x="1538865" y="2068730"/>
                    <a:pt x="1538865" y="2074189"/>
                  </a:cubicBezTo>
                  <a:cubicBezTo>
                    <a:pt x="1538865" y="2079648"/>
                    <a:pt x="1534439" y="2084074"/>
                    <a:pt x="1528980" y="2084074"/>
                  </a:cubicBezTo>
                  <a:cubicBezTo>
                    <a:pt x="1523521" y="2084074"/>
                    <a:pt x="1519095" y="2079648"/>
                    <a:pt x="1519095" y="2074189"/>
                  </a:cubicBezTo>
                  <a:cubicBezTo>
                    <a:pt x="1519095" y="2068730"/>
                    <a:pt x="1523521" y="2064304"/>
                    <a:pt x="1528980" y="2064304"/>
                  </a:cubicBezTo>
                  <a:close/>
                  <a:moveTo>
                    <a:pt x="690877" y="2064304"/>
                  </a:moveTo>
                  <a:cubicBezTo>
                    <a:pt x="693749" y="2064304"/>
                    <a:pt x="696079" y="2066400"/>
                    <a:pt x="696079" y="2068986"/>
                  </a:cubicBezTo>
                  <a:cubicBezTo>
                    <a:pt x="696079" y="2071571"/>
                    <a:pt x="693749" y="2073668"/>
                    <a:pt x="690877" y="2073668"/>
                  </a:cubicBezTo>
                  <a:cubicBezTo>
                    <a:pt x="688004" y="2073668"/>
                    <a:pt x="685674" y="2071571"/>
                    <a:pt x="685674" y="2068986"/>
                  </a:cubicBezTo>
                  <a:cubicBezTo>
                    <a:pt x="685674" y="2066400"/>
                    <a:pt x="688004" y="2064304"/>
                    <a:pt x="690877" y="2064304"/>
                  </a:cubicBezTo>
                  <a:close/>
                  <a:moveTo>
                    <a:pt x="1712624" y="2059101"/>
                  </a:moveTo>
                  <a:cubicBezTo>
                    <a:pt x="1716647" y="2059101"/>
                    <a:pt x="1719908" y="2062362"/>
                    <a:pt x="1719908" y="2066385"/>
                  </a:cubicBezTo>
                  <a:cubicBezTo>
                    <a:pt x="1719908" y="2070408"/>
                    <a:pt x="1716647" y="2073669"/>
                    <a:pt x="1712624" y="2073669"/>
                  </a:cubicBezTo>
                  <a:cubicBezTo>
                    <a:pt x="1708601" y="2073669"/>
                    <a:pt x="1705340" y="2070408"/>
                    <a:pt x="1705340" y="2066385"/>
                  </a:cubicBezTo>
                  <a:cubicBezTo>
                    <a:pt x="1705340" y="2062362"/>
                    <a:pt x="1708601" y="2059101"/>
                    <a:pt x="1712624" y="2059101"/>
                  </a:cubicBezTo>
                  <a:close/>
                  <a:moveTo>
                    <a:pt x="1201749" y="2051817"/>
                  </a:moveTo>
                  <a:cubicBezTo>
                    <a:pt x="1208070" y="2051817"/>
                    <a:pt x="1213194" y="2056708"/>
                    <a:pt x="1213194" y="2062742"/>
                  </a:cubicBezTo>
                  <a:cubicBezTo>
                    <a:pt x="1213194" y="2068776"/>
                    <a:pt x="1208070" y="2073667"/>
                    <a:pt x="1201749" y="2073667"/>
                  </a:cubicBezTo>
                  <a:cubicBezTo>
                    <a:pt x="1195428" y="2073667"/>
                    <a:pt x="1190304" y="2068776"/>
                    <a:pt x="1190304" y="2062742"/>
                  </a:cubicBezTo>
                  <a:cubicBezTo>
                    <a:pt x="1190304" y="2056708"/>
                    <a:pt x="1195428" y="2051817"/>
                    <a:pt x="1201749" y="2051817"/>
                  </a:cubicBezTo>
                  <a:close/>
                  <a:moveTo>
                    <a:pt x="1268340" y="2049737"/>
                  </a:moveTo>
                  <a:cubicBezTo>
                    <a:pt x="1274661" y="2049737"/>
                    <a:pt x="1279785" y="2054628"/>
                    <a:pt x="1279785" y="2060662"/>
                  </a:cubicBezTo>
                  <a:cubicBezTo>
                    <a:pt x="1279785" y="2066696"/>
                    <a:pt x="1274661" y="2071587"/>
                    <a:pt x="1268340" y="2071587"/>
                  </a:cubicBezTo>
                  <a:cubicBezTo>
                    <a:pt x="1262019" y="2071587"/>
                    <a:pt x="1256895" y="2066696"/>
                    <a:pt x="1256895" y="2060662"/>
                  </a:cubicBezTo>
                  <a:cubicBezTo>
                    <a:pt x="1256895" y="2054628"/>
                    <a:pt x="1262019" y="2049737"/>
                    <a:pt x="1268340" y="2049737"/>
                  </a:cubicBezTo>
                  <a:close/>
                  <a:moveTo>
                    <a:pt x="1134639" y="2049736"/>
                  </a:moveTo>
                  <a:cubicBezTo>
                    <a:pt x="1140673" y="2049736"/>
                    <a:pt x="1145564" y="2054627"/>
                    <a:pt x="1145564" y="2060661"/>
                  </a:cubicBezTo>
                  <a:cubicBezTo>
                    <a:pt x="1145564" y="2066695"/>
                    <a:pt x="1140673" y="2071586"/>
                    <a:pt x="1134639" y="2071586"/>
                  </a:cubicBezTo>
                  <a:cubicBezTo>
                    <a:pt x="1128605" y="2071586"/>
                    <a:pt x="1123714" y="2066695"/>
                    <a:pt x="1123714" y="2060661"/>
                  </a:cubicBezTo>
                  <a:cubicBezTo>
                    <a:pt x="1123714" y="2054627"/>
                    <a:pt x="1128605" y="2049736"/>
                    <a:pt x="1134639" y="2049736"/>
                  </a:cubicBezTo>
                  <a:close/>
                  <a:moveTo>
                    <a:pt x="811572" y="2042454"/>
                  </a:moveTo>
                  <a:cubicBezTo>
                    <a:pt x="815595" y="2042454"/>
                    <a:pt x="818856" y="2045715"/>
                    <a:pt x="818856" y="2049738"/>
                  </a:cubicBezTo>
                  <a:cubicBezTo>
                    <a:pt x="818856" y="2053761"/>
                    <a:pt x="815595" y="2057022"/>
                    <a:pt x="811572" y="2057022"/>
                  </a:cubicBezTo>
                  <a:cubicBezTo>
                    <a:pt x="807549" y="2057022"/>
                    <a:pt x="804288" y="2053761"/>
                    <a:pt x="804288" y="2049738"/>
                  </a:cubicBezTo>
                  <a:cubicBezTo>
                    <a:pt x="804288" y="2045715"/>
                    <a:pt x="807549" y="2042454"/>
                    <a:pt x="811572" y="2042454"/>
                  </a:cubicBezTo>
                  <a:close/>
                  <a:moveTo>
                    <a:pt x="1068049" y="2042453"/>
                  </a:moveTo>
                  <a:cubicBezTo>
                    <a:pt x="1074083" y="2042453"/>
                    <a:pt x="1078974" y="2046879"/>
                    <a:pt x="1078974" y="2052338"/>
                  </a:cubicBezTo>
                  <a:cubicBezTo>
                    <a:pt x="1078974" y="2057797"/>
                    <a:pt x="1074083" y="2062223"/>
                    <a:pt x="1068049" y="2062223"/>
                  </a:cubicBezTo>
                  <a:cubicBezTo>
                    <a:pt x="1062015" y="2062223"/>
                    <a:pt x="1057124" y="2057797"/>
                    <a:pt x="1057124" y="2052338"/>
                  </a:cubicBezTo>
                  <a:cubicBezTo>
                    <a:pt x="1057124" y="2046879"/>
                    <a:pt x="1062015" y="2042453"/>
                    <a:pt x="1068049" y="2042453"/>
                  </a:cubicBezTo>
                  <a:close/>
                  <a:moveTo>
                    <a:pt x="412549" y="2042453"/>
                  </a:moveTo>
                  <a:cubicBezTo>
                    <a:pt x="413411" y="2042453"/>
                    <a:pt x="414110" y="2042919"/>
                    <a:pt x="414110" y="2043494"/>
                  </a:cubicBezTo>
                  <a:cubicBezTo>
                    <a:pt x="414110" y="2044069"/>
                    <a:pt x="413411" y="2044535"/>
                    <a:pt x="412549" y="2044535"/>
                  </a:cubicBezTo>
                  <a:cubicBezTo>
                    <a:pt x="411687" y="2044535"/>
                    <a:pt x="410988" y="2044069"/>
                    <a:pt x="410988" y="2043494"/>
                  </a:cubicBezTo>
                  <a:cubicBezTo>
                    <a:pt x="410988" y="2042919"/>
                    <a:pt x="411687" y="2042453"/>
                    <a:pt x="412549" y="2042453"/>
                  </a:cubicBezTo>
                  <a:close/>
                  <a:moveTo>
                    <a:pt x="1335451" y="2039332"/>
                  </a:moveTo>
                  <a:cubicBezTo>
                    <a:pt x="1341485" y="2039332"/>
                    <a:pt x="1346376" y="2044456"/>
                    <a:pt x="1346376" y="2050777"/>
                  </a:cubicBezTo>
                  <a:cubicBezTo>
                    <a:pt x="1346376" y="2057098"/>
                    <a:pt x="1341485" y="2062222"/>
                    <a:pt x="1335451" y="2062222"/>
                  </a:cubicBezTo>
                  <a:cubicBezTo>
                    <a:pt x="1329417" y="2062222"/>
                    <a:pt x="1324526" y="2057098"/>
                    <a:pt x="1324526" y="2050777"/>
                  </a:cubicBezTo>
                  <a:cubicBezTo>
                    <a:pt x="1324526" y="2044456"/>
                    <a:pt x="1329417" y="2039332"/>
                    <a:pt x="1335451" y="2039332"/>
                  </a:cubicBezTo>
                  <a:close/>
                  <a:moveTo>
                    <a:pt x="1591409" y="2037251"/>
                  </a:moveTo>
                  <a:cubicBezTo>
                    <a:pt x="1596868" y="2037251"/>
                    <a:pt x="1601294" y="2041677"/>
                    <a:pt x="1601294" y="2047136"/>
                  </a:cubicBezTo>
                  <a:cubicBezTo>
                    <a:pt x="1601294" y="2052595"/>
                    <a:pt x="1596868" y="2057021"/>
                    <a:pt x="1591409" y="2057021"/>
                  </a:cubicBezTo>
                  <a:cubicBezTo>
                    <a:pt x="1585950" y="2057021"/>
                    <a:pt x="1581524" y="2052595"/>
                    <a:pt x="1581524" y="2047136"/>
                  </a:cubicBezTo>
                  <a:cubicBezTo>
                    <a:pt x="1581524" y="2041677"/>
                    <a:pt x="1585950" y="2037251"/>
                    <a:pt x="1591409" y="2037251"/>
                  </a:cubicBezTo>
                  <a:close/>
                  <a:moveTo>
                    <a:pt x="522839" y="2037251"/>
                  </a:moveTo>
                  <a:cubicBezTo>
                    <a:pt x="524275" y="2037251"/>
                    <a:pt x="525440" y="2038416"/>
                    <a:pt x="525440" y="2039852"/>
                  </a:cubicBezTo>
                  <a:cubicBezTo>
                    <a:pt x="525440" y="2041288"/>
                    <a:pt x="524275" y="2042453"/>
                    <a:pt x="522839" y="2042453"/>
                  </a:cubicBezTo>
                  <a:cubicBezTo>
                    <a:pt x="521403" y="2042453"/>
                    <a:pt x="520238" y="2041288"/>
                    <a:pt x="520238" y="2039852"/>
                  </a:cubicBezTo>
                  <a:cubicBezTo>
                    <a:pt x="520238" y="2038416"/>
                    <a:pt x="521403" y="2037251"/>
                    <a:pt x="522839" y="2037251"/>
                  </a:cubicBezTo>
                  <a:close/>
                  <a:moveTo>
                    <a:pt x="1989389" y="2034129"/>
                  </a:moveTo>
                  <a:cubicBezTo>
                    <a:pt x="1990538" y="2034129"/>
                    <a:pt x="1991470" y="2034828"/>
                    <a:pt x="1991470" y="2035690"/>
                  </a:cubicBezTo>
                  <a:cubicBezTo>
                    <a:pt x="1991470" y="2036552"/>
                    <a:pt x="1990538" y="2037251"/>
                    <a:pt x="1989389" y="2037251"/>
                  </a:cubicBezTo>
                  <a:cubicBezTo>
                    <a:pt x="1988240" y="2037251"/>
                    <a:pt x="1987308" y="2036552"/>
                    <a:pt x="1987308" y="2035690"/>
                  </a:cubicBezTo>
                  <a:cubicBezTo>
                    <a:pt x="1987308" y="2034828"/>
                    <a:pt x="1988240" y="2034129"/>
                    <a:pt x="1989389" y="2034129"/>
                  </a:cubicBezTo>
                  <a:close/>
                  <a:moveTo>
                    <a:pt x="1880660" y="2032048"/>
                  </a:moveTo>
                  <a:cubicBezTo>
                    <a:pt x="1882096" y="2032048"/>
                    <a:pt x="1883261" y="2033213"/>
                    <a:pt x="1883261" y="2034649"/>
                  </a:cubicBezTo>
                  <a:cubicBezTo>
                    <a:pt x="1883261" y="2036085"/>
                    <a:pt x="1882096" y="2037250"/>
                    <a:pt x="1880660" y="2037250"/>
                  </a:cubicBezTo>
                  <a:cubicBezTo>
                    <a:pt x="1879224" y="2037250"/>
                    <a:pt x="1878059" y="2036085"/>
                    <a:pt x="1878059" y="2034649"/>
                  </a:cubicBezTo>
                  <a:cubicBezTo>
                    <a:pt x="1878059" y="2033213"/>
                    <a:pt x="1879224" y="2032048"/>
                    <a:pt x="1880660" y="2032048"/>
                  </a:cubicBezTo>
                  <a:close/>
                  <a:moveTo>
                    <a:pt x="635211" y="2029968"/>
                  </a:moveTo>
                  <a:cubicBezTo>
                    <a:pt x="637223" y="2029968"/>
                    <a:pt x="638853" y="2031599"/>
                    <a:pt x="638853" y="2033610"/>
                  </a:cubicBezTo>
                  <a:cubicBezTo>
                    <a:pt x="638853" y="2035622"/>
                    <a:pt x="637223" y="2037252"/>
                    <a:pt x="635211" y="2037252"/>
                  </a:cubicBezTo>
                  <a:cubicBezTo>
                    <a:pt x="633200" y="2037252"/>
                    <a:pt x="631569" y="2035622"/>
                    <a:pt x="631569" y="2033610"/>
                  </a:cubicBezTo>
                  <a:cubicBezTo>
                    <a:pt x="631569" y="2031599"/>
                    <a:pt x="633200" y="2029968"/>
                    <a:pt x="635211" y="2029968"/>
                  </a:cubicBezTo>
                  <a:close/>
                  <a:moveTo>
                    <a:pt x="1002499" y="2029967"/>
                  </a:moveTo>
                  <a:cubicBezTo>
                    <a:pt x="1007958" y="2029967"/>
                    <a:pt x="1012384" y="2034393"/>
                    <a:pt x="1012384" y="2039852"/>
                  </a:cubicBezTo>
                  <a:cubicBezTo>
                    <a:pt x="1012384" y="2045311"/>
                    <a:pt x="1007958" y="2049737"/>
                    <a:pt x="1002499" y="2049737"/>
                  </a:cubicBezTo>
                  <a:cubicBezTo>
                    <a:pt x="997040" y="2049737"/>
                    <a:pt x="992614" y="2045311"/>
                    <a:pt x="992614" y="2039852"/>
                  </a:cubicBezTo>
                  <a:cubicBezTo>
                    <a:pt x="992614" y="2034393"/>
                    <a:pt x="997040" y="2029967"/>
                    <a:pt x="1002499" y="2029967"/>
                  </a:cubicBezTo>
                  <a:close/>
                  <a:moveTo>
                    <a:pt x="1402042" y="2026847"/>
                  </a:moveTo>
                  <a:cubicBezTo>
                    <a:pt x="1408076" y="2026847"/>
                    <a:pt x="1412967" y="2031971"/>
                    <a:pt x="1412967" y="2038292"/>
                  </a:cubicBezTo>
                  <a:cubicBezTo>
                    <a:pt x="1412967" y="2044613"/>
                    <a:pt x="1408076" y="2049737"/>
                    <a:pt x="1402042" y="2049737"/>
                  </a:cubicBezTo>
                  <a:cubicBezTo>
                    <a:pt x="1396008" y="2049737"/>
                    <a:pt x="1391117" y="2044613"/>
                    <a:pt x="1391117" y="2038292"/>
                  </a:cubicBezTo>
                  <a:cubicBezTo>
                    <a:pt x="1391117" y="2031971"/>
                    <a:pt x="1396008" y="2026847"/>
                    <a:pt x="1402042" y="2026847"/>
                  </a:cubicBezTo>
                  <a:close/>
                  <a:moveTo>
                    <a:pt x="1766729" y="2019563"/>
                  </a:moveTo>
                  <a:cubicBezTo>
                    <a:pt x="1770752" y="2019563"/>
                    <a:pt x="1774013" y="2023523"/>
                    <a:pt x="1774013" y="2028407"/>
                  </a:cubicBezTo>
                  <a:cubicBezTo>
                    <a:pt x="1774013" y="2033291"/>
                    <a:pt x="1770752" y="2037251"/>
                    <a:pt x="1766729" y="2037251"/>
                  </a:cubicBezTo>
                  <a:cubicBezTo>
                    <a:pt x="1762706" y="2037251"/>
                    <a:pt x="1759445" y="2033291"/>
                    <a:pt x="1759445" y="2028407"/>
                  </a:cubicBezTo>
                  <a:cubicBezTo>
                    <a:pt x="1759445" y="2023523"/>
                    <a:pt x="1762706" y="2019563"/>
                    <a:pt x="1766729" y="2019563"/>
                  </a:cubicBezTo>
                  <a:close/>
                  <a:moveTo>
                    <a:pt x="751224" y="2012280"/>
                  </a:moveTo>
                  <a:cubicBezTo>
                    <a:pt x="754672" y="2012280"/>
                    <a:pt x="757467" y="2015075"/>
                    <a:pt x="757467" y="2018523"/>
                  </a:cubicBezTo>
                  <a:cubicBezTo>
                    <a:pt x="757467" y="2021971"/>
                    <a:pt x="754672" y="2024766"/>
                    <a:pt x="751224" y="2024766"/>
                  </a:cubicBezTo>
                  <a:cubicBezTo>
                    <a:pt x="747776" y="2024766"/>
                    <a:pt x="744981" y="2021971"/>
                    <a:pt x="744981" y="2018523"/>
                  </a:cubicBezTo>
                  <a:cubicBezTo>
                    <a:pt x="744981" y="2015075"/>
                    <a:pt x="747776" y="2012280"/>
                    <a:pt x="751224" y="2012280"/>
                  </a:cubicBezTo>
                  <a:close/>
                  <a:moveTo>
                    <a:pt x="936948" y="2012279"/>
                  </a:moveTo>
                  <a:cubicBezTo>
                    <a:pt x="941832" y="2012279"/>
                    <a:pt x="945792" y="2016239"/>
                    <a:pt x="945792" y="2021123"/>
                  </a:cubicBezTo>
                  <a:cubicBezTo>
                    <a:pt x="945792" y="2026007"/>
                    <a:pt x="941832" y="2029967"/>
                    <a:pt x="936948" y="2029967"/>
                  </a:cubicBezTo>
                  <a:cubicBezTo>
                    <a:pt x="932064" y="2029967"/>
                    <a:pt x="928104" y="2026007"/>
                    <a:pt x="928104" y="2021123"/>
                  </a:cubicBezTo>
                  <a:cubicBezTo>
                    <a:pt x="928104" y="2016239"/>
                    <a:pt x="932064" y="2012279"/>
                    <a:pt x="936948" y="2012279"/>
                  </a:cubicBezTo>
                  <a:close/>
                  <a:moveTo>
                    <a:pt x="1650716" y="2007078"/>
                  </a:moveTo>
                  <a:cubicBezTo>
                    <a:pt x="1656175" y="2007078"/>
                    <a:pt x="1660601" y="2011038"/>
                    <a:pt x="1660601" y="2015922"/>
                  </a:cubicBezTo>
                  <a:cubicBezTo>
                    <a:pt x="1660601" y="2020806"/>
                    <a:pt x="1656175" y="2024766"/>
                    <a:pt x="1650716" y="2024766"/>
                  </a:cubicBezTo>
                  <a:cubicBezTo>
                    <a:pt x="1645257" y="2024766"/>
                    <a:pt x="1640831" y="2020806"/>
                    <a:pt x="1640831" y="2015922"/>
                  </a:cubicBezTo>
                  <a:cubicBezTo>
                    <a:pt x="1640831" y="2011038"/>
                    <a:pt x="1645257" y="2007078"/>
                    <a:pt x="1650716" y="2007078"/>
                  </a:cubicBezTo>
                  <a:close/>
                  <a:moveTo>
                    <a:pt x="1466551" y="2007078"/>
                  </a:moveTo>
                  <a:cubicBezTo>
                    <a:pt x="1472585" y="2007078"/>
                    <a:pt x="1477476" y="2012202"/>
                    <a:pt x="1477476" y="2018523"/>
                  </a:cubicBezTo>
                  <a:cubicBezTo>
                    <a:pt x="1477476" y="2024844"/>
                    <a:pt x="1472585" y="2029968"/>
                    <a:pt x="1466551" y="2029968"/>
                  </a:cubicBezTo>
                  <a:cubicBezTo>
                    <a:pt x="1460517" y="2029968"/>
                    <a:pt x="1455626" y="2024844"/>
                    <a:pt x="1455626" y="2018523"/>
                  </a:cubicBezTo>
                  <a:cubicBezTo>
                    <a:pt x="1455626" y="2012202"/>
                    <a:pt x="1460517" y="2007078"/>
                    <a:pt x="1466551" y="2007078"/>
                  </a:cubicBezTo>
                  <a:close/>
                  <a:moveTo>
                    <a:pt x="471856" y="1992510"/>
                  </a:moveTo>
                  <a:cubicBezTo>
                    <a:pt x="473868" y="1992510"/>
                    <a:pt x="475498" y="1993675"/>
                    <a:pt x="475498" y="1995111"/>
                  </a:cubicBezTo>
                  <a:cubicBezTo>
                    <a:pt x="475498" y="1996547"/>
                    <a:pt x="473868" y="1997712"/>
                    <a:pt x="471856" y="1997712"/>
                  </a:cubicBezTo>
                  <a:cubicBezTo>
                    <a:pt x="469845" y="1997712"/>
                    <a:pt x="468214" y="1996547"/>
                    <a:pt x="468214" y="1995111"/>
                  </a:cubicBezTo>
                  <a:cubicBezTo>
                    <a:pt x="468214" y="1993675"/>
                    <a:pt x="469845" y="1992510"/>
                    <a:pt x="471856" y="1992510"/>
                  </a:cubicBezTo>
                  <a:close/>
                  <a:moveTo>
                    <a:pt x="366768" y="1992510"/>
                  </a:moveTo>
                  <a:cubicBezTo>
                    <a:pt x="368204" y="1992510"/>
                    <a:pt x="369369" y="1993675"/>
                    <a:pt x="369369" y="1995111"/>
                  </a:cubicBezTo>
                  <a:cubicBezTo>
                    <a:pt x="369369" y="1996547"/>
                    <a:pt x="368204" y="1997712"/>
                    <a:pt x="366768" y="1997712"/>
                  </a:cubicBezTo>
                  <a:cubicBezTo>
                    <a:pt x="365332" y="1997712"/>
                    <a:pt x="364167" y="1996547"/>
                    <a:pt x="364167" y="1995111"/>
                  </a:cubicBezTo>
                  <a:cubicBezTo>
                    <a:pt x="364167" y="1993675"/>
                    <a:pt x="365332" y="1992510"/>
                    <a:pt x="366768" y="1992510"/>
                  </a:cubicBezTo>
                  <a:close/>
                  <a:moveTo>
                    <a:pt x="581627" y="1987309"/>
                  </a:moveTo>
                  <a:cubicBezTo>
                    <a:pt x="584501" y="1987309"/>
                    <a:pt x="586830" y="1989638"/>
                    <a:pt x="586830" y="1992512"/>
                  </a:cubicBezTo>
                  <a:cubicBezTo>
                    <a:pt x="586830" y="1995386"/>
                    <a:pt x="584501" y="1997715"/>
                    <a:pt x="581627" y="1997715"/>
                  </a:cubicBezTo>
                  <a:cubicBezTo>
                    <a:pt x="578753" y="1997715"/>
                    <a:pt x="576424" y="1995386"/>
                    <a:pt x="576424" y="1992512"/>
                  </a:cubicBezTo>
                  <a:cubicBezTo>
                    <a:pt x="576424" y="1989638"/>
                    <a:pt x="578753" y="1987309"/>
                    <a:pt x="581627" y="1987309"/>
                  </a:cubicBezTo>
                  <a:close/>
                  <a:moveTo>
                    <a:pt x="2035171" y="1985227"/>
                  </a:moveTo>
                  <a:cubicBezTo>
                    <a:pt x="2035746" y="1985227"/>
                    <a:pt x="2036212" y="1986392"/>
                    <a:pt x="2036212" y="1987828"/>
                  </a:cubicBezTo>
                  <a:cubicBezTo>
                    <a:pt x="2036212" y="1989264"/>
                    <a:pt x="2035746" y="1990429"/>
                    <a:pt x="2035171" y="1990429"/>
                  </a:cubicBezTo>
                  <a:cubicBezTo>
                    <a:pt x="2034596" y="1990429"/>
                    <a:pt x="2034130" y="1989264"/>
                    <a:pt x="2034130" y="1987828"/>
                  </a:cubicBezTo>
                  <a:cubicBezTo>
                    <a:pt x="2034130" y="1986392"/>
                    <a:pt x="2034596" y="1985227"/>
                    <a:pt x="2035171" y="1985227"/>
                  </a:cubicBezTo>
                  <a:close/>
                  <a:moveTo>
                    <a:pt x="1930083" y="1985227"/>
                  </a:moveTo>
                  <a:cubicBezTo>
                    <a:pt x="1932955" y="1985227"/>
                    <a:pt x="1935285" y="1986858"/>
                    <a:pt x="1935285" y="1988869"/>
                  </a:cubicBezTo>
                  <a:cubicBezTo>
                    <a:pt x="1935285" y="1990881"/>
                    <a:pt x="1932955" y="1992511"/>
                    <a:pt x="1930083" y="1992511"/>
                  </a:cubicBezTo>
                  <a:cubicBezTo>
                    <a:pt x="1927210" y="1992511"/>
                    <a:pt x="1924880" y="1990881"/>
                    <a:pt x="1924880" y="1988869"/>
                  </a:cubicBezTo>
                  <a:cubicBezTo>
                    <a:pt x="1924880" y="1986858"/>
                    <a:pt x="1927210" y="1985227"/>
                    <a:pt x="1930083" y="1985227"/>
                  </a:cubicBezTo>
                  <a:close/>
                  <a:moveTo>
                    <a:pt x="875040" y="1985227"/>
                  </a:moveTo>
                  <a:cubicBezTo>
                    <a:pt x="881361" y="1985227"/>
                    <a:pt x="886485" y="1990118"/>
                    <a:pt x="886485" y="1996152"/>
                  </a:cubicBezTo>
                  <a:cubicBezTo>
                    <a:pt x="886485" y="2002186"/>
                    <a:pt x="881361" y="2007077"/>
                    <a:pt x="875040" y="2007077"/>
                  </a:cubicBezTo>
                  <a:cubicBezTo>
                    <a:pt x="868719" y="2007077"/>
                    <a:pt x="863595" y="2002186"/>
                    <a:pt x="863595" y="1996152"/>
                  </a:cubicBezTo>
                  <a:cubicBezTo>
                    <a:pt x="863595" y="1990118"/>
                    <a:pt x="868719" y="1985227"/>
                    <a:pt x="875040" y="1985227"/>
                  </a:cubicBezTo>
                  <a:close/>
                  <a:moveTo>
                    <a:pt x="1528459" y="1980025"/>
                  </a:moveTo>
                  <a:cubicBezTo>
                    <a:pt x="1535929" y="1980025"/>
                    <a:pt x="1541985" y="1986081"/>
                    <a:pt x="1541985" y="1993551"/>
                  </a:cubicBezTo>
                  <a:cubicBezTo>
                    <a:pt x="1541985" y="2001021"/>
                    <a:pt x="1535929" y="2007077"/>
                    <a:pt x="1528459" y="2007077"/>
                  </a:cubicBezTo>
                  <a:cubicBezTo>
                    <a:pt x="1520989" y="2007077"/>
                    <a:pt x="1514933" y="2001021"/>
                    <a:pt x="1514933" y="1993551"/>
                  </a:cubicBezTo>
                  <a:cubicBezTo>
                    <a:pt x="1514933" y="1986081"/>
                    <a:pt x="1520989" y="1980025"/>
                    <a:pt x="1528459" y="1980025"/>
                  </a:cubicBezTo>
                  <a:close/>
                  <a:moveTo>
                    <a:pt x="1821354" y="1977944"/>
                  </a:moveTo>
                  <a:cubicBezTo>
                    <a:pt x="1826813" y="1977944"/>
                    <a:pt x="1831239" y="1982370"/>
                    <a:pt x="1831239" y="1987829"/>
                  </a:cubicBezTo>
                  <a:cubicBezTo>
                    <a:pt x="1831239" y="1993288"/>
                    <a:pt x="1826813" y="1997714"/>
                    <a:pt x="1821354" y="1997714"/>
                  </a:cubicBezTo>
                  <a:cubicBezTo>
                    <a:pt x="1815895" y="1997714"/>
                    <a:pt x="1811469" y="1993288"/>
                    <a:pt x="1811469" y="1987829"/>
                  </a:cubicBezTo>
                  <a:cubicBezTo>
                    <a:pt x="1811469" y="1982370"/>
                    <a:pt x="1815895" y="1977944"/>
                    <a:pt x="1821354" y="1977944"/>
                  </a:cubicBezTo>
                  <a:close/>
                  <a:moveTo>
                    <a:pt x="693998" y="1977944"/>
                  </a:moveTo>
                  <a:cubicBezTo>
                    <a:pt x="697446" y="1977944"/>
                    <a:pt x="700241" y="1980739"/>
                    <a:pt x="700241" y="1984187"/>
                  </a:cubicBezTo>
                  <a:cubicBezTo>
                    <a:pt x="700241" y="1987635"/>
                    <a:pt x="697446" y="1990430"/>
                    <a:pt x="693998" y="1990430"/>
                  </a:cubicBezTo>
                  <a:cubicBezTo>
                    <a:pt x="690550" y="1990430"/>
                    <a:pt x="687755" y="1987635"/>
                    <a:pt x="687755" y="1984187"/>
                  </a:cubicBezTo>
                  <a:cubicBezTo>
                    <a:pt x="687755" y="1980739"/>
                    <a:pt x="690550" y="1977944"/>
                    <a:pt x="693998" y="1977944"/>
                  </a:cubicBezTo>
                  <a:close/>
                  <a:moveTo>
                    <a:pt x="1200189" y="1972741"/>
                  </a:moveTo>
                  <a:cubicBezTo>
                    <a:pt x="1208521" y="1972741"/>
                    <a:pt x="1215276" y="1979263"/>
                    <a:pt x="1215276" y="1987308"/>
                  </a:cubicBezTo>
                  <a:cubicBezTo>
                    <a:pt x="1215276" y="1995353"/>
                    <a:pt x="1208521" y="2001875"/>
                    <a:pt x="1200189" y="2001875"/>
                  </a:cubicBezTo>
                  <a:cubicBezTo>
                    <a:pt x="1191857" y="2001875"/>
                    <a:pt x="1185102" y="1995353"/>
                    <a:pt x="1185102" y="1987308"/>
                  </a:cubicBezTo>
                  <a:cubicBezTo>
                    <a:pt x="1185102" y="1979263"/>
                    <a:pt x="1191857" y="1972741"/>
                    <a:pt x="1200189" y="1972741"/>
                  </a:cubicBezTo>
                  <a:close/>
                  <a:moveTo>
                    <a:pt x="1268340" y="1970660"/>
                  </a:moveTo>
                  <a:cubicBezTo>
                    <a:pt x="1275810" y="1970660"/>
                    <a:pt x="1281866" y="1977182"/>
                    <a:pt x="1281866" y="1985227"/>
                  </a:cubicBezTo>
                  <a:cubicBezTo>
                    <a:pt x="1281866" y="1993272"/>
                    <a:pt x="1275810" y="1999794"/>
                    <a:pt x="1268340" y="1999794"/>
                  </a:cubicBezTo>
                  <a:cubicBezTo>
                    <a:pt x="1260870" y="1999794"/>
                    <a:pt x="1254814" y="1993272"/>
                    <a:pt x="1254814" y="1985227"/>
                  </a:cubicBezTo>
                  <a:cubicBezTo>
                    <a:pt x="1254814" y="1977182"/>
                    <a:pt x="1260870" y="1970660"/>
                    <a:pt x="1268340" y="1970660"/>
                  </a:cubicBezTo>
                  <a:close/>
                  <a:moveTo>
                    <a:pt x="1133599" y="1970660"/>
                  </a:moveTo>
                  <a:cubicBezTo>
                    <a:pt x="1141931" y="1970660"/>
                    <a:pt x="1148686" y="1977182"/>
                    <a:pt x="1148686" y="1985227"/>
                  </a:cubicBezTo>
                  <a:cubicBezTo>
                    <a:pt x="1148686" y="1993272"/>
                    <a:pt x="1141931" y="1999794"/>
                    <a:pt x="1133599" y="1999794"/>
                  </a:cubicBezTo>
                  <a:cubicBezTo>
                    <a:pt x="1125267" y="1999794"/>
                    <a:pt x="1118512" y="1993272"/>
                    <a:pt x="1118512" y="1985227"/>
                  </a:cubicBezTo>
                  <a:cubicBezTo>
                    <a:pt x="1118512" y="1977182"/>
                    <a:pt x="1125267" y="1970660"/>
                    <a:pt x="1133599" y="1970660"/>
                  </a:cubicBezTo>
                  <a:close/>
                  <a:moveTo>
                    <a:pt x="1706381" y="1967540"/>
                  </a:moveTo>
                  <a:cubicBezTo>
                    <a:pt x="1712702" y="1967540"/>
                    <a:pt x="1717826" y="1972664"/>
                    <a:pt x="1717826" y="1978985"/>
                  </a:cubicBezTo>
                  <a:cubicBezTo>
                    <a:pt x="1717826" y="1985306"/>
                    <a:pt x="1712702" y="1990430"/>
                    <a:pt x="1706381" y="1990430"/>
                  </a:cubicBezTo>
                  <a:cubicBezTo>
                    <a:pt x="1700060" y="1990430"/>
                    <a:pt x="1694936" y="1985306"/>
                    <a:pt x="1694936" y="1978985"/>
                  </a:cubicBezTo>
                  <a:cubicBezTo>
                    <a:pt x="1694936" y="1972664"/>
                    <a:pt x="1700060" y="1967540"/>
                    <a:pt x="1706381" y="1967540"/>
                  </a:cubicBezTo>
                  <a:close/>
                  <a:moveTo>
                    <a:pt x="1068049" y="1962336"/>
                  </a:moveTo>
                  <a:cubicBezTo>
                    <a:pt x="1075807" y="1962336"/>
                    <a:pt x="1082096" y="1968625"/>
                    <a:pt x="1082096" y="1976383"/>
                  </a:cubicBezTo>
                  <a:cubicBezTo>
                    <a:pt x="1082096" y="1984141"/>
                    <a:pt x="1075807" y="1990430"/>
                    <a:pt x="1068049" y="1990430"/>
                  </a:cubicBezTo>
                  <a:cubicBezTo>
                    <a:pt x="1060291" y="1990430"/>
                    <a:pt x="1054002" y="1984141"/>
                    <a:pt x="1054002" y="1976383"/>
                  </a:cubicBezTo>
                  <a:cubicBezTo>
                    <a:pt x="1054002" y="1968625"/>
                    <a:pt x="1060291" y="1962336"/>
                    <a:pt x="1068049" y="1962336"/>
                  </a:cubicBezTo>
                  <a:close/>
                  <a:moveTo>
                    <a:pt x="1334930" y="1960255"/>
                  </a:moveTo>
                  <a:cubicBezTo>
                    <a:pt x="1342400" y="1960255"/>
                    <a:pt x="1348456" y="1967010"/>
                    <a:pt x="1348456" y="1975342"/>
                  </a:cubicBezTo>
                  <a:cubicBezTo>
                    <a:pt x="1348456" y="1983674"/>
                    <a:pt x="1342400" y="1990429"/>
                    <a:pt x="1334930" y="1990429"/>
                  </a:cubicBezTo>
                  <a:cubicBezTo>
                    <a:pt x="1327460" y="1990429"/>
                    <a:pt x="1321404" y="1983674"/>
                    <a:pt x="1321404" y="1975342"/>
                  </a:cubicBezTo>
                  <a:cubicBezTo>
                    <a:pt x="1321404" y="1967010"/>
                    <a:pt x="1327460" y="1960255"/>
                    <a:pt x="1334930" y="1960255"/>
                  </a:cubicBezTo>
                  <a:close/>
                  <a:moveTo>
                    <a:pt x="814173" y="1958174"/>
                  </a:moveTo>
                  <a:cubicBezTo>
                    <a:pt x="819632" y="1958174"/>
                    <a:pt x="824058" y="1962600"/>
                    <a:pt x="824058" y="1968059"/>
                  </a:cubicBezTo>
                  <a:cubicBezTo>
                    <a:pt x="824058" y="1973518"/>
                    <a:pt x="819632" y="1977944"/>
                    <a:pt x="814173" y="1977944"/>
                  </a:cubicBezTo>
                  <a:cubicBezTo>
                    <a:pt x="808714" y="1977944"/>
                    <a:pt x="804288" y="1973518"/>
                    <a:pt x="804288" y="1968059"/>
                  </a:cubicBezTo>
                  <a:cubicBezTo>
                    <a:pt x="804288" y="1962600"/>
                    <a:pt x="808714" y="1958174"/>
                    <a:pt x="814173" y="1958174"/>
                  </a:cubicBezTo>
                  <a:close/>
                  <a:moveTo>
                    <a:pt x="1587766" y="1950892"/>
                  </a:moveTo>
                  <a:cubicBezTo>
                    <a:pt x="1595236" y="1950892"/>
                    <a:pt x="1601292" y="1956948"/>
                    <a:pt x="1601292" y="1964418"/>
                  </a:cubicBezTo>
                  <a:cubicBezTo>
                    <a:pt x="1601292" y="1971888"/>
                    <a:pt x="1595236" y="1977944"/>
                    <a:pt x="1587766" y="1977944"/>
                  </a:cubicBezTo>
                  <a:cubicBezTo>
                    <a:pt x="1580296" y="1977944"/>
                    <a:pt x="1574240" y="1971888"/>
                    <a:pt x="1574240" y="1964418"/>
                  </a:cubicBezTo>
                  <a:cubicBezTo>
                    <a:pt x="1574240" y="1956948"/>
                    <a:pt x="1580296" y="1950892"/>
                    <a:pt x="1587766" y="1950892"/>
                  </a:cubicBezTo>
                  <a:close/>
                  <a:moveTo>
                    <a:pt x="1002499" y="1950891"/>
                  </a:moveTo>
                  <a:cubicBezTo>
                    <a:pt x="1009108" y="1950891"/>
                    <a:pt x="1014465" y="1956248"/>
                    <a:pt x="1014465" y="1962857"/>
                  </a:cubicBezTo>
                  <a:cubicBezTo>
                    <a:pt x="1014465" y="1969466"/>
                    <a:pt x="1009108" y="1974823"/>
                    <a:pt x="1002499" y="1974823"/>
                  </a:cubicBezTo>
                  <a:cubicBezTo>
                    <a:pt x="995890" y="1974823"/>
                    <a:pt x="990533" y="1969466"/>
                    <a:pt x="990533" y="1962857"/>
                  </a:cubicBezTo>
                  <a:cubicBezTo>
                    <a:pt x="990533" y="1956248"/>
                    <a:pt x="995890" y="1950891"/>
                    <a:pt x="1002499" y="1950891"/>
                  </a:cubicBezTo>
                  <a:close/>
                  <a:moveTo>
                    <a:pt x="1400481" y="1945689"/>
                  </a:moveTo>
                  <a:cubicBezTo>
                    <a:pt x="1408526" y="1945689"/>
                    <a:pt x="1415048" y="1952211"/>
                    <a:pt x="1415048" y="1960256"/>
                  </a:cubicBezTo>
                  <a:cubicBezTo>
                    <a:pt x="1415048" y="1968301"/>
                    <a:pt x="1408526" y="1974823"/>
                    <a:pt x="1400481" y="1974823"/>
                  </a:cubicBezTo>
                  <a:cubicBezTo>
                    <a:pt x="1392436" y="1974823"/>
                    <a:pt x="1385914" y="1968301"/>
                    <a:pt x="1385914" y="1960256"/>
                  </a:cubicBezTo>
                  <a:cubicBezTo>
                    <a:pt x="1385914" y="1952211"/>
                    <a:pt x="1392436" y="1945689"/>
                    <a:pt x="1400481" y="1945689"/>
                  </a:cubicBezTo>
                  <a:close/>
                  <a:moveTo>
                    <a:pt x="531164" y="1942568"/>
                  </a:moveTo>
                  <a:cubicBezTo>
                    <a:pt x="533176" y="1942568"/>
                    <a:pt x="534806" y="1944432"/>
                    <a:pt x="534806" y="1946730"/>
                  </a:cubicBezTo>
                  <a:cubicBezTo>
                    <a:pt x="534806" y="1949028"/>
                    <a:pt x="533176" y="1950892"/>
                    <a:pt x="531164" y="1950892"/>
                  </a:cubicBezTo>
                  <a:cubicBezTo>
                    <a:pt x="529153" y="1950892"/>
                    <a:pt x="527522" y="1949028"/>
                    <a:pt x="527522" y="1946730"/>
                  </a:cubicBezTo>
                  <a:cubicBezTo>
                    <a:pt x="527522" y="1944432"/>
                    <a:pt x="529153" y="1942568"/>
                    <a:pt x="531164" y="1942568"/>
                  </a:cubicBezTo>
                  <a:close/>
                  <a:moveTo>
                    <a:pt x="425035" y="1942567"/>
                  </a:moveTo>
                  <a:cubicBezTo>
                    <a:pt x="427047" y="1942567"/>
                    <a:pt x="428677" y="1944431"/>
                    <a:pt x="428677" y="1946729"/>
                  </a:cubicBezTo>
                  <a:cubicBezTo>
                    <a:pt x="428677" y="1949027"/>
                    <a:pt x="427047" y="1950891"/>
                    <a:pt x="425035" y="1950891"/>
                  </a:cubicBezTo>
                  <a:cubicBezTo>
                    <a:pt x="423024" y="1950891"/>
                    <a:pt x="421393" y="1949027"/>
                    <a:pt x="421393" y="1946729"/>
                  </a:cubicBezTo>
                  <a:cubicBezTo>
                    <a:pt x="421393" y="1944431"/>
                    <a:pt x="423024" y="1942567"/>
                    <a:pt x="425035" y="1942567"/>
                  </a:cubicBezTo>
                  <a:close/>
                  <a:moveTo>
                    <a:pt x="323589" y="1940487"/>
                  </a:moveTo>
                  <a:cubicBezTo>
                    <a:pt x="324164" y="1940487"/>
                    <a:pt x="324630" y="1941652"/>
                    <a:pt x="324630" y="1943088"/>
                  </a:cubicBezTo>
                  <a:cubicBezTo>
                    <a:pt x="324630" y="1944524"/>
                    <a:pt x="324164" y="1945689"/>
                    <a:pt x="323589" y="1945689"/>
                  </a:cubicBezTo>
                  <a:cubicBezTo>
                    <a:pt x="323014" y="1945689"/>
                    <a:pt x="322548" y="1944524"/>
                    <a:pt x="322548" y="1943088"/>
                  </a:cubicBezTo>
                  <a:cubicBezTo>
                    <a:pt x="322548" y="1941652"/>
                    <a:pt x="323014" y="1940487"/>
                    <a:pt x="323589" y="1940487"/>
                  </a:cubicBezTo>
                  <a:close/>
                  <a:moveTo>
                    <a:pt x="1975863" y="1938406"/>
                  </a:moveTo>
                  <a:cubicBezTo>
                    <a:pt x="1978161" y="1938406"/>
                    <a:pt x="1980025" y="1940037"/>
                    <a:pt x="1980025" y="1942048"/>
                  </a:cubicBezTo>
                  <a:cubicBezTo>
                    <a:pt x="1980025" y="1944060"/>
                    <a:pt x="1978161" y="1945690"/>
                    <a:pt x="1975863" y="1945690"/>
                  </a:cubicBezTo>
                  <a:cubicBezTo>
                    <a:pt x="1973565" y="1945690"/>
                    <a:pt x="1971701" y="1944060"/>
                    <a:pt x="1971701" y="1942048"/>
                  </a:cubicBezTo>
                  <a:cubicBezTo>
                    <a:pt x="1971701" y="1940037"/>
                    <a:pt x="1973565" y="1938406"/>
                    <a:pt x="1975863" y="1938406"/>
                  </a:cubicBezTo>
                  <a:close/>
                  <a:moveTo>
                    <a:pt x="641454" y="1938406"/>
                  </a:moveTo>
                  <a:cubicBezTo>
                    <a:pt x="644039" y="1938406"/>
                    <a:pt x="646136" y="1940502"/>
                    <a:pt x="646136" y="1943088"/>
                  </a:cubicBezTo>
                  <a:cubicBezTo>
                    <a:pt x="646136" y="1945673"/>
                    <a:pt x="644039" y="1947770"/>
                    <a:pt x="641454" y="1947770"/>
                  </a:cubicBezTo>
                  <a:cubicBezTo>
                    <a:pt x="638869" y="1947770"/>
                    <a:pt x="636772" y="1945673"/>
                    <a:pt x="636772" y="1943088"/>
                  </a:cubicBezTo>
                  <a:cubicBezTo>
                    <a:pt x="636772" y="1940502"/>
                    <a:pt x="638869" y="1938406"/>
                    <a:pt x="641454" y="1938406"/>
                  </a:cubicBezTo>
                  <a:close/>
                  <a:moveTo>
                    <a:pt x="1871817" y="1935285"/>
                  </a:moveTo>
                  <a:cubicBezTo>
                    <a:pt x="1875265" y="1935285"/>
                    <a:pt x="1878060" y="1938080"/>
                    <a:pt x="1878060" y="1941528"/>
                  </a:cubicBezTo>
                  <a:cubicBezTo>
                    <a:pt x="1878060" y="1944976"/>
                    <a:pt x="1875265" y="1947771"/>
                    <a:pt x="1871817" y="1947771"/>
                  </a:cubicBezTo>
                  <a:cubicBezTo>
                    <a:pt x="1868369" y="1947771"/>
                    <a:pt x="1865574" y="1944976"/>
                    <a:pt x="1865574" y="1941528"/>
                  </a:cubicBezTo>
                  <a:cubicBezTo>
                    <a:pt x="1865574" y="1938080"/>
                    <a:pt x="1868369" y="1935285"/>
                    <a:pt x="1871817" y="1935285"/>
                  </a:cubicBezTo>
                  <a:close/>
                  <a:moveTo>
                    <a:pt x="936949" y="1930081"/>
                  </a:moveTo>
                  <a:cubicBezTo>
                    <a:pt x="942983" y="1930081"/>
                    <a:pt x="947874" y="1935205"/>
                    <a:pt x="947874" y="1941526"/>
                  </a:cubicBezTo>
                  <a:cubicBezTo>
                    <a:pt x="947874" y="1947847"/>
                    <a:pt x="942983" y="1952971"/>
                    <a:pt x="936949" y="1952971"/>
                  </a:cubicBezTo>
                  <a:cubicBezTo>
                    <a:pt x="930915" y="1952971"/>
                    <a:pt x="926024" y="1947847"/>
                    <a:pt x="926024" y="1941526"/>
                  </a:cubicBezTo>
                  <a:cubicBezTo>
                    <a:pt x="926024" y="1935205"/>
                    <a:pt x="930915" y="1930081"/>
                    <a:pt x="936949" y="1930081"/>
                  </a:cubicBezTo>
                  <a:close/>
                  <a:moveTo>
                    <a:pt x="1760485" y="1928002"/>
                  </a:moveTo>
                  <a:cubicBezTo>
                    <a:pt x="1766806" y="1928002"/>
                    <a:pt x="1771930" y="1933126"/>
                    <a:pt x="1771930" y="1939447"/>
                  </a:cubicBezTo>
                  <a:cubicBezTo>
                    <a:pt x="1771930" y="1945768"/>
                    <a:pt x="1766806" y="1950892"/>
                    <a:pt x="1760485" y="1950892"/>
                  </a:cubicBezTo>
                  <a:cubicBezTo>
                    <a:pt x="1754164" y="1950892"/>
                    <a:pt x="1749040" y="1945768"/>
                    <a:pt x="1749040" y="1939447"/>
                  </a:cubicBezTo>
                  <a:cubicBezTo>
                    <a:pt x="1749040" y="1933126"/>
                    <a:pt x="1754164" y="1928002"/>
                    <a:pt x="1760485" y="1928002"/>
                  </a:cubicBezTo>
                  <a:close/>
                  <a:moveTo>
                    <a:pt x="1463950" y="1925920"/>
                  </a:moveTo>
                  <a:cubicBezTo>
                    <a:pt x="1471420" y="1925920"/>
                    <a:pt x="1477476" y="1931976"/>
                    <a:pt x="1477476" y="1939446"/>
                  </a:cubicBezTo>
                  <a:cubicBezTo>
                    <a:pt x="1477476" y="1946916"/>
                    <a:pt x="1471420" y="1952972"/>
                    <a:pt x="1463950" y="1952972"/>
                  </a:cubicBezTo>
                  <a:cubicBezTo>
                    <a:pt x="1456480" y="1952972"/>
                    <a:pt x="1450424" y="1946916"/>
                    <a:pt x="1450424" y="1939446"/>
                  </a:cubicBezTo>
                  <a:cubicBezTo>
                    <a:pt x="1450424" y="1931976"/>
                    <a:pt x="1456480" y="1925920"/>
                    <a:pt x="1463950" y="1925920"/>
                  </a:cubicBezTo>
                  <a:close/>
                  <a:moveTo>
                    <a:pt x="756426" y="1922798"/>
                  </a:moveTo>
                  <a:cubicBezTo>
                    <a:pt x="762747" y="1922798"/>
                    <a:pt x="767871" y="1927922"/>
                    <a:pt x="767871" y="1934243"/>
                  </a:cubicBezTo>
                  <a:cubicBezTo>
                    <a:pt x="767871" y="1940564"/>
                    <a:pt x="762747" y="1945688"/>
                    <a:pt x="756426" y="1945688"/>
                  </a:cubicBezTo>
                  <a:cubicBezTo>
                    <a:pt x="750105" y="1945688"/>
                    <a:pt x="744981" y="1940564"/>
                    <a:pt x="744981" y="1934243"/>
                  </a:cubicBezTo>
                  <a:cubicBezTo>
                    <a:pt x="744981" y="1927922"/>
                    <a:pt x="750105" y="1922798"/>
                    <a:pt x="756426" y="1922798"/>
                  </a:cubicBezTo>
                  <a:close/>
                  <a:moveTo>
                    <a:pt x="1645513" y="1915516"/>
                  </a:moveTo>
                  <a:cubicBezTo>
                    <a:pt x="1653845" y="1915516"/>
                    <a:pt x="1660600" y="1922271"/>
                    <a:pt x="1660600" y="1930603"/>
                  </a:cubicBezTo>
                  <a:cubicBezTo>
                    <a:pt x="1660600" y="1938935"/>
                    <a:pt x="1653845" y="1945690"/>
                    <a:pt x="1645513" y="1945690"/>
                  </a:cubicBezTo>
                  <a:cubicBezTo>
                    <a:pt x="1637181" y="1945690"/>
                    <a:pt x="1630426" y="1938935"/>
                    <a:pt x="1630426" y="1930603"/>
                  </a:cubicBezTo>
                  <a:cubicBezTo>
                    <a:pt x="1630426" y="1922271"/>
                    <a:pt x="1637181" y="1915516"/>
                    <a:pt x="1645513" y="1915516"/>
                  </a:cubicBezTo>
                  <a:close/>
                  <a:moveTo>
                    <a:pt x="876081" y="1900948"/>
                  </a:moveTo>
                  <a:cubicBezTo>
                    <a:pt x="884126" y="1900948"/>
                    <a:pt x="890648" y="1907470"/>
                    <a:pt x="890648" y="1915515"/>
                  </a:cubicBezTo>
                  <a:cubicBezTo>
                    <a:pt x="890648" y="1923560"/>
                    <a:pt x="884126" y="1930082"/>
                    <a:pt x="876081" y="1930082"/>
                  </a:cubicBezTo>
                  <a:cubicBezTo>
                    <a:pt x="868036" y="1930082"/>
                    <a:pt x="861514" y="1923560"/>
                    <a:pt x="861514" y="1915515"/>
                  </a:cubicBezTo>
                  <a:cubicBezTo>
                    <a:pt x="861514" y="1907470"/>
                    <a:pt x="868036" y="1900948"/>
                    <a:pt x="876081" y="1900948"/>
                  </a:cubicBezTo>
                  <a:close/>
                  <a:moveTo>
                    <a:pt x="484342" y="1895747"/>
                  </a:moveTo>
                  <a:cubicBezTo>
                    <a:pt x="486354" y="1895747"/>
                    <a:pt x="487984" y="1897378"/>
                    <a:pt x="487984" y="1899389"/>
                  </a:cubicBezTo>
                  <a:cubicBezTo>
                    <a:pt x="487984" y="1901401"/>
                    <a:pt x="486354" y="1903031"/>
                    <a:pt x="484342" y="1903031"/>
                  </a:cubicBezTo>
                  <a:cubicBezTo>
                    <a:pt x="482331" y="1903031"/>
                    <a:pt x="480700" y="1901401"/>
                    <a:pt x="480700" y="1899389"/>
                  </a:cubicBezTo>
                  <a:cubicBezTo>
                    <a:pt x="480700" y="1897378"/>
                    <a:pt x="482331" y="1895747"/>
                    <a:pt x="484342" y="1895747"/>
                  </a:cubicBezTo>
                  <a:close/>
                  <a:moveTo>
                    <a:pt x="1525859" y="1895746"/>
                  </a:moveTo>
                  <a:cubicBezTo>
                    <a:pt x="1534766" y="1895746"/>
                    <a:pt x="1541987" y="1903432"/>
                    <a:pt x="1541987" y="1912914"/>
                  </a:cubicBezTo>
                  <a:cubicBezTo>
                    <a:pt x="1541987" y="1922396"/>
                    <a:pt x="1534766" y="1930082"/>
                    <a:pt x="1525859" y="1930082"/>
                  </a:cubicBezTo>
                  <a:cubicBezTo>
                    <a:pt x="1516952" y="1930082"/>
                    <a:pt x="1509731" y="1922396"/>
                    <a:pt x="1509731" y="1912914"/>
                  </a:cubicBezTo>
                  <a:cubicBezTo>
                    <a:pt x="1509731" y="1903432"/>
                    <a:pt x="1516952" y="1895746"/>
                    <a:pt x="1525859" y="1895746"/>
                  </a:cubicBezTo>
                  <a:close/>
                  <a:moveTo>
                    <a:pt x="1200189" y="1895746"/>
                  </a:moveTo>
                  <a:cubicBezTo>
                    <a:pt x="1209671" y="1895746"/>
                    <a:pt x="1217357" y="1903432"/>
                    <a:pt x="1217357" y="1912914"/>
                  </a:cubicBezTo>
                  <a:cubicBezTo>
                    <a:pt x="1217357" y="1922396"/>
                    <a:pt x="1209671" y="1930082"/>
                    <a:pt x="1200189" y="1930082"/>
                  </a:cubicBezTo>
                  <a:cubicBezTo>
                    <a:pt x="1190707" y="1930082"/>
                    <a:pt x="1183021" y="1922396"/>
                    <a:pt x="1183021" y="1912914"/>
                  </a:cubicBezTo>
                  <a:cubicBezTo>
                    <a:pt x="1183021" y="1903432"/>
                    <a:pt x="1190707" y="1895746"/>
                    <a:pt x="1200189" y="1895746"/>
                  </a:cubicBezTo>
                  <a:close/>
                  <a:moveTo>
                    <a:pt x="588910" y="1893666"/>
                  </a:moveTo>
                  <a:cubicBezTo>
                    <a:pt x="592933" y="1893666"/>
                    <a:pt x="596194" y="1896461"/>
                    <a:pt x="596194" y="1899909"/>
                  </a:cubicBezTo>
                  <a:cubicBezTo>
                    <a:pt x="596194" y="1903357"/>
                    <a:pt x="592933" y="1906152"/>
                    <a:pt x="588910" y="1906152"/>
                  </a:cubicBezTo>
                  <a:cubicBezTo>
                    <a:pt x="584887" y="1906152"/>
                    <a:pt x="581626" y="1903357"/>
                    <a:pt x="581626" y="1899909"/>
                  </a:cubicBezTo>
                  <a:cubicBezTo>
                    <a:pt x="581626" y="1896461"/>
                    <a:pt x="584887" y="1893666"/>
                    <a:pt x="588910" y="1893666"/>
                  </a:cubicBezTo>
                  <a:close/>
                  <a:moveTo>
                    <a:pt x="1133599" y="1893665"/>
                  </a:moveTo>
                  <a:cubicBezTo>
                    <a:pt x="1143081" y="1893665"/>
                    <a:pt x="1150767" y="1901351"/>
                    <a:pt x="1150767" y="1910833"/>
                  </a:cubicBezTo>
                  <a:cubicBezTo>
                    <a:pt x="1150767" y="1920315"/>
                    <a:pt x="1143081" y="1928001"/>
                    <a:pt x="1133599" y="1928001"/>
                  </a:cubicBezTo>
                  <a:cubicBezTo>
                    <a:pt x="1124117" y="1928001"/>
                    <a:pt x="1116431" y="1920315"/>
                    <a:pt x="1116431" y="1910833"/>
                  </a:cubicBezTo>
                  <a:cubicBezTo>
                    <a:pt x="1116431" y="1901351"/>
                    <a:pt x="1124117" y="1893665"/>
                    <a:pt x="1133599" y="1893665"/>
                  </a:cubicBezTo>
                  <a:close/>
                  <a:moveTo>
                    <a:pt x="381334" y="1893665"/>
                  </a:moveTo>
                  <a:cubicBezTo>
                    <a:pt x="382770" y="1893665"/>
                    <a:pt x="383935" y="1894830"/>
                    <a:pt x="383935" y="1896266"/>
                  </a:cubicBezTo>
                  <a:cubicBezTo>
                    <a:pt x="383935" y="1897702"/>
                    <a:pt x="382770" y="1898867"/>
                    <a:pt x="381334" y="1898867"/>
                  </a:cubicBezTo>
                  <a:cubicBezTo>
                    <a:pt x="379898" y="1898867"/>
                    <a:pt x="378733" y="1897702"/>
                    <a:pt x="378733" y="1896266"/>
                  </a:cubicBezTo>
                  <a:cubicBezTo>
                    <a:pt x="378733" y="1894830"/>
                    <a:pt x="379898" y="1893665"/>
                    <a:pt x="381334" y="1893665"/>
                  </a:cubicBezTo>
                  <a:close/>
                  <a:moveTo>
                    <a:pt x="1266780" y="1890543"/>
                  </a:moveTo>
                  <a:cubicBezTo>
                    <a:pt x="1276262" y="1890543"/>
                    <a:pt x="1283948" y="1898462"/>
                    <a:pt x="1283948" y="1908231"/>
                  </a:cubicBezTo>
                  <a:cubicBezTo>
                    <a:pt x="1283948" y="1918000"/>
                    <a:pt x="1276262" y="1925919"/>
                    <a:pt x="1266780" y="1925919"/>
                  </a:cubicBezTo>
                  <a:cubicBezTo>
                    <a:pt x="1257298" y="1925919"/>
                    <a:pt x="1249612" y="1918000"/>
                    <a:pt x="1249612" y="1908231"/>
                  </a:cubicBezTo>
                  <a:cubicBezTo>
                    <a:pt x="1249612" y="1898462"/>
                    <a:pt x="1257298" y="1890543"/>
                    <a:pt x="1266780" y="1890543"/>
                  </a:cubicBezTo>
                  <a:close/>
                  <a:moveTo>
                    <a:pt x="2020084" y="1886382"/>
                  </a:moveTo>
                  <a:cubicBezTo>
                    <a:pt x="2022096" y="1886382"/>
                    <a:pt x="2023726" y="1888013"/>
                    <a:pt x="2023726" y="1890024"/>
                  </a:cubicBezTo>
                  <a:cubicBezTo>
                    <a:pt x="2023726" y="1892036"/>
                    <a:pt x="2022096" y="1893666"/>
                    <a:pt x="2020084" y="1893666"/>
                  </a:cubicBezTo>
                  <a:cubicBezTo>
                    <a:pt x="2018073" y="1893666"/>
                    <a:pt x="2016442" y="1892036"/>
                    <a:pt x="2016442" y="1890024"/>
                  </a:cubicBezTo>
                  <a:cubicBezTo>
                    <a:pt x="2016442" y="1888013"/>
                    <a:pt x="2018073" y="1886382"/>
                    <a:pt x="2020084" y="1886382"/>
                  </a:cubicBezTo>
                  <a:close/>
                  <a:moveTo>
                    <a:pt x="1918118" y="1886382"/>
                  </a:moveTo>
                  <a:cubicBezTo>
                    <a:pt x="1923577" y="1886382"/>
                    <a:pt x="1928003" y="1890109"/>
                    <a:pt x="1928003" y="1894706"/>
                  </a:cubicBezTo>
                  <a:cubicBezTo>
                    <a:pt x="1928003" y="1899303"/>
                    <a:pt x="1923577" y="1903030"/>
                    <a:pt x="1918118" y="1903030"/>
                  </a:cubicBezTo>
                  <a:cubicBezTo>
                    <a:pt x="1912659" y="1903030"/>
                    <a:pt x="1908233" y="1899303"/>
                    <a:pt x="1908233" y="1894706"/>
                  </a:cubicBezTo>
                  <a:cubicBezTo>
                    <a:pt x="1908233" y="1890109"/>
                    <a:pt x="1912659" y="1886382"/>
                    <a:pt x="1918118" y="1886382"/>
                  </a:cubicBezTo>
                  <a:close/>
                  <a:moveTo>
                    <a:pt x="282489" y="1886382"/>
                  </a:moveTo>
                  <a:cubicBezTo>
                    <a:pt x="283925" y="1886382"/>
                    <a:pt x="285090" y="1887314"/>
                    <a:pt x="285090" y="1888463"/>
                  </a:cubicBezTo>
                  <a:cubicBezTo>
                    <a:pt x="285090" y="1889612"/>
                    <a:pt x="283925" y="1890544"/>
                    <a:pt x="282489" y="1890544"/>
                  </a:cubicBezTo>
                  <a:cubicBezTo>
                    <a:pt x="281053" y="1890544"/>
                    <a:pt x="279888" y="1889612"/>
                    <a:pt x="279888" y="1888463"/>
                  </a:cubicBezTo>
                  <a:cubicBezTo>
                    <a:pt x="279888" y="1887314"/>
                    <a:pt x="281053" y="1886382"/>
                    <a:pt x="282489" y="1886382"/>
                  </a:cubicBezTo>
                  <a:close/>
                  <a:moveTo>
                    <a:pt x="700761" y="1886381"/>
                  </a:moveTo>
                  <a:cubicBezTo>
                    <a:pt x="706220" y="1886381"/>
                    <a:pt x="710646" y="1890108"/>
                    <a:pt x="710646" y="1894705"/>
                  </a:cubicBezTo>
                  <a:cubicBezTo>
                    <a:pt x="710646" y="1899302"/>
                    <a:pt x="706220" y="1903029"/>
                    <a:pt x="700761" y="1903029"/>
                  </a:cubicBezTo>
                  <a:cubicBezTo>
                    <a:pt x="695302" y="1903029"/>
                    <a:pt x="690876" y="1899302"/>
                    <a:pt x="690876" y="1894705"/>
                  </a:cubicBezTo>
                  <a:cubicBezTo>
                    <a:pt x="690876" y="1890108"/>
                    <a:pt x="695302" y="1886381"/>
                    <a:pt x="700761" y="1886381"/>
                  </a:cubicBezTo>
                  <a:close/>
                  <a:moveTo>
                    <a:pt x="1811469" y="1883261"/>
                  </a:moveTo>
                  <a:cubicBezTo>
                    <a:pt x="1818365" y="1883261"/>
                    <a:pt x="1823955" y="1888851"/>
                    <a:pt x="1823955" y="1895747"/>
                  </a:cubicBezTo>
                  <a:cubicBezTo>
                    <a:pt x="1823955" y="1902643"/>
                    <a:pt x="1818365" y="1908233"/>
                    <a:pt x="1811469" y="1908233"/>
                  </a:cubicBezTo>
                  <a:cubicBezTo>
                    <a:pt x="1804573" y="1908233"/>
                    <a:pt x="1798983" y="1902643"/>
                    <a:pt x="1798983" y="1895747"/>
                  </a:cubicBezTo>
                  <a:cubicBezTo>
                    <a:pt x="1798983" y="1888851"/>
                    <a:pt x="1804573" y="1883261"/>
                    <a:pt x="1811469" y="1883261"/>
                  </a:cubicBezTo>
                  <a:close/>
                  <a:moveTo>
                    <a:pt x="1068049" y="1883260"/>
                  </a:moveTo>
                  <a:cubicBezTo>
                    <a:pt x="1076956" y="1883260"/>
                    <a:pt x="1084177" y="1890481"/>
                    <a:pt x="1084177" y="1899388"/>
                  </a:cubicBezTo>
                  <a:cubicBezTo>
                    <a:pt x="1084177" y="1908295"/>
                    <a:pt x="1076956" y="1915516"/>
                    <a:pt x="1068049" y="1915516"/>
                  </a:cubicBezTo>
                  <a:cubicBezTo>
                    <a:pt x="1059142" y="1915516"/>
                    <a:pt x="1051921" y="1908295"/>
                    <a:pt x="1051921" y="1899388"/>
                  </a:cubicBezTo>
                  <a:cubicBezTo>
                    <a:pt x="1051921" y="1890481"/>
                    <a:pt x="1059142" y="1883260"/>
                    <a:pt x="1068049" y="1883260"/>
                  </a:cubicBezTo>
                  <a:close/>
                  <a:moveTo>
                    <a:pt x="2117888" y="1881179"/>
                  </a:moveTo>
                  <a:cubicBezTo>
                    <a:pt x="2119324" y="1881179"/>
                    <a:pt x="2120489" y="1881645"/>
                    <a:pt x="2120489" y="1882220"/>
                  </a:cubicBezTo>
                  <a:cubicBezTo>
                    <a:pt x="2120489" y="1882795"/>
                    <a:pt x="2119324" y="1883261"/>
                    <a:pt x="2117888" y="1883261"/>
                  </a:cubicBezTo>
                  <a:cubicBezTo>
                    <a:pt x="2116452" y="1883261"/>
                    <a:pt x="2115287" y="1882795"/>
                    <a:pt x="2115287" y="1882220"/>
                  </a:cubicBezTo>
                  <a:cubicBezTo>
                    <a:pt x="2115287" y="1881645"/>
                    <a:pt x="2116452" y="1881179"/>
                    <a:pt x="2117888" y="1881179"/>
                  </a:cubicBezTo>
                  <a:close/>
                  <a:moveTo>
                    <a:pt x="1333890" y="1881179"/>
                  </a:moveTo>
                  <a:cubicBezTo>
                    <a:pt x="1343659" y="1881179"/>
                    <a:pt x="1351578" y="1888865"/>
                    <a:pt x="1351578" y="1898347"/>
                  </a:cubicBezTo>
                  <a:cubicBezTo>
                    <a:pt x="1351578" y="1907829"/>
                    <a:pt x="1343659" y="1915515"/>
                    <a:pt x="1333890" y="1915515"/>
                  </a:cubicBezTo>
                  <a:cubicBezTo>
                    <a:pt x="1324121" y="1915515"/>
                    <a:pt x="1316202" y="1907829"/>
                    <a:pt x="1316202" y="1898347"/>
                  </a:cubicBezTo>
                  <a:cubicBezTo>
                    <a:pt x="1316202" y="1888865"/>
                    <a:pt x="1324121" y="1881179"/>
                    <a:pt x="1333890" y="1881179"/>
                  </a:cubicBezTo>
                  <a:close/>
                  <a:moveTo>
                    <a:pt x="1701178" y="1879099"/>
                  </a:moveTo>
                  <a:cubicBezTo>
                    <a:pt x="1708648" y="1879099"/>
                    <a:pt x="1714704" y="1885155"/>
                    <a:pt x="1714704" y="1892625"/>
                  </a:cubicBezTo>
                  <a:cubicBezTo>
                    <a:pt x="1714704" y="1900095"/>
                    <a:pt x="1708648" y="1906151"/>
                    <a:pt x="1701178" y="1906151"/>
                  </a:cubicBezTo>
                  <a:cubicBezTo>
                    <a:pt x="1693708" y="1906151"/>
                    <a:pt x="1687652" y="1900095"/>
                    <a:pt x="1687652" y="1892625"/>
                  </a:cubicBezTo>
                  <a:cubicBezTo>
                    <a:pt x="1687652" y="1885155"/>
                    <a:pt x="1693708" y="1879099"/>
                    <a:pt x="1701178" y="1879099"/>
                  </a:cubicBezTo>
                  <a:close/>
                  <a:moveTo>
                    <a:pt x="816774" y="1870774"/>
                  </a:moveTo>
                  <a:cubicBezTo>
                    <a:pt x="823670" y="1870774"/>
                    <a:pt x="829260" y="1876364"/>
                    <a:pt x="829260" y="1883260"/>
                  </a:cubicBezTo>
                  <a:cubicBezTo>
                    <a:pt x="829260" y="1890156"/>
                    <a:pt x="823670" y="1895746"/>
                    <a:pt x="816774" y="1895746"/>
                  </a:cubicBezTo>
                  <a:cubicBezTo>
                    <a:pt x="809878" y="1895746"/>
                    <a:pt x="804288" y="1890156"/>
                    <a:pt x="804288" y="1883260"/>
                  </a:cubicBezTo>
                  <a:cubicBezTo>
                    <a:pt x="804288" y="1876364"/>
                    <a:pt x="809878" y="1870774"/>
                    <a:pt x="816774" y="1870774"/>
                  </a:cubicBezTo>
                  <a:close/>
                  <a:moveTo>
                    <a:pt x="1002499" y="1868693"/>
                  </a:moveTo>
                  <a:cubicBezTo>
                    <a:pt x="1010831" y="1868693"/>
                    <a:pt x="1017586" y="1875448"/>
                    <a:pt x="1017586" y="1883780"/>
                  </a:cubicBezTo>
                  <a:cubicBezTo>
                    <a:pt x="1017586" y="1892112"/>
                    <a:pt x="1010831" y="1898867"/>
                    <a:pt x="1002499" y="1898867"/>
                  </a:cubicBezTo>
                  <a:cubicBezTo>
                    <a:pt x="994167" y="1898867"/>
                    <a:pt x="987412" y="1892112"/>
                    <a:pt x="987412" y="1883780"/>
                  </a:cubicBezTo>
                  <a:cubicBezTo>
                    <a:pt x="987412" y="1875448"/>
                    <a:pt x="994167" y="1868693"/>
                    <a:pt x="1002499" y="1868693"/>
                  </a:cubicBezTo>
                  <a:close/>
                  <a:moveTo>
                    <a:pt x="1397880" y="1866612"/>
                  </a:moveTo>
                  <a:cubicBezTo>
                    <a:pt x="1407362" y="1866612"/>
                    <a:pt x="1415048" y="1874298"/>
                    <a:pt x="1415048" y="1883780"/>
                  </a:cubicBezTo>
                  <a:cubicBezTo>
                    <a:pt x="1415048" y="1893262"/>
                    <a:pt x="1407362" y="1900948"/>
                    <a:pt x="1397880" y="1900948"/>
                  </a:cubicBezTo>
                  <a:cubicBezTo>
                    <a:pt x="1388398" y="1900948"/>
                    <a:pt x="1380712" y="1893262"/>
                    <a:pt x="1380712" y="1883780"/>
                  </a:cubicBezTo>
                  <a:cubicBezTo>
                    <a:pt x="1380712" y="1874298"/>
                    <a:pt x="1388398" y="1866612"/>
                    <a:pt x="1397880" y="1866612"/>
                  </a:cubicBezTo>
                  <a:close/>
                  <a:moveTo>
                    <a:pt x="1585166" y="1863491"/>
                  </a:moveTo>
                  <a:cubicBezTo>
                    <a:pt x="1594073" y="1863491"/>
                    <a:pt x="1601294" y="1870712"/>
                    <a:pt x="1601294" y="1879619"/>
                  </a:cubicBezTo>
                  <a:cubicBezTo>
                    <a:pt x="1601294" y="1888526"/>
                    <a:pt x="1594073" y="1895747"/>
                    <a:pt x="1585166" y="1895747"/>
                  </a:cubicBezTo>
                  <a:cubicBezTo>
                    <a:pt x="1576259" y="1895747"/>
                    <a:pt x="1569038" y="1888526"/>
                    <a:pt x="1569038" y="1879619"/>
                  </a:cubicBezTo>
                  <a:cubicBezTo>
                    <a:pt x="1569038" y="1870712"/>
                    <a:pt x="1576259" y="1863491"/>
                    <a:pt x="1585166" y="1863491"/>
                  </a:cubicBezTo>
                  <a:close/>
                  <a:moveTo>
                    <a:pt x="542089" y="1843723"/>
                  </a:moveTo>
                  <a:cubicBezTo>
                    <a:pt x="546112" y="1843723"/>
                    <a:pt x="549373" y="1847683"/>
                    <a:pt x="549373" y="1852567"/>
                  </a:cubicBezTo>
                  <a:cubicBezTo>
                    <a:pt x="549373" y="1857451"/>
                    <a:pt x="546112" y="1861411"/>
                    <a:pt x="542089" y="1861411"/>
                  </a:cubicBezTo>
                  <a:cubicBezTo>
                    <a:pt x="538066" y="1861411"/>
                    <a:pt x="534805" y="1857451"/>
                    <a:pt x="534805" y="1852567"/>
                  </a:cubicBezTo>
                  <a:cubicBezTo>
                    <a:pt x="534805" y="1847683"/>
                    <a:pt x="538066" y="1843723"/>
                    <a:pt x="542089" y="1843723"/>
                  </a:cubicBezTo>
                  <a:close/>
                  <a:moveTo>
                    <a:pt x="937989" y="1843722"/>
                  </a:moveTo>
                  <a:cubicBezTo>
                    <a:pt x="947471" y="1843722"/>
                    <a:pt x="955157" y="1851641"/>
                    <a:pt x="955157" y="1861410"/>
                  </a:cubicBezTo>
                  <a:cubicBezTo>
                    <a:pt x="955157" y="1871179"/>
                    <a:pt x="947471" y="1879098"/>
                    <a:pt x="937989" y="1879098"/>
                  </a:cubicBezTo>
                  <a:cubicBezTo>
                    <a:pt x="928507" y="1879098"/>
                    <a:pt x="920821" y="1871179"/>
                    <a:pt x="920821" y="1861410"/>
                  </a:cubicBezTo>
                  <a:cubicBezTo>
                    <a:pt x="920821" y="1851641"/>
                    <a:pt x="928507" y="1843722"/>
                    <a:pt x="937989" y="1843722"/>
                  </a:cubicBezTo>
                  <a:close/>
                  <a:moveTo>
                    <a:pt x="439602" y="1841642"/>
                  </a:moveTo>
                  <a:cubicBezTo>
                    <a:pt x="442763" y="1841642"/>
                    <a:pt x="445325" y="1844903"/>
                    <a:pt x="445325" y="1848926"/>
                  </a:cubicBezTo>
                  <a:cubicBezTo>
                    <a:pt x="445325" y="1852949"/>
                    <a:pt x="442763" y="1856210"/>
                    <a:pt x="439602" y="1856210"/>
                  </a:cubicBezTo>
                  <a:cubicBezTo>
                    <a:pt x="436441" y="1856210"/>
                    <a:pt x="433879" y="1852949"/>
                    <a:pt x="433879" y="1848926"/>
                  </a:cubicBezTo>
                  <a:cubicBezTo>
                    <a:pt x="433879" y="1844903"/>
                    <a:pt x="436441" y="1841642"/>
                    <a:pt x="439602" y="1841642"/>
                  </a:cubicBezTo>
                  <a:close/>
                  <a:moveTo>
                    <a:pt x="1462389" y="1841641"/>
                  </a:moveTo>
                  <a:cubicBezTo>
                    <a:pt x="1471871" y="1841641"/>
                    <a:pt x="1479557" y="1849327"/>
                    <a:pt x="1479557" y="1858809"/>
                  </a:cubicBezTo>
                  <a:cubicBezTo>
                    <a:pt x="1479557" y="1868291"/>
                    <a:pt x="1471871" y="1875977"/>
                    <a:pt x="1462389" y="1875977"/>
                  </a:cubicBezTo>
                  <a:cubicBezTo>
                    <a:pt x="1452907" y="1875977"/>
                    <a:pt x="1445221" y="1868291"/>
                    <a:pt x="1445221" y="1858809"/>
                  </a:cubicBezTo>
                  <a:cubicBezTo>
                    <a:pt x="1445221" y="1849327"/>
                    <a:pt x="1452907" y="1841641"/>
                    <a:pt x="1462389" y="1841641"/>
                  </a:cubicBezTo>
                  <a:close/>
                  <a:moveTo>
                    <a:pt x="648737" y="1838520"/>
                  </a:moveTo>
                  <a:cubicBezTo>
                    <a:pt x="655346" y="1838520"/>
                    <a:pt x="660703" y="1844110"/>
                    <a:pt x="660703" y="1851006"/>
                  </a:cubicBezTo>
                  <a:cubicBezTo>
                    <a:pt x="660703" y="1857902"/>
                    <a:pt x="655346" y="1863492"/>
                    <a:pt x="648737" y="1863492"/>
                  </a:cubicBezTo>
                  <a:cubicBezTo>
                    <a:pt x="642128" y="1863492"/>
                    <a:pt x="636771" y="1857902"/>
                    <a:pt x="636771" y="1851006"/>
                  </a:cubicBezTo>
                  <a:cubicBezTo>
                    <a:pt x="636771" y="1844110"/>
                    <a:pt x="642128" y="1838520"/>
                    <a:pt x="648737" y="1838520"/>
                  </a:cubicBezTo>
                  <a:close/>
                  <a:moveTo>
                    <a:pt x="1858291" y="1836440"/>
                  </a:moveTo>
                  <a:cubicBezTo>
                    <a:pt x="1865187" y="1836440"/>
                    <a:pt x="1870777" y="1841564"/>
                    <a:pt x="1870777" y="1847885"/>
                  </a:cubicBezTo>
                  <a:cubicBezTo>
                    <a:pt x="1870777" y="1854206"/>
                    <a:pt x="1865187" y="1859330"/>
                    <a:pt x="1858291" y="1859330"/>
                  </a:cubicBezTo>
                  <a:cubicBezTo>
                    <a:pt x="1851395" y="1859330"/>
                    <a:pt x="1845805" y="1854206"/>
                    <a:pt x="1845805" y="1847885"/>
                  </a:cubicBezTo>
                  <a:cubicBezTo>
                    <a:pt x="1845805" y="1841564"/>
                    <a:pt x="1851395" y="1836440"/>
                    <a:pt x="1858291" y="1836440"/>
                  </a:cubicBezTo>
                  <a:close/>
                  <a:moveTo>
                    <a:pt x="341796" y="1836439"/>
                  </a:moveTo>
                  <a:cubicBezTo>
                    <a:pt x="344381" y="1836439"/>
                    <a:pt x="346478" y="1838769"/>
                    <a:pt x="346478" y="1841641"/>
                  </a:cubicBezTo>
                  <a:cubicBezTo>
                    <a:pt x="346478" y="1844514"/>
                    <a:pt x="344381" y="1846844"/>
                    <a:pt x="341796" y="1846844"/>
                  </a:cubicBezTo>
                  <a:cubicBezTo>
                    <a:pt x="339211" y="1846844"/>
                    <a:pt x="337114" y="1844514"/>
                    <a:pt x="337114" y="1841641"/>
                  </a:cubicBezTo>
                  <a:cubicBezTo>
                    <a:pt x="337114" y="1838769"/>
                    <a:pt x="339211" y="1836439"/>
                    <a:pt x="341796" y="1836439"/>
                  </a:cubicBezTo>
                  <a:close/>
                  <a:moveTo>
                    <a:pt x="1961818" y="1834359"/>
                  </a:moveTo>
                  <a:cubicBezTo>
                    <a:pt x="1967277" y="1834359"/>
                    <a:pt x="1971703" y="1838785"/>
                    <a:pt x="1971703" y="1844244"/>
                  </a:cubicBezTo>
                  <a:cubicBezTo>
                    <a:pt x="1971703" y="1849703"/>
                    <a:pt x="1967277" y="1854129"/>
                    <a:pt x="1961818" y="1854129"/>
                  </a:cubicBezTo>
                  <a:cubicBezTo>
                    <a:pt x="1956359" y="1854129"/>
                    <a:pt x="1951933" y="1849703"/>
                    <a:pt x="1951933" y="1844244"/>
                  </a:cubicBezTo>
                  <a:cubicBezTo>
                    <a:pt x="1951933" y="1838785"/>
                    <a:pt x="1956359" y="1834359"/>
                    <a:pt x="1961818" y="1834359"/>
                  </a:cubicBezTo>
                  <a:close/>
                  <a:moveTo>
                    <a:pt x="1751642" y="1831237"/>
                  </a:moveTo>
                  <a:cubicBezTo>
                    <a:pt x="1761124" y="1831237"/>
                    <a:pt x="1768810" y="1839156"/>
                    <a:pt x="1768810" y="1848925"/>
                  </a:cubicBezTo>
                  <a:cubicBezTo>
                    <a:pt x="1768810" y="1858694"/>
                    <a:pt x="1761124" y="1866613"/>
                    <a:pt x="1751642" y="1866613"/>
                  </a:cubicBezTo>
                  <a:cubicBezTo>
                    <a:pt x="1742160" y="1866613"/>
                    <a:pt x="1734474" y="1858694"/>
                    <a:pt x="1734474" y="1848925"/>
                  </a:cubicBezTo>
                  <a:cubicBezTo>
                    <a:pt x="1734474" y="1839156"/>
                    <a:pt x="1742160" y="1831237"/>
                    <a:pt x="1751642" y="1831237"/>
                  </a:cubicBezTo>
                  <a:close/>
                  <a:moveTo>
                    <a:pt x="760068" y="1831236"/>
                  </a:moveTo>
                  <a:cubicBezTo>
                    <a:pt x="768400" y="1831236"/>
                    <a:pt x="775155" y="1837991"/>
                    <a:pt x="775155" y="1846323"/>
                  </a:cubicBezTo>
                  <a:cubicBezTo>
                    <a:pt x="775155" y="1854655"/>
                    <a:pt x="768400" y="1861410"/>
                    <a:pt x="760068" y="1861410"/>
                  </a:cubicBezTo>
                  <a:cubicBezTo>
                    <a:pt x="751736" y="1861410"/>
                    <a:pt x="744981" y="1854655"/>
                    <a:pt x="744981" y="1846323"/>
                  </a:cubicBezTo>
                  <a:cubicBezTo>
                    <a:pt x="744981" y="1837991"/>
                    <a:pt x="751736" y="1831236"/>
                    <a:pt x="760068" y="1831236"/>
                  </a:cubicBezTo>
                  <a:close/>
                  <a:moveTo>
                    <a:pt x="2060142" y="1829156"/>
                  </a:moveTo>
                  <a:cubicBezTo>
                    <a:pt x="2063590" y="1829156"/>
                    <a:pt x="2066385" y="1832417"/>
                    <a:pt x="2066385" y="1836440"/>
                  </a:cubicBezTo>
                  <a:cubicBezTo>
                    <a:pt x="2066385" y="1840463"/>
                    <a:pt x="2063590" y="1843724"/>
                    <a:pt x="2060142" y="1843724"/>
                  </a:cubicBezTo>
                  <a:cubicBezTo>
                    <a:pt x="2056694" y="1843724"/>
                    <a:pt x="2053899" y="1840463"/>
                    <a:pt x="2053899" y="1836440"/>
                  </a:cubicBezTo>
                  <a:cubicBezTo>
                    <a:pt x="2053899" y="1832417"/>
                    <a:pt x="2056694" y="1829156"/>
                    <a:pt x="2060142" y="1829156"/>
                  </a:cubicBezTo>
                  <a:close/>
                  <a:moveTo>
                    <a:pt x="245032" y="1829156"/>
                  </a:moveTo>
                  <a:cubicBezTo>
                    <a:pt x="246468" y="1829156"/>
                    <a:pt x="247633" y="1830787"/>
                    <a:pt x="247633" y="1832798"/>
                  </a:cubicBezTo>
                  <a:cubicBezTo>
                    <a:pt x="247633" y="1834810"/>
                    <a:pt x="246468" y="1836440"/>
                    <a:pt x="245032" y="1836440"/>
                  </a:cubicBezTo>
                  <a:cubicBezTo>
                    <a:pt x="243596" y="1836440"/>
                    <a:pt x="242431" y="1834810"/>
                    <a:pt x="242431" y="1832798"/>
                  </a:cubicBezTo>
                  <a:cubicBezTo>
                    <a:pt x="242431" y="1830787"/>
                    <a:pt x="243596" y="1829156"/>
                    <a:pt x="245032" y="1829156"/>
                  </a:cubicBezTo>
                  <a:close/>
                  <a:moveTo>
                    <a:pt x="2155345" y="1823953"/>
                  </a:moveTo>
                  <a:cubicBezTo>
                    <a:pt x="2156781" y="1823953"/>
                    <a:pt x="2157946" y="1825118"/>
                    <a:pt x="2157946" y="1826554"/>
                  </a:cubicBezTo>
                  <a:cubicBezTo>
                    <a:pt x="2157946" y="1827990"/>
                    <a:pt x="2156781" y="1829155"/>
                    <a:pt x="2155345" y="1829155"/>
                  </a:cubicBezTo>
                  <a:cubicBezTo>
                    <a:pt x="2153909" y="1829155"/>
                    <a:pt x="2152744" y="1827990"/>
                    <a:pt x="2152744" y="1826554"/>
                  </a:cubicBezTo>
                  <a:cubicBezTo>
                    <a:pt x="2152744" y="1825118"/>
                    <a:pt x="2153909" y="1823953"/>
                    <a:pt x="2155345" y="1823953"/>
                  </a:cubicBezTo>
                  <a:close/>
                  <a:moveTo>
                    <a:pt x="1640311" y="1823953"/>
                  </a:moveTo>
                  <a:cubicBezTo>
                    <a:pt x="1649793" y="1823953"/>
                    <a:pt x="1657479" y="1832338"/>
                    <a:pt x="1657479" y="1842682"/>
                  </a:cubicBezTo>
                  <a:cubicBezTo>
                    <a:pt x="1657479" y="1853026"/>
                    <a:pt x="1649793" y="1861411"/>
                    <a:pt x="1640311" y="1861411"/>
                  </a:cubicBezTo>
                  <a:cubicBezTo>
                    <a:pt x="1630829" y="1861411"/>
                    <a:pt x="1623143" y="1853026"/>
                    <a:pt x="1623143" y="1842682"/>
                  </a:cubicBezTo>
                  <a:cubicBezTo>
                    <a:pt x="1623143" y="1832338"/>
                    <a:pt x="1630829" y="1823953"/>
                    <a:pt x="1640311" y="1823953"/>
                  </a:cubicBezTo>
                  <a:close/>
                  <a:moveTo>
                    <a:pt x="1200189" y="1821872"/>
                  </a:moveTo>
                  <a:cubicBezTo>
                    <a:pt x="1208521" y="1821872"/>
                    <a:pt x="1215276" y="1829093"/>
                    <a:pt x="1215276" y="1838000"/>
                  </a:cubicBezTo>
                  <a:cubicBezTo>
                    <a:pt x="1215276" y="1846907"/>
                    <a:pt x="1208521" y="1854128"/>
                    <a:pt x="1200189" y="1854128"/>
                  </a:cubicBezTo>
                  <a:cubicBezTo>
                    <a:pt x="1191857" y="1854128"/>
                    <a:pt x="1185102" y="1846907"/>
                    <a:pt x="1185102" y="1838000"/>
                  </a:cubicBezTo>
                  <a:cubicBezTo>
                    <a:pt x="1185102" y="1829093"/>
                    <a:pt x="1191857" y="1821872"/>
                    <a:pt x="1200189" y="1821872"/>
                  </a:cubicBezTo>
                  <a:close/>
                  <a:moveTo>
                    <a:pt x="1268340" y="1818751"/>
                  </a:moveTo>
                  <a:cubicBezTo>
                    <a:pt x="1276960" y="1818751"/>
                    <a:pt x="1283947" y="1825506"/>
                    <a:pt x="1283947" y="1833838"/>
                  </a:cubicBezTo>
                  <a:cubicBezTo>
                    <a:pt x="1283947" y="1842170"/>
                    <a:pt x="1276960" y="1848925"/>
                    <a:pt x="1268340" y="1848925"/>
                  </a:cubicBezTo>
                  <a:cubicBezTo>
                    <a:pt x="1259720" y="1848925"/>
                    <a:pt x="1252733" y="1842170"/>
                    <a:pt x="1252733" y="1833838"/>
                  </a:cubicBezTo>
                  <a:cubicBezTo>
                    <a:pt x="1252733" y="1825506"/>
                    <a:pt x="1259720" y="1818751"/>
                    <a:pt x="1268340" y="1818751"/>
                  </a:cubicBezTo>
                  <a:close/>
                  <a:moveTo>
                    <a:pt x="1133598" y="1818751"/>
                  </a:moveTo>
                  <a:cubicBezTo>
                    <a:pt x="1141930" y="1818751"/>
                    <a:pt x="1148685" y="1825972"/>
                    <a:pt x="1148685" y="1834879"/>
                  </a:cubicBezTo>
                  <a:cubicBezTo>
                    <a:pt x="1148685" y="1843786"/>
                    <a:pt x="1141930" y="1851007"/>
                    <a:pt x="1133598" y="1851007"/>
                  </a:cubicBezTo>
                  <a:cubicBezTo>
                    <a:pt x="1125266" y="1851007"/>
                    <a:pt x="1118511" y="1843786"/>
                    <a:pt x="1118511" y="1834879"/>
                  </a:cubicBezTo>
                  <a:cubicBezTo>
                    <a:pt x="1118511" y="1825972"/>
                    <a:pt x="1125266" y="1818751"/>
                    <a:pt x="1133598" y="1818751"/>
                  </a:cubicBezTo>
                  <a:close/>
                  <a:moveTo>
                    <a:pt x="2247948" y="1814589"/>
                  </a:moveTo>
                  <a:cubicBezTo>
                    <a:pt x="2248810" y="1814589"/>
                    <a:pt x="2249509" y="1815055"/>
                    <a:pt x="2249509" y="1815630"/>
                  </a:cubicBezTo>
                  <a:cubicBezTo>
                    <a:pt x="2249509" y="1816205"/>
                    <a:pt x="2248810" y="1816671"/>
                    <a:pt x="2247948" y="1816671"/>
                  </a:cubicBezTo>
                  <a:cubicBezTo>
                    <a:pt x="2247086" y="1816671"/>
                    <a:pt x="2246387" y="1816205"/>
                    <a:pt x="2246387" y="1815630"/>
                  </a:cubicBezTo>
                  <a:cubicBezTo>
                    <a:pt x="2246387" y="1815055"/>
                    <a:pt x="2247086" y="1814589"/>
                    <a:pt x="2247948" y="1814589"/>
                  </a:cubicBezTo>
                  <a:close/>
                  <a:moveTo>
                    <a:pt x="878682" y="1814589"/>
                  </a:moveTo>
                  <a:cubicBezTo>
                    <a:pt x="888164" y="1814589"/>
                    <a:pt x="895850" y="1822275"/>
                    <a:pt x="895850" y="1831757"/>
                  </a:cubicBezTo>
                  <a:cubicBezTo>
                    <a:pt x="895850" y="1841239"/>
                    <a:pt x="888164" y="1848925"/>
                    <a:pt x="878682" y="1848925"/>
                  </a:cubicBezTo>
                  <a:cubicBezTo>
                    <a:pt x="869200" y="1848925"/>
                    <a:pt x="861514" y="1841239"/>
                    <a:pt x="861514" y="1831757"/>
                  </a:cubicBezTo>
                  <a:cubicBezTo>
                    <a:pt x="861514" y="1822275"/>
                    <a:pt x="869200" y="1814589"/>
                    <a:pt x="878682" y="1814589"/>
                  </a:cubicBezTo>
                  <a:close/>
                  <a:moveTo>
                    <a:pt x="1523257" y="1811467"/>
                  </a:moveTo>
                  <a:cubicBezTo>
                    <a:pt x="1533601" y="1811467"/>
                    <a:pt x="1541986" y="1819852"/>
                    <a:pt x="1541986" y="1830196"/>
                  </a:cubicBezTo>
                  <a:cubicBezTo>
                    <a:pt x="1541986" y="1840540"/>
                    <a:pt x="1533601" y="1848925"/>
                    <a:pt x="1523257" y="1848925"/>
                  </a:cubicBezTo>
                  <a:cubicBezTo>
                    <a:pt x="1512913" y="1848925"/>
                    <a:pt x="1504528" y="1840540"/>
                    <a:pt x="1504528" y="1830196"/>
                  </a:cubicBezTo>
                  <a:cubicBezTo>
                    <a:pt x="1504528" y="1819852"/>
                    <a:pt x="1512913" y="1811467"/>
                    <a:pt x="1523257" y="1811467"/>
                  </a:cubicBezTo>
                  <a:close/>
                  <a:moveTo>
                    <a:pt x="1068049" y="1807306"/>
                  </a:moveTo>
                  <a:cubicBezTo>
                    <a:pt x="1076956" y="1807306"/>
                    <a:pt x="1084177" y="1814293"/>
                    <a:pt x="1084177" y="1822913"/>
                  </a:cubicBezTo>
                  <a:cubicBezTo>
                    <a:pt x="1084177" y="1831533"/>
                    <a:pt x="1076956" y="1838520"/>
                    <a:pt x="1068049" y="1838520"/>
                  </a:cubicBezTo>
                  <a:cubicBezTo>
                    <a:pt x="1059142" y="1838520"/>
                    <a:pt x="1051921" y="1831533"/>
                    <a:pt x="1051921" y="1822913"/>
                  </a:cubicBezTo>
                  <a:cubicBezTo>
                    <a:pt x="1051921" y="1814293"/>
                    <a:pt x="1059142" y="1807306"/>
                    <a:pt x="1068049" y="1807306"/>
                  </a:cubicBezTo>
                  <a:close/>
                  <a:moveTo>
                    <a:pt x="1333890" y="1807305"/>
                  </a:moveTo>
                  <a:cubicBezTo>
                    <a:pt x="1343659" y="1807305"/>
                    <a:pt x="1351578" y="1814292"/>
                    <a:pt x="1351578" y="1822912"/>
                  </a:cubicBezTo>
                  <a:cubicBezTo>
                    <a:pt x="1351578" y="1831532"/>
                    <a:pt x="1343659" y="1838519"/>
                    <a:pt x="1333890" y="1838519"/>
                  </a:cubicBezTo>
                  <a:cubicBezTo>
                    <a:pt x="1324121" y="1838519"/>
                    <a:pt x="1316202" y="1831532"/>
                    <a:pt x="1316202" y="1822912"/>
                  </a:cubicBezTo>
                  <a:cubicBezTo>
                    <a:pt x="1316202" y="1814292"/>
                    <a:pt x="1324121" y="1807305"/>
                    <a:pt x="1333890" y="1807305"/>
                  </a:cubicBezTo>
                  <a:close/>
                  <a:moveTo>
                    <a:pt x="498909" y="1794821"/>
                  </a:moveTo>
                  <a:cubicBezTo>
                    <a:pt x="503793" y="1794821"/>
                    <a:pt x="507753" y="1798082"/>
                    <a:pt x="507753" y="1802105"/>
                  </a:cubicBezTo>
                  <a:cubicBezTo>
                    <a:pt x="507753" y="1806128"/>
                    <a:pt x="503793" y="1809389"/>
                    <a:pt x="498909" y="1809389"/>
                  </a:cubicBezTo>
                  <a:cubicBezTo>
                    <a:pt x="494025" y="1809389"/>
                    <a:pt x="490065" y="1806128"/>
                    <a:pt x="490065" y="1802105"/>
                  </a:cubicBezTo>
                  <a:cubicBezTo>
                    <a:pt x="490065" y="1798082"/>
                    <a:pt x="494025" y="1794821"/>
                    <a:pt x="498909" y="1794821"/>
                  </a:cubicBezTo>
                  <a:close/>
                  <a:moveTo>
                    <a:pt x="601916" y="1794820"/>
                  </a:moveTo>
                  <a:cubicBezTo>
                    <a:pt x="607375" y="1794820"/>
                    <a:pt x="611801" y="1799711"/>
                    <a:pt x="611801" y="1805745"/>
                  </a:cubicBezTo>
                  <a:cubicBezTo>
                    <a:pt x="611801" y="1811779"/>
                    <a:pt x="607375" y="1816670"/>
                    <a:pt x="601916" y="1816670"/>
                  </a:cubicBezTo>
                  <a:cubicBezTo>
                    <a:pt x="596457" y="1816670"/>
                    <a:pt x="592031" y="1811779"/>
                    <a:pt x="592031" y="1805745"/>
                  </a:cubicBezTo>
                  <a:cubicBezTo>
                    <a:pt x="592031" y="1799711"/>
                    <a:pt x="596457" y="1794820"/>
                    <a:pt x="601916" y="1794820"/>
                  </a:cubicBezTo>
                  <a:close/>
                  <a:moveTo>
                    <a:pt x="708044" y="1791698"/>
                  </a:moveTo>
                  <a:cubicBezTo>
                    <a:pt x="714653" y="1791698"/>
                    <a:pt x="720010" y="1797288"/>
                    <a:pt x="720010" y="1804184"/>
                  </a:cubicBezTo>
                  <a:cubicBezTo>
                    <a:pt x="720010" y="1811080"/>
                    <a:pt x="714653" y="1816670"/>
                    <a:pt x="708044" y="1816670"/>
                  </a:cubicBezTo>
                  <a:cubicBezTo>
                    <a:pt x="701435" y="1816670"/>
                    <a:pt x="696078" y="1811080"/>
                    <a:pt x="696078" y="1804184"/>
                  </a:cubicBezTo>
                  <a:cubicBezTo>
                    <a:pt x="696078" y="1797288"/>
                    <a:pt x="701435" y="1791698"/>
                    <a:pt x="708044" y="1791698"/>
                  </a:cubicBezTo>
                  <a:close/>
                  <a:moveTo>
                    <a:pt x="400063" y="1789618"/>
                  </a:moveTo>
                  <a:cubicBezTo>
                    <a:pt x="403223" y="1789618"/>
                    <a:pt x="405786" y="1791714"/>
                    <a:pt x="405786" y="1794300"/>
                  </a:cubicBezTo>
                  <a:cubicBezTo>
                    <a:pt x="405786" y="1796885"/>
                    <a:pt x="403223" y="1798982"/>
                    <a:pt x="400063" y="1798982"/>
                  </a:cubicBezTo>
                  <a:cubicBezTo>
                    <a:pt x="396904" y="1798982"/>
                    <a:pt x="394341" y="1796885"/>
                    <a:pt x="394341" y="1794300"/>
                  </a:cubicBezTo>
                  <a:cubicBezTo>
                    <a:pt x="394341" y="1791714"/>
                    <a:pt x="396904" y="1789618"/>
                    <a:pt x="400063" y="1789618"/>
                  </a:cubicBezTo>
                  <a:close/>
                  <a:moveTo>
                    <a:pt x="1800023" y="1787537"/>
                  </a:moveTo>
                  <a:cubicBezTo>
                    <a:pt x="1807493" y="1787537"/>
                    <a:pt x="1813549" y="1794059"/>
                    <a:pt x="1813549" y="1802104"/>
                  </a:cubicBezTo>
                  <a:cubicBezTo>
                    <a:pt x="1813549" y="1810149"/>
                    <a:pt x="1807493" y="1816671"/>
                    <a:pt x="1800023" y="1816671"/>
                  </a:cubicBezTo>
                  <a:cubicBezTo>
                    <a:pt x="1792553" y="1816671"/>
                    <a:pt x="1786497" y="1810149"/>
                    <a:pt x="1786497" y="1802104"/>
                  </a:cubicBezTo>
                  <a:cubicBezTo>
                    <a:pt x="1786497" y="1794059"/>
                    <a:pt x="1792553" y="1787537"/>
                    <a:pt x="1800023" y="1787537"/>
                  </a:cubicBezTo>
                  <a:close/>
                  <a:moveTo>
                    <a:pt x="1002498" y="1787537"/>
                  </a:moveTo>
                  <a:cubicBezTo>
                    <a:pt x="1011980" y="1787537"/>
                    <a:pt x="1019666" y="1795223"/>
                    <a:pt x="1019666" y="1804705"/>
                  </a:cubicBezTo>
                  <a:cubicBezTo>
                    <a:pt x="1019666" y="1814187"/>
                    <a:pt x="1011980" y="1821873"/>
                    <a:pt x="1002498" y="1821873"/>
                  </a:cubicBezTo>
                  <a:cubicBezTo>
                    <a:pt x="993016" y="1821873"/>
                    <a:pt x="985330" y="1814187"/>
                    <a:pt x="985330" y="1804705"/>
                  </a:cubicBezTo>
                  <a:cubicBezTo>
                    <a:pt x="985330" y="1795223"/>
                    <a:pt x="993016" y="1787537"/>
                    <a:pt x="1002498" y="1787537"/>
                  </a:cubicBezTo>
                  <a:close/>
                  <a:moveTo>
                    <a:pt x="1397880" y="1787536"/>
                  </a:moveTo>
                  <a:cubicBezTo>
                    <a:pt x="1407362" y="1787536"/>
                    <a:pt x="1415048" y="1795222"/>
                    <a:pt x="1415048" y="1804704"/>
                  </a:cubicBezTo>
                  <a:cubicBezTo>
                    <a:pt x="1415048" y="1814186"/>
                    <a:pt x="1407362" y="1821872"/>
                    <a:pt x="1397880" y="1821872"/>
                  </a:cubicBezTo>
                  <a:cubicBezTo>
                    <a:pt x="1388398" y="1821872"/>
                    <a:pt x="1380712" y="1814186"/>
                    <a:pt x="1380712" y="1804704"/>
                  </a:cubicBezTo>
                  <a:cubicBezTo>
                    <a:pt x="1380712" y="1795222"/>
                    <a:pt x="1388398" y="1787536"/>
                    <a:pt x="1397880" y="1787536"/>
                  </a:cubicBezTo>
                  <a:close/>
                  <a:moveTo>
                    <a:pt x="1903031" y="1784416"/>
                  </a:moveTo>
                  <a:cubicBezTo>
                    <a:pt x="1909927" y="1784416"/>
                    <a:pt x="1915517" y="1790006"/>
                    <a:pt x="1915517" y="1796902"/>
                  </a:cubicBezTo>
                  <a:cubicBezTo>
                    <a:pt x="1915517" y="1803798"/>
                    <a:pt x="1909927" y="1809388"/>
                    <a:pt x="1903031" y="1809388"/>
                  </a:cubicBezTo>
                  <a:cubicBezTo>
                    <a:pt x="1896135" y="1809388"/>
                    <a:pt x="1890545" y="1803798"/>
                    <a:pt x="1890545" y="1796902"/>
                  </a:cubicBezTo>
                  <a:cubicBezTo>
                    <a:pt x="1890545" y="1790006"/>
                    <a:pt x="1896135" y="1784416"/>
                    <a:pt x="1903031" y="1784416"/>
                  </a:cubicBezTo>
                  <a:close/>
                  <a:moveTo>
                    <a:pt x="2001877" y="1782335"/>
                  </a:moveTo>
                  <a:cubicBezTo>
                    <a:pt x="2005900" y="1782335"/>
                    <a:pt x="2009161" y="1785596"/>
                    <a:pt x="2009161" y="1789619"/>
                  </a:cubicBezTo>
                  <a:cubicBezTo>
                    <a:pt x="2009161" y="1793642"/>
                    <a:pt x="2005900" y="1796903"/>
                    <a:pt x="2001877" y="1796903"/>
                  </a:cubicBezTo>
                  <a:cubicBezTo>
                    <a:pt x="1997854" y="1796903"/>
                    <a:pt x="1994593" y="1793642"/>
                    <a:pt x="1994593" y="1789619"/>
                  </a:cubicBezTo>
                  <a:cubicBezTo>
                    <a:pt x="1994593" y="1785596"/>
                    <a:pt x="1997854" y="1782335"/>
                    <a:pt x="2001877" y="1782335"/>
                  </a:cubicBezTo>
                  <a:close/>
                  <a:moveTo>
                    <a:pt x="1692334" y="1782334"/>
                  </a:moveTo>
                  <a:cubicBezTo>
                    <a:pt x="1701816" y="1782334"/>
                    <a:pt x="1709502" y="1790486"/>
                    <a:pt x="1709502" y="1800543"/>
                  </a:cubicBezTo>
                  <a:cubicBezTo>
                    <a:pt x="1709502" y="1810600"/>
                    <a:pt x="1701816" y="1818752"/>
                    <a:pt x="1692334" y="1818752"/>
                  </a:cubicBezTo>
                  <a:cubicBezTo>
                    <a:pt x="1682852" y="1818752"/>
                    <a:pt x="1675166" y="1810600"/>
                    <a:pt x="1675166" y="1800543"/>
                  </a:cubicBezTo>
                  <a:cubicBezTo>
                    <a:pt x="1675166" y="1790486"/>
                    <a:pt x="1682852" y="1782334"/>
                    <a:pt x="1692334" y="1782334"/>
                  </a:cubicBezTo>
                  <a:close/>
                  <a:moveTo>
                    <a:pt x="820416" y="1782334"/>
                  </a:moveTo>
                  <a:cubicBezTo>
                    <a:pt x="829323" y="1782334"/>
                    <a:pt x="836544" y="1789555"/>
                    <a:pt x="836544" y="1798462"/>
                  </a:cubicBezTo>
                  <a:cubicBezTo>
                    <a:pt x="836544" y="1807369"/>
                    <a:pt x="829323" y="1814590"/>
                    <a:pt x="820416" y="1814590"/>
                  </a:cubicBezTo>
                  <a:cubicBezTo>
                    <a:pt x="811509" y="1814590"/>
                    <a:pt x="804288" y="1807369"/>
                    <a:pt x="804288" y="1798462"/>
                  </a:cubicBezTo>
                  <a:cubicBezTo>
                    <a:pt x="804288" y="1789555"/>
                    <a:pt x="811509" y="1782334"/>
                    <a:pt x="820416" y="1782334"/>
                  </a:cubicBezTo>
                  <a:close/>
                  <a:moveTo>
                    <a:pt x="304860" y="1779213"/>
                  </a:moveTo>
                  <a:cubicBezTo>
                    <a:pt x="307734" y="1779213"/>
                    <a:pt x="310063" y="1782008"/>
                    <a:pt x="310063" y="1785456"/>
                  </a:cubicBezTo>
                  <a:cubicBezTo>
                    <a:pt x="310063" y="1788904"/>
                    <a:pt x="307734" y="1791699"/>
                    <a:pt x="304860" y="1791699"/>
                  </a:cubicBezTo>
                  <a:cubicBezTo>
                    <a:pt x="301986" y="1791699"/>
                    <a:pt x="299657" y="1788904"/>
                    <a:pt x="299657" y="1785456"/>
                  </a:cubicBezTo>
                  <a:cubicBezTo>
                    <a:pt x="299657" y="1782008"/>
                    <a:pt x="301986" y="1779213"/>
                    <a:pt x="304860" y="1779213"/>
                  </a:cubicBezTo>
                  <a:close/>
                  <a:moveTo>
                    <a:pt x="1579963" y="1775051"/>
                  </a:moveTo>
                  <a:cubicBezTo>
                    <a:pt x="1590020" y="1775051"/>
                    <a:pt x="1598172" y="1783902"/>
                    <a:pt x="1598172" y="1794820"/>
                  </a:cubicBezTo>
                  <a:cubicBezTo>
                    <a:pt x="1598172" y="1805738"/>
                    <a:pt x="1590020" y="1814589"/>
                    <a:pt x="1579963" y="1814589"/>
                  </a:cubicBezTo>
                  <a:cubicBezTo>
                    <a:pt x="1569906" y="1814589"/>
                    <a:pt x="1561754" y="1805738"/>
                    <a:pt x="1561754" y="1794820"/>
                  </a:cubicBezTo>
                  <a:cubicBezTo>
                    <a:pt x="1561754" y="1783902"/>
                    <a:pt x="1569906" y="1775051"/>
                    <a:pt x="1579963" y="1775051"/>
                  </a:cubicBezTo>
                  <a:close/>
                  <a:moveTo>
                    <a:pt x="2095519" y="1771930"/>
                  </a:moveTo>
                  <a:cubicBezTo>
                    <a:pt x="2099542" y="1771930"/>
                    <a:pt x="2102803" y="1775424"/>
                    <a:pt x="2102803" y="1779734"/>
                  </a:cubicBezTo>
                  <a:cubicBezTo>
                    <a:pt x="2102803" y="1784044"/>
                    <a:pt x="2099542" y="1787538"/>
                    <a:pt x="2095519" y="1787538"/>
                  </a:cubicBezTo>
                  <a:cubicBezTo>
                    <a:pt x="2091496" y="1787538"/>
                    <a:pt x="2088235" y="1784044"/>
                    <a:pt x="2088235" y="1779734"/>
                  </a:cubicBezTo>
                  <a:cubicBezTo>
                    <a:pt x="2088235" y="1775424"/>
                    <a:pt x="2091496" y="1771930"/>
                    <a:pt x="2095519" y="1771930"/>
                  </a:cubicBezTo>
                  <a:close/>
                  <a:moveTo>
                    <a:pt x="211737" y="1771930"/>
                  </a:moveTo>
                  <a:cubicBezTo>
                    <a:pt x="213749" y="1771930"/>
                    <a:pt x="215379" y="1773561"/>
                    <a:pt x="215379" y="1775572"/>
                  </a:cubicBezTo>
                  <a:cubicBezTo>
                    <a:pt x="215379" y="1777584"/>
                    <a:pt x="213749" y="1779214"/>
                    <a:pt x="211737" y="1779214"/>
                  </a:cubicBezTo>
                  <a:cubicBezTo>
                    <a:pt x="209726" y="1779214"/>
                    <a:pt x="208095" y="1777584"/>
                    <a:pt x="208095" y="1775572"/>
                  </a:cubicBezTo>
                  <a:cubicBezTo>
                    <a:pt x="208095" y="1773561"/>
                    <a:pt x="209726" y="1771930"/>
                    <a:pt x="211737" y="1771930"/>
                  </a:cubicBezTo>
                  <a:close/>
                  <a:moveTo>
                    <a:pt x="2188641" y="1764646"/>
                  </a:moveTo>
                  <a:cubicBezTo>
                    <a:pt x="2190653" y="1764646"/>
                    <a:pt x="2192283" y="1766277"/>
                    <a:pt x="2192283" y="1768288"/>
                  </a:cubicBezTo>
                  <a:cubicBezTo>
                    <a:pt x="2192283" y="1770300"/>
                    <a:pt x="2190653" y="1771930"/>
                    <a:pt x="2188641" y="1771930"/>
                  </a:cubicBezTo>
                  <a:cubicBezTo>
                    <a:pt x="2186630" y="1771930"/>
                    <a:pt x="2184999" y="1770300"/>
                    <a:pt x="2184999" y="1768288"/>
                  </a:cubicBezTo>
                  <a:cubicBezTo>
                    <a:pt x="2184999" y="1766277"/>
                    <a:pt x="2186630" y="1764646"/>
                    <a:pt x="2188641" y="1764646"/>
                  </a:cubicBezTo>
                  <a:close/>
                  <a:moveTo>
                    <a:pt x="1461349" y="1764646"/>
                  </a:moveTo>
                  <a:cubicBezTo>
                    <a:pt x="1469107" y="1764646"/>
                    <a:pt x="1475396" y="1770702"/>
                    <a:pt x="1475396" y="1778172"/>
                  </a:cubicBezTo>
                  <a:cubicBezTo>
                    <a:pt x="1475396" y="1785642"/>
                    <a:pt x="1469107" y="1791698"/>
                    <a:pt x="1461349" y="1791698"/>
                  </a:cubicBezTo>
                  <a:cubicBezTo>
                    <a:pt x="1453591" y="1791698"/>
                    <a:pt x="1447302" y="1785642"/>
                    <a:pt x="1447302" y="1778172"/>
                  </a:cubicBezTo>
                  <a:cubicBezTo>
                    <a:pt x="1447302" y="1770702"/>
                    <a:pt x="1453591" y="1764646"/>
                    <a:pt x="1461349" y="1764646"/>
                  </a:cubicBezTo>
                  <a:close/>
                  <a:moveTo>
                    <a:pt x="940590" y="1764646"/>
                  </a:moveTo>
                  <a:cubicBezTo>
                    <a:pt x="948635" y="1764646"/>
                    <a:pt x="955157" y="1771401"/>
                    <a:pt x="955157" y="1779733"/>
                  </a:cubicBezTo>
                  <a:cubicBezTo>
                    <a:pt x="955157" y="1788065"/>
                    <a:pt x="948635" y="1794820"/>
                    <a:pt x="940590" y="1794820"/>
                  </a:cubicBezTo>
                  <a:cubicBezTo>
                    <a:pt x="932545" y="1794820"/>
                    <a:pt x="926023" y="1788065"/>
                    <a:pt x="926023" y="1779733"/>
                  </a:cubicBezTo>
                  <a:cubicBezTo>
                    <a:pt x="926023" y="1771401"/>
                    <a:pt x="932545" y="1764646"/>
                    <a:pt x="940590" y="1764646"/>
                  </a:cubicBezTo>
                  <a:close/>
                  <a:moveTo>
                    <a:pt x="1200189" y="1755282"/>
                  </a:moveTo>
                  <a:cubicBezTo>
                    <a:pt x="1205648" y="1755282"/>
                    <a:pt x="1210074" y="1759009"/>
                    <a:pt x="1210074" y="1763606"/>
                  </a:cubicBezTo>
                  <a:cubicBezTo>
                    <a:pt x="1210074" y="1768203"/>
                    <a:pt x="1205648" y="1771930"/>
                    <a:pt x="1200189" y="1771930"/>
                  </a:cubicBezTo>
                  <a:cubicBezTo>
                    <a:pt x="1194730" y="1771930"/>
                    <a:pt x="1190304" y="1768203"/>
                    <a:pt x="1190304" y="1763606"/>
                  </a:cubicBezTo>
                  <a:cubicBezTo>
                    <a:pt x="1190304" y="1759009"/>
                    <a:pt x="1194730" y="1755282"/>
                    <a:pt x="1200189" y="1755282"/>
                  </a:cubicBezTo>
                  <a:close/>
                  <a:moveTo>
                    <a:pt x="2280203" y="1752160"/>
                  </a:moveTo>
                  <a:cubicBezTo>
                    <a:pt x="2281065" y="1752160"/>
                    <a:pt x="2281764" y="1753325"/>
                    <a:pt x="2281764" y="1754762"/>
                  </a:cubicBezTo>
                  <a:cubicBezTo>
                    <a:pt x="2281764" y="1756199"/>
                    <a:pt x="2281065" y="1757364"/>
                    <a:pt x="2280203" y="1757364"/>
                  </a:cubicBezTo>
                  <a:cubicBezTo>
                    <a:pt x="2279341" y="1757364"/>
                    <a:pt x="2278642" y="1756199"/>
                    <a:pt x="2278642" y="1754762"/>
                  </a:cubicBezTo>
                  <a:cubicBezTo>
                    <a:pt x="2278642" y="1753325"/>
                    <a:pt x="2279341" y="1752160"/>
                    <a:pt x="2280203" y="1752160"/>
                  </a:cubicBezTo>
                  <a:close/>
                  <a:moveTo>
                    <a:pt x="1266780" y="1750079"/>
                  </a:moveTo>
                  <a:cubicBezTo>
                    <a:pt x="1272239" y="1750079"/>
                    <a:pt x="1276665" y="1754039"/>
                    <a:pt x="1276665" y="1758923"/>
                  </a:cubicBezTo>
                  <a:cubicBezTo>
                    <a:pt x="1276665" y="1763807"/>
                    <a:pt x="1272239" y="1767767"/>
                    <a:pt x="1266780" y="1767767"/>
                  </a:cubicBezTo>
                  <a:cubicBezTo>
                    <a:pt x="1261321" y="1767767"/>
                    <a:pt x="1256895" y="1763807"/>
                    <a:pt x="1256895" y="1758923"/>
                  </a:cubicBezTo>
                  <a:cubicBezTo>
                    <a:pt x="1256895" y="1754039"/>
                    <a:pt x="1261321" y="1750079"/>
                    <a:pt x="1266780" y="1750079"/>
                  </a:cubicBezTo>
                  <a:close/>
                  <a:moveTo>
                    <a:pt x="1133599" y="1750079"/>
                  </a:moveTo>
                  <a:cubicBezTo>
                    <a:pt x="1139058" y="1750079"/>
                    <a:pt x="1143484" y="1754505"/>
                    <a:pt x="1143484" y="1759964"/>
                  </a:cubicBezTo>
                  <a:cubicBezTo>
                    <a:pt x="1143484" y="1765423"/>
                    <a:pt x="1139058" y="1769849"/>
                    <a:pt x="1133599" y="1769849"/>
                  </a:cubicBezTo>
                  <a:cubicBezTo>
                    <a:pt x="1128140" y="1769849"/>
                    <a:pt x="1123714" y="1765423"/>
                    <a:pt x="1123714" y="1759964"/>
                  </a:cubicBezTo>
                  <a:cubicBezTo>
                    <a:pt x="1123714" y="1754505"/>
                    <a:pt x="1128140" y="1750079"/>
                    <a:pt x="1133599" y="1750079"/>
                  </a:cubicBezTo>
                  <a:close/>
                  <a:moveTo>
                    <a:pt x="659661" y="1744877"/>
                  </a:moveTo>
                  <a:cubicBezTo>
                    <a:pt x="667131" y="1744877"/>
                    <a:pt x="673187" y="1750933"/>
                    <a:pt x="673187" y="1758403"/>
                  </a:cubicBezTo>
                  <a:cubicBezTo>
                    <a:pt x="673187" y="1765873"/>
                    <a:pt x="667131" y="1771929"/>
                    <a:pt x="659661" y="1771929"/>
                  </a:cubicBezTo>
                  <a:cubicBezTo>
                    <a:pt x="652191" y="1771929"/>
                    <a:pt x="646135" y="1765873"/>
                    <a:pt x="646135" y="1758403"/>
                  </a:cubicBezTo>
                  <a:cubicBezTo>
                    <a:pt x="646135" y="1750933"/>
                    <a:pt x="652191" y="1744877"/>
                    <a:pt x="659661" y="1744877"/>
                  </a:cubicBezTo>
                  <a:close/>
                  <a:moveTo>
                    <a:pt x="557175" y="1744877"/>
                  </a:moveTo>
                  <a:cubicBezTo>
                    <a:pt x="562634" y="1744877"/>
                    <a:pt x="567060" y="1749303"/>
                    <a:pt x="567060" y="1754762"/>
                  </a:cubicBezTo>
                  <a:cubicBezTo>
                    <a:pt x="567060" y="1760221"/>
                    <a:pt x="562634" y="1764647"/>
                    <a:pt x="557175" y="1764647"/>
                  </a:cubicBezTo>
                  <a:cubicBezTo>
                    <a:pt x="551716" y="1764647"/>
                    <a:pt x="547290" y="1760221"/>
                    <a:pt x="547290" y="1754762"/>
                  </a:cubicBezTo>
                  <a:cubicBezTo>
                    <a:pt x="547290" y="1749303"/>
                    <a:pt x="551716" y="1744877"/>
                    <a:pt x="557175" y="1744877"/>
                  </a:cubicBezTo>
                  <a:close/>
                  <a:moveTo>
                    <a:pt x="457811" y="1739675"/>
                  </a:moveTo>
                  <a:cubicBezTo>
                    <a:pt x="461834" y="1739675"/>
                    <a:pt x="465095" y="1743635"/>
                    <a:pt x="465095" y="1748519"/>
                  </a:cubicBezTo>
                  <a:cubicBezTo>
                    <a:pt x="465095" y="1753403"/>
                    <a:pt x="461834" y="1757363"/>
                    <a:pt x="457811" y="1757363"/>
                  </a:cubicBezTo>
                  <a:cubicBezTo>
                    <a:pt x="453788" y="1757363"/>
                    <a:pt x="450527" y="1753403"/>
                    <a:pt x="450527" y="1748519"/>
                  </a:cubicBezTo>
                  <a:cubicBezTo>
                    <a:pt x="450527" y="1743635"/>
                    <a:pt x="453788" y="1739675"/>
                    <a:pt x="457811" y="1739675"/>
                  </a:cubicBezTo>
                  <a:close/>
                  <a:moveTo>
                    <a:pt x="767351" y="1739674"/>
                  </a:moveTo>
                  <a:cubicBezTo>
                    <a:pt x="775683" y="1739674"/>
                    <a:pt x="782438" y="1746895"/>
                    <a:pt x="782438" y="1755802"/>
                  </a:cubicBezTo>
                  <a:cubicBezTo>
                    <a:pt x="782438" y="1764709"/>
                    <a:pt x="775683" y="1771930"/>
                    <a:pt x="767351" y="1771930"/>
                  </a:cubicBezTo>
                  <a:cubicBezTo>
                    <a:pt x="759019" y="1771930"/>
                    <a:pt x="752264" y="1764709"/>
                    <a:pt x="752264" y="1755802"/>
                  </a:cubicBezTo>
                  <a:cubicBezTo>
                    <a:pt x="752264" y="1746895"/>
                    <a:pt x="759019" y="1739674"/>
                    <a:pt x="767351" y="1739674"/>
                  </a:cubicBezTo>
                  <a:close/>
                  <a:moveTo>
                    <a:pt x="1740717" y="1735513"/>
                  </a:moveTo>
                  <a:cubicBezTo>
                    <a:pt x="1751061" y="1735513"/>
                    <a:pt x="1759446" y="1744364"/>
                    <a:pt x="1759446" y="1755282"/>
                  </a:cubicBezTo>
                  <a:cubicBezTo>
                    <a:pt x="1759446" y="1766200"/>
                    <a:pt x="1751061" y="1775051"/>
                    <a:pt x="1740717" y="1775051"/>
                  </a:cubicBezTo>
                  <a:cubicBezTo>
                    <a:pt x="1730373" y="1775051"/>
                    <a:pt x="1721988" y="1766200"/>
                    <a:pt x="1721988" y="1755282"/>
                  </a:cubicBezTo>
                  <a:cubicBezTo>
                    <a:pt x="1721988" y="1744364"/>
                    <a:pt x="1730373" y="1735513"/>
                    <a:pt x="1740717" y="1735513"/>
                  </a:cubicBezTo>
                  <a:close/>
                  <a:moveTo>
                    <a:pt x="1633547" y="1735513"/>
                  </a:moveTo>
                  <a:cubicBezTo>
                    <a:pt x="1644465" y="1735513"/>
                    <a:pt x="1653316" y="1744364"/>
                    <a:pt x="1653316" y="1755282"/>
                  </a:cubicBezTo>
                  <a:cubicBezTo>
                    <a:pt x="1653316" y="1766200"/>
                    <a:pt x="1644465" y="1775051"/>
                    <a:pt x="1633547" y="1775051"/>
                  </a:cubicBezTo>
                  <a:cubicBezTo>
                    <a:pt x="1622629" y="1775051"/>
                    <a:pt x="1613778" y="1766200"/>
                    <a:pt x="1613778" y="1755282"/>
                  </a:cubicBezTo>
                  <a:cubicBezTo>
                    <a:pt x="1613778" y="1744364"/>
                    <a:pt x="1622629" y="1735513"/>
                    <a:pt x="1633547" y="1735513"/>
                  </a:cubicBezTo>
                  <a:close/>
                  <a:moveTo>
                    <a:pt x="1332849" y="1735513"/>
                  </a:moveTo>
                  <a:cubicBezTo>
                    <a:pt x="1339170" y="1735513"/>
                    <a:pt x="1344294" y="1740404"/>
                    <a:pt x="1344294" y="1746438"/>
                  </a:cubicBezTo>
                  <a:cubicBezTo>
                    <a:pt x="1344294" y="1752472"/>
                    <a:pt x="1339170" y="1757363"/>
                    <a:pt x="1332849" y="1757363"/>
                  </a:cubicBezTo>
                  <a:cubicBezTo>
                    <a:pt x="1326528" y="1757363"/>
                    <a:pt x="1321404" y="1752472"/>
                    <a:pt x="1321404" y="1746438"/>
                  </a:cubicBezTo>
                  <a:cubicBezTo>
                    <a:pt x="1321404" y="1740404"/>
                    <a:pt x="1326528" y="1735513"/>
                    <a:pt x="1332849" y="1735513"/>
                  </a:cubicBezTo>
                  <a:close/>
                  <a:moveTo>
                    <a:pt x="1068048" y="1735513"/>
                  </a:moveTo>
                  <a:cubicBezTo>
                    <a:pt x="1074082" y="1735513"/>
                    <a:pt x="1078973" y="1740404"/>
                    <a:pt x="1078973" y="1746438"/>
                  </a:cubicBezTo>
                  <a:cubicBezTo>
                    <a:pt x="1078973" y="1752472"/>
                    <a:pt x="1074082" y="1757363"/>
                    <a:pt x="1068048" y="1757363"/>
                  </a:cubicBezTo>
                  <a:cubicBezTo>
                    <a:pt x="1062014" y="1757363"/>
                    <a:pt x="1057123" y="1752472"/>
                    <a:pt x="1057123" y="1746438"/>
                  </a:cubicBezTo>
                  <a:cubicBezTo>
                    <a:pt x="1057123" y="1740404"/>
                    <a:pt x="1062014" y="1735513"/>
                    <a:pt x="1068048" y="1735513"/>
                  </a:cubicBezTo>
                  <a:close/>
                  <a:moveTo>
                    <a:pt x="1843203" y="1732392"/>
                  </a:moveTo>
                  <a:cubicBezTo>
                    <a:pt x="1852685" y="1732392"/>
                    <a:pt x="1860371" y="1740311"/>
                    <a:pt x="1860371" y="1750080"/>
                  </a:cubicBezTo>
                  <a:cubicBezTo>
                    <a:pt x="1860371" y="1759849"/>
                    <a:pt x="1852685" y="1767768"/>
                    <a:pt x="1843203" y="1767768"/>
                  </a:cubicBezTo>
                  <a:cubicBezTo>
                    <a:pt x="1833721" y="1767768"/>
                    <a:pt x="1826035" y="1759849"/>
                    <a:pt x="1826035" y="1750080"/>
                  </a:cubicBezTo>
                  <a:cubicBezTo>
                    <a:pt x="1826035" y="1740311"/>
                    <a:pt x="1833721" y="1732392"/>
                    <a:pt x="1843203" y="1732392"/>
                  </a:cubicBezTo>
                  <a:close/>
                  <a:moveTo>
                    <a:pt x="363127" y="1732392"/>
                  </a:moveTo>
                  <a:cubicBezTo>
                    <a:pt x="366575" y="1732392"/>
                    <a:pt x="369370" y="1735187"/>
                    <a:pt x="369370" y="1738635"/>
                  </a:cubicBezTo>
                  <a:cubicBezTo>
                    <a:pt x="369370" y="1742083"/>
                    <a:pt x="366575" y="1744878"/>
                    <a:pt x="363127" y="1744878"/>
                  </a:cubicBezTo>
                  <a:cubicBezTo>
                    <a:pt x="359679" y="1744878"/>
                    <a:pt x="356884" y="1742083"/>
                    <a:pt x="356884" y="1738635"/>
                  </a:cubicBezTo>
                  <a:cubicBezTo>
                    <a:pt x="356884" y="1735187"/>
                    <a:pt x="359679" y="1732392"/>
                    <a:pt x="363127" y="1732392"/>
                  </a:cubicBezTo>
                  <a:close/>
                  <a:moveTo>
                    <a:pt x="882844" y="1732391"/>
                  </a:moveTo>
                  <a:cubicBezTo>
                    <a:pt x="891751" y="1732391"/>
                    <a:pt x="898972" y="1739146"/>
                    <a:pt x="898972" y="1747478"/>
                  </a:cubicBezTo>
                  <a:cubicBezTo>
                    <a:pt x="898972" y="1755810"/>
                    <a:pt x="891751" y="1762565"/>
                    <a:pt x="882844" y="1762565"/>
                  </a:cubicBezTo>
                  <a:cubicBezTo>
                    <a:pt x="873937" y="1762565"/>
                    <a:pt x="866716" y="1755810"/>
                    <a:pt x="866716" y="1747478"/>
                  </a:cubicBezTo>
                  <a:cubicBezTo>
                    <a:pt x="866716" y="1739146"/>
                    <a:pt x="873937" y="1732391"/>
                    <a:pt x="882844" y="1732391"/>
                  </a:cubicBezTo>
                  <a:close/>
                  <a:moveTo>
                    <a:pt x="1942569" y="1730311"/>
                  </a:moveTo>
                  <a:cubicBezTo>
                    <a:pt x="1949465" y="1730311"/>
                    <a:pt x="1955055" y="1735901"/>
                    <a:pt x="1955055" y="1742797"/>
                  </a:cubicBezTo>
                  <a:cubicBezTo>
                    <a:pt x="1955055" y="1749693"/>
                    <a:pt x="1949465" y="1755283"/>
                    <a:pt x="1942569" y="1755283"/>
                  </a:cubicBezTo>
                  <a:cubicBezTo>
                    <a:pt x="1935673" y="1755283"/>
                    <a:pt x="1930083" y="1749693"/>
                    <a:pt x="1930083" y="1742797"/>
                  </a:cubicBezTo>
                  <a:cubicBezTo>
                    <a:pt x="1930083" y="1735901"/>
                    <a:pt x="1935673" y="1730311"/>
                    <a:pt x="1942569" y="1730311"/>
                  </a:cubicBezTo>
                  <a:close/>
                  <a:moveTo>
                    <a:pt x="1519615" y="1727189"/>
                  </a:moveTo>
                  <a:cubicBezTo>
                    <a:pt x="1529097" y="1727189"/>
                    <a:pt x="1536783" y="1735108"/>
                    <a:pt x="1536783" y="1744877"/>
                  </a:cubicBezTo>
                  <a:cubicBezTo>
                    <a:pt x="1536783" y="1754646"/>
                    <a:pt x="1529097" y="1762565"/>
                    <a:pt x="1519615" y="1762565"/>
                  </a:cubicBezTo>
                  <a:cubicBezTo>
                    <a:pt x="1510133" y="1762565"/>
                    <a:pt x="1502447" y="1754646"/>
                    <a:pt x="1502447" y="1744877"/>
                  </a:cubicBezTo>
                  <a:cubicBezTo>
                    <a:pt x="1502447" y="1735108"/>
                    <a:pt x="1510133" y="1727189"/>
                    <a:pt x="1519615" y="1727189"/>
                  </a:cubicBezTo>
                  <a:close/>
                  <a:moveTo>
                    <a:pt x="2036732" y="1723028"/>
                  </a:moveTo>
                  <a:cubicBezTo>
                    <a:pt x="2042191" y="1723028"/>
                    <a:pt x="2046617" y="1727454"/>
                    <a:pt x="2046617" y="1732913"/>
                  </a:cubicBezTo>
                  <a:cubicBezTo>
                    <a:pt x="2046617" y="1738372"/>
                    <a:pt x="2042191" y="1742798"/>
                    <a:pt x="2036732" y="1742798"/>
                  </a:cubicBezTo>
                  <a:cubicBezTo>
                    <a:pt x="2031273" y="1742798"/>
                    <a:pt x="2026847" y="1738372"/>
                    <a:pt x="2026847" y="1732913"/>
                  </a:cubicBezTo>
                  <a:cubicBezTo>
                    <a:pt x="2026847" y="1727454"/>
                    <a:pt x="2031273" y="1723028"/>
                    <a:pt x="2036732" y="1723028"/>
                  </a:cubicBezTo>
                  <a:close/>
                  <a:moveTo>
                    <a:pt x="271044" y="1723027"/>
                  </a:moveTo>
                  <a:cubicBezTo>
                    <a:pt x="273056" y="1723027"/>
                    <a:pt x="274686" y="1724658"/>
                    <a:pt x="274686" y="1726669"/>
                  </a:cubicBezTo>
                  <a:cubicBezTo>
                    <a:pt x="274686" y="1728681"/>
                    <a:pt x="273056" y="1730311"/>
                    <a:pt x="271044" y="1730311"/>
                  </a:cubicBezTo>
                  <a:cubicBezTo>
                    <a:pt x="269033" y="1730311"/>
                    <a:pt x="267402" y="1728681"/>
                    <a:pt x="267402" y="1726669"/>
                  </a:cubicBezTo>
                  <a:cubicBezTo>
                    <a:pt x="267402" y="1724658"/>
                    <a:pt x="269033" y="1723027"/>
                    <a:pt x="271044" y="1723027"/>
                  </a:cubicBezTo>
                  <a:close/>
                  <a:moveTo>
                    <a:pt x="2129333" y="1712622"/>
                  </a:moveTo>
                  <a:cubicBezTo>
                    <a:pt x="2134217" y="1712622"/>
                    <a:pt x="2138177" y="1715883"/>
                    <a:pt x="2138177" y="1719906"/>
                  </a:cubicBezTo>
                  <a:cubicBezTo>
                    <a:pt x="2138177" y="1723929"/>
                    <a:pt x="2134217" y="1727190"/>
                    <a:pt x="2129333" y="1727190"/>
                  </a:cubicBezTo>
                  <a:cubicBezTo>
                    <a:pt x="2124449" y="1727190"/>
                    <a:pt x="2120489" y="1723929"/>
                    <a:pt x="2120489" y="1719906"/>
                  </a:cubicBezTo>
                  <a:cubicBezTo>
                    <a:pt x="2120489" y="1715883"/>
                    <a:pt x="2124449" y="1712622"/>
                    <a:pt x="2129333" y="1712622"/>
                  </a:cubicBezTo>
                  <a:close/>
                  <a:moveTo>
                    <a:pt x="1004059" y="1712622"/>
                  </a:moveTo>
                  <a:cubicBezTo>
                    <a:pt x="1011529" y="1712622"/>
                    <a:pt x="1017585" y="1718678"/>
                    <a:pt x="1017585" y="1726148"/>
                  </a:cubicBezTo>
                  <a:cubicBezTo>
                    <a:pt x="1017585" y="1733618"/>
                    <a:pt x="1011529" y="1739674"/>
                    <a:pt x="1004059" y="1739674"/>
                  </a:cubicBezTo>
                  <a:cubicBezTo>
                    <a:pt x="996589" y="1739674"/>
                    <a:pt x="990533" y="1733618"/>
                    <a:pt x="990533" y="1726148"/>
                  </a:cubicBezTo>
                  <a:cubicBezTo>
                    <a:pt x="990533" y="1718678"/>
                    <a:pt x="996589" y="1712622"/>
                    <a:pt x="1004059" y="1712622"/>
                  </a:cubicBezTo>
                  <a:close/>
                  <a:moveTo>
                    <a:pt x="182084" y="1712622"/>
                  </a:moveTo>
                  <a:cubicBezTo>
                    <a:pt x="182659" y="1712622"/>
                    <a:pt x="183125" y="1713321"/>
                    <a:pt x="183125" y="1714183"/>
                  </a:cubicBezTo>
                  <a:cubicBezTo>
                    <a:pt x="183125" y="1715045"/>
                    <a:pt x="182659" y="1715744"/>
                    <a:pt x="182084" y="1715744"/>
                  </a:cubicBezTo>
                  <a:cubicBezTo>
                    <a:pt x="181509" y="1715744"/>
                    <a:pt x="181043" y="1715045"/>
                    <a:pt x="181043" y="1714183"/>
                  </a:cubicBezTo>
                  <a:cubicBezTo>
                    <a:pt x="181043" y="1713321"/>
                    <a:pt x="181509" y="1712622"/>
                    <a:pt x="182084" y="1712622"/>
                  </a:cubicBezTo>
                  <a:close/>
                  <a:moveTo>
                    <a:pt x="1397359" y="1710541"/>
                  </a:moveTo>
                  <a:cubicBezTo>
                    <a:pt x="1404829" y="1710541"/>
                    <a:pt x="1410885" y="1716597"/>
                    <a:pt x="1410885" y="1724067"/>
                  </a:cubicBezTo>
                  <a:cubicBezTo>
                    <a:pt x="1410885" y="1731537"/>
                    <a:pt x="1404829" y="1737593"/>
                    <a:pt x="1397359" y="1737593"/>
                  </a:cubicBezTo>
                  <a:cubicBezTo>
                    <a:pt x="1389889" y="1737593"/>
                    <a:pt x="1383833" y="1731537"/>
                    <a:pt x="1383833" y="1724067"/>
                  </a:cubicBezTo>
                  <a:cubicBezTo>
                    <a:pt x="1383833" y="1716597"/>
                    <a:pt x="1389889" y="1710541"/>
                    <a:pt x="1397359" y="1710541"/>
                  </a:cubicBezTo>
                  <a:close/>
                  <a:moveTo>
                    <a:pt x="2219855" y="1705339"/>
                  </a:moveTo>
                  <a:cubicBezTo>
                    <a:pt x="2221291" y="1705339"/>
                    <a:pt x="2222456" y="1706504"/>
                    <a:pt x="2222456" y="1707940"/>
                  </a:cubicBezTo>
                  <a:cubicBezTo>
                    <a:pt x="2222456" y="1709376"/>
                    <a:pt x="2221291" y="1710541"/>
                    <a:pt x="2219855" y="1710541"/>
                  </a:cubicBezTo>
                  <a:cubicBezTo>
                    <a:pt x="2218419" y="1710541"/>
                    <a:pt x="2217254" y="1709376"/>
                    <a:pt x="2217254" y="1707940"/>
                  </a:cubicBezTo>
                  <a:cubicBezTo>
                    <a:pt x="2217254" y="1706504"/>
                    <a:pt x="2218419" y="1705339"/>
                    <a:pt x="2219855" y="1705339"/>
                  </a:cubicBezTo>
                  <a:close/>
                  <a:moveTo>
                    <a:pt x="826658" y="1695975"/>
                  </a:moveTo>
                  <a:cubicBezTo>
                    <a:pt x="833267" y="1695975"/>
                    <a:pt x="838624" y="1702031"/>
                    <a:pt x="838624" y="1709501"/>
                  </a:cubicBezTo>
                  <a:cubicBezTo>
                    <a:pt x="838624" y="1716971"/>
                    <a:pt x="833267" y="1723027"/>
                    <a:pt x="826658" y="1723027"/>
                  </a:cubicBezTo>
                  <a:cubicBezTo>
                    <a:pt x="820049" y="1723027"/>
                    <a:pt x="814692" y="1716971"/>
                    <a:pt x="814692" y="1709501"/>
                  </a:cubicBezTo>
                  <a:cubicBezTo>
                    <a:pt x="814692" y="1702031"/>
                    <a:pt x="820049" y="1695975"/>
                    <a:pt x="826658" y="1695975"/>
                  </a:cubicBezTo>
                  <a:close/>
                  <a:moveTo>
                    <a:pt x="717929" y="1695975"/>
                  </a:moveTo>
                  <a:cubicBezTo>
                    <a:pt x="725974" y="1695975"/>
                    <a:pt x="732496" y="1702497"/>
                    <a:pt x="732496" y="1710542"/>
                  </a:cubicBezTo>
                  <a:cubicBezTo>
                    <a:pt x="732496" y="1718587"/>
                    <a:pt x="725974" y="1725109"/>
                    <a:pt x="717929" y="1725109"/>
                  </a:cubicBezTo>
                  <a:cubicBezTo>
                    <a:pt x="709884" y="1725109"/>
                    <a:pt x="703362" y="1718587"/>
                    <a:pt x="703362" y="1710542"/>
                  </a:cubicBezTo>
                  <a:cubicBezTo>
                    <a:pt x="703362" y="1702497"/>
                    <a:pt x="709884" y="1695975"/>
                    <a:pt x="717929" y="1695975"/>
                  </a:cubicBezTo>
                  <a:close/>
                  <a:moveTo>
                    <a:pt x="614921" y="1695975"/>
                  </a:moveTo>
                  <a:cubicBezTo>
                    <a:pt x="622391" y="1695975"/>
                    <a:pt x="628447" y="1702031"/>
                    <a:pt x="628447" y="1709501"/>
                  </a:cubicBezTo>
                  <a:cubicBezTo>
                    <a:pt x="628447" y="1716971"/>
                    <a:pt x="622391" y="1723027"/>
                    <a:pt x="614921" y="1723027"/>
                  </a:cubicBezTo>
                  <a:cubicBezTo>
                    <a:pt x="607451" y="1723027"/>
                    <a:pt x="601395" y="1716971"/>
                    <a:pt x="601395" y="1709501"/>
                  </a:cubicBezTo>
                  <a:cubicBezTo>
                    <a:pt x="601395" y="1702031"/>
                    <a:pt x="607451" y="1695975"/>
                    <a:pt x="614921" y="1695975"/>
                  </a:cubicBezTo>
                  <a:close/>
                  <a:moveTo>
                    <a:pt x="2307255" y="1692853"/>
                  </a:moveTo>
                  <a:cubicBezTo>
                    <a:pt x="2308117" y="1692853"/>
                    <a:pt x="2308816" y="1693552"/>
                    <a:pt x="2308816" y="1694414"/>
                  </a:cubicBezTo>
                  <a:cubicBezTo>
                    <a:pt x="2308816" y="1695276"/>
                    <a:pt x="2308117" y="1695975"/>
                    <a:pt x="2307255" y="1695975"/>
                  </a:cubicBezTo>
                  <a:cubicBezTo>
                    <a:pt x="2306393" y="1695975"/>
                    <a:pt x="2305694" y="1695276"/>
                    <a:pt x="2305694" y="1694414"/>
                  </a:cubicBezTo>
                  <a:cubicBezTo>
                    <a:pt x="2305694" y="1693552"/>
                    <a:pt x="2306393" y="1692853"/>
                    <a:pt x="2307255" y="1692853"/>
                  </a:cubicBezTo>
                  <a:close/>
                  <a:moveTo>
                    <a:pt x="1573720" y="1690772"/>
                  </a:moveTo>
                  <a:cubicBezTo>
                    <a:pt x="1582052" y="1690772"/>
                    <a:pt x="1588807" y="1697294"/>
                    <a:pt x="1588807" y="1705339"/>
                  </a:cubicBezTo>
                  <a:cubicBezTo>
                    <a:pt x="1588807" y="1713384"/>
                    <a:pt x="1582052" y="1719906"/>
                    <a:pt x="1573720" y="1719906"/>
                  </a:cubicBezTo>
                  <a:cubicBezTo>
                    <a:pt x="1565388" y="1719906"/>
                    <a:pt x="1558633" y="1713384"/>
                    <a:pt x="1558633" y="1705339"/>
                  </a:cubicBezTo>
                  <a:cubicBezTo>
                    <a:pt x="1558633" y="1697294"/>
                    <a:pt x="1565388" y="1690772"/>
                    <a:pt x="1573720" y="1690772"/>
                  </a:cubicBezTo>
                  <a:close/>
                  <a:moveTo>
                    <a:pt x="1682450" y="1687651"/>
                  </a:moveTo>
                  <a:cubicBezTo>
                    <a:pt x="1693368" y="1687651"/>
                    <a:pt x="1702219" y="1696502"/>
                    <a:pt x="1702219" y="1707420"/>
                  </a:cubicBezTo>
                  <a:cubicBezTo>
                    <a:pt x="1702219" y="1718338"/>
                    <a:pt x="1693368" y="1727189"/>
                    <a:pt x="1682450" y="1727189"/>
                  </a:cubicBezTo>
                  <a:cubicBezTo>
                    <a:pt x="1671532" y="1727189"/>
                    <a:pt x="1662681" y="1718338"/>
                    <a:pt x="1662681" y="1707420"/>
                  </a:cubicBezTo>
                  <a:cubicBezTo>
                    <a:pt x="1662681" y="1696502"/>
                    <a:pt x="1671532" y="1687651"/>
                    <a:pt x="1682450" y="1687651"/>
                  </a:cubicBezTo>
                  <a:close/>
                  <a:moveTo>
                    <a:pt x="1456666" y="1687651"/>
                  </a:moveTo>
                  <a:cubicBezTo>
                    <a:pt x="1460114" y="1687651"/>
                    <a:pt x="1462909" y="1690446"/>
                    <a:pt x="1462909" y="1693894"/>
                  </a:cubicBezTo>
                  <a:cubicBezTo>
                    <a:pt x="1462909" y="1697342"/>
                    <a:pt x="1460114" y="1700137"/>
                    <a:pt x="1456666" y="1700137"/>
                  </a:cubicBezTo>
                  <a:cubicBezTo>
                    <a:pt x="1453218" y="1700137"/>
                    <a:pt x="1450423" y="1697342"/>
                    <a:pt x="1450423" y="1693894"/>
                  </a:cubicBezTo>
                  <a:cubicBezTo>
                    <a:pt x="1450423" y="1690446"/>
                    <a:pt x="1453218" y="1687651"/>
                    <a:pt x="1456666" y="1687651"/>
                  </a:cubicBezTo>
                  <a:close/>
                  <a:moveTo>
                    <a:pt x="943192" y="1687651"/>
                  </a:moveTo>
                  <a:cubicBezTo>
                    <a:pt x="948651" y="1687651"/>
                    <a:pt x="953077" y="1691611"/>
                    <a:pt x="953077" y="1696495"/>
                  </a:cubicBezTo>
                  <a:cubicBezTo>
                    <a:pt x="953077" y="1701379"/>
                    <a:pt x="948651" y="1705339"/>
                    <a:pt x="943192" y="1705339"/>
                  </a:cubicBezTo>
                  <a:cubicBezTo>
                    <a:pt x="937733" y="1705339"/>
                    <a:pt x="933307" y="1701379"/>
                    <a:pt x="933307" y="1696495"/>
                  </a:cubicBezTo>
                  <a:cubicBezTo>
                    <a:pt x="933307" y="1691611"/>
                    <a:pt x="937733" y="1687651"/>
                    <a:pt x="943192" y="1687651"/>
                  </a:cubicBezTo>
                  <a:close/>
                  <a:moveTo>
                    <a:pt x="517637" y="1687651"/>
                  </a:moveTo>
                  <a:cubicBezTo>
                    <a:pt x="524246" y="1687651"/>
                    <a:pt x="529603" y="1693241"/>
                    <a:pt x="529603" y="1700137"/>
                  </a:cubicBezTo>
                  <a:cubicBezTo>
                    <a:pt x="529603" y="1707033"/>
                    <a:pt x="524246" y="1712623"/>
                    <a:pt x="517637" y="1712623"/>
                  </a:cubicBezTo>
                  <a:cubicBezTo>
                    <a:pt x="511028" y="1712623"/>
                    <a:pt x="505671" y="1707033"/>
                    <a:pt x="505671" y="1700137"/>
                  </a:cubicBezTo>
                  <a:cubicBezTo>
                    <a:pt x="505671" y="1693241"/>
                    <a:pt x="511028" y="1687651"/>
                    <a:pt x="517637" y="1687651"/>
                  </a:cubicBezTo>
                  <a:close/>
                  <a:moveTo>
                    <a:pt x="1785457" y="1685570"/>
                  </a:moveTo>
                  <a:cubicBezTo>
                    <a:pt x="1795801" y="1685570"/>
                    <a:pt x="1804186" y="1693955"/>
                    <a:pt x="1804186" y="1704299"/>
                  </a:cubicBezTo>
                  <a:cubicBezTo>
                    <a:pt x="1804186" y="1714643"/>
                    <a:pt x="1795801" y="1723028"/>
                    <a:pt x="1785457" y="1723028"/>
                  </a:cubicBezTo>
                  <a:cubicBezTo>
                    <a:pt x="1775113" y="1723028"/>
                    <a:pt x="1766728" y="1714643"/>
                    <a:pt x="1766728" y="1704299"/>
                  </a:cubicBezTo>
                  <a:cubicBezTo>
                    <a:pt x="1766728" y="1693955"/>
                    <a:pt x="1775113" y="1685570"/>
                    <a:pt x="1785457" y="1685570"/>
                  </a:cubicBezTo>
                  <a:close/>
                  <a:moveTo>
                    <a:pt x="1200188" y="1685570"/>
                  </a:moveTo>
                  <a:cubicBezTo>
                    <a:pt x="1201624" y="1685570"/>
                    <a:pt x="1202789" y="1686735"/>
                    <a:pt x="1202789" y="1688171"/>
                  </a:cubicBezTo>
                  <a:cubicBezTo>
                    <a:pt x="1202789" y="1689607"/>
                    <a:pt x="1201624" y="1690772"/>
                    <a:pt x="1200188" y="1690772"/>
                  </a:cubicBezTo>
                  <a:cubicBezTo>
                    <a:pt x="1198752" y="1690772"/>
                    <a:pt x="1197587" y="1689607"/>
                    <a:pt x="1197587" y="1688171"/>
                  </a:cubicBezTo>
                  <a:cubicBezTo>
                    <a:pt x="1197587" y="1686735"/>
                    <a:pt x="1198752" y="1685570"/>
                    <a:pt x="1200188" y="1685570"/>
                  </a:cubicBezTo>
                  <a:close/>
                  <a:moveTo>
                    <a:pt x="422434" y="1683490"/>
                  </a:moveTo>
                  <a:cubicBezTo>
                    <a:pt x="425882" y="1683490"/>
                    <a:pt x="428677" y="1686751"/>
                    <a:pt x="428677" y="1690774"/>
                  </a:cubicBezTo>
                  <a:cubicBezTo>
                    <a:pt x="428677" y="1694797"/>
                    <a:pt x="425882" y="1698058"/>
                    <a:pt x="422434" y="1698058"/>
                  </a:cubicBezTo>
                  <a:cubicBezTo>
                    <a:pt x="418986" y="1698058"/>
                    <a:pt x="416191" y="1694797"/>
                    <a:pt x="416191" y="1690774"/>
                  </a:cubicBezTo>
                  <a:cubicBezTo>
                    <a:pt x="416191" y="1686751"/>
                    <a:pt x="418986" y="1683490"/>
                    <a:pt x="422434" y="1683490"/>
                  </a:cubicBezTo>
                  <a:close/>
                  <a:moveTo>
                    <a:pt x="1883262" y="1680368"/>
                  </a:moveTo>
                  <a:cubicBezTo>
                    <a:pt x="1893031" y="1680368"/>
                    <a:pt x="1900950" y="1687589"/>
                    <a:pt x="1900950" y="1696496"/>
                  </a:cubicBezTo>
                  <a:cubicBezTo>
                    <a:pt x="1900950" y="1705403"/>
                    <a:pt x="1893031" y="1712624"/>
                    <a:pt x="1883262" y="1712624"/>
                  </a:cubicBezTo>
                  <a:cubicBezTo>
                    <a:pt x="1873493" y="1712624"/>
                    <a:pt x="1865574" y="1705403"/>
                    <a:pt x="1865574" y="1696496"/>
                  </a:cubicBezTo>
                  <a:cubicBezTo>
                    <a:pt x="1865574" y="1687589"/>
                    <a:pt x="1873493" y="1680368"/>
                    <a:pt x="1883262" y="1680368"/>
                  </a:cubicBezTo>
                  <a:close/>
                  <a:moveTo>
                    <a:pt x="1266779" y="1680368"/>
                  </a:moveTo>
                  <a:cubicBezTo>
                    <a:pt x="1268215" y="1680368"/>
                    <a:pt x="1269380" y="1681533"/>
                    <a:pt x="1269380" y="1682969"/>
                  </a:cubicBezTo>
                  <a:cubicBezTo>
                    <a:pt x="1269380" y="1684405"/>
                    <a:pt x="1268215" y="1685570"/>
                    <a:pt x="1266779" y="1685570"/>
                  </a:cubicBezTo>
                  <a:cubicBezTo>
                    <a:pt x="1265343" y="1685570"/>
                    <a:pt x="1264178" y="1684405"/>
                    <a:pt x="1264178" y="1682969"/>
                  </a:cubicBezTo>
                  <a:cubicBezTo>
                    <a:pt x="1264178" y="1681533"/>
                    <a:pt x="1265343" y="1680368"/>
                    <a:pt x="1266779" y="1680368"/>
                  </a:cubicBezTo>
                  <a:close/>
                  <a:moveTo>
                    <a:pt x="1133598" y="1680368"/>
                  </a:moveTo>
                  <a:cubicBezTo>
                    <a:pt x="1135034" y="1680368"/>
                    <a:pt x="1136199" y="1681533"/>
                    <a:pt x="1136199" y="1682969"/>
                  </a:cubicBezTo>
                  <a:cubicBezTo>
                    <a:pt x="1136199" y="1684405"/>
                    <a:pt x="1135034" y="1685570"/>
                    <a:pt x="1133598" y="1685570"/>
                  </a:cubicBezTo>
                  <a:cubicBezTo>
                    <a:pt x="1132162" y="1685570"/>
                    <a:pt x="1130997" y="1684405"/>
                    <a:pt x="1130997" y="1682969"/>
                  </a:cubicBezTo>
                  <a:cubicBezTo>
                    <a:pt x="1130997" y="1681533"/>
                    <a:pt x="1132162" y="1680368"/>
                    <a:pt x="1133598" y="1680368"/>
                  </a:cubicBezTo>
                  <a:close/>
                  <a:moveTo>
                    <a:pt x="330352" y="1675166"/>
                  </a:moveTo>
                  <a:cubicBezTo>
                    <a:pt x="332364" y="1675166"/>
                    <a:pt x="333994" y="1677030"/>
                    <a:pt x="333994" y="1679328"/>
                  </a:cubicBezTo>
                  <a:cubicBezTo>
                    <a:pt x="333994" y="1681626"/>
                    <a:pt x="332364" y="1683490"/>
                    <a:pt x="330352" y="1683490"/>
                  </a:cubicBezTo>
                  <a:cubicBezTo>
                    <a:pt x="328341" y="1683490"/>
                    <a:pt x="326710" y="1681626"/>
                    <a:pt x="326710" y="1679328"/>
                  </a:cubicBezTo>
                  <a:cubicBezTo>
                    <a:pt x="326710" y="1677030"/>
                    <a:pt x="328341" y="1675166"/>
                    <a:pt x="330352" y="1675166"/>
                  </a:cubicBezTo>
                  <a:close/>
                  <a:moveTo>
                    <a:pt x="1976905" y="1671004"/>
                  </a:moveTo>
                  <a:cubicBezTo>
                    <a:pt x="1984950" y="1671004"/>
                    <a:pt x="1991472" y="1677526"/>
                    <a:pt x="1991472" y="1685571"/>
                  </a:cubicBezTo>
                  <a:cubicBezTo>
                    <a:pt x="1991472" y="1693616"/>
                    <a:pt x="1984950" y="1700138"/>
                    <a:pt x="1976905" y="1700138"/>
                  </a:cubicBezTo>
                  <a:cubicBezTo>
                    <a:pt x="1968860" y="1700138"/>
                    <a:pt x="1962338" y="1693616"/>
                    <a:pt x="1962338" y="1685571"/>
                  </a:cubicBezTo>
                  <a:cubicBezTo>
                    <a:pt x="1962338" y="1677526"/>
                    <a:pt x="1968860" y="1671004"/>
                    <a:pt x="1976905" y="1671004"/>
                  </a:cubicBezTo>
                  <a:close/>
                  <a:moveTo>
                    <a:pt x="1068049" y="1665801"/>
                  </a:moveTo>
                  <a:cubicBezTo>
                    <a:pt x="1070061" y="1665801"/>
                    <a:pt x="1071691" y="1667432"/>
                    <a:pt x="1071691" y="1669443"/>
                  </a:cubicBezTo>
                  <a:cubicBezTo>
                    <a:pt x="1071691" y="1671455"/>
                    <a:pt x="1070061" y="1673085"/>
                    <a:pt x="1068049" y="1673085"/>
                  </a:cubicBezTo>
                  <a:cubicBezTo>
                    <a:pt x="1066038" y="1673085"/>
                    <a:pt x="1064407" y="1671455"/>
                    <a:pt x="1064407" y="1669443"/>
                  </a:cubicBezTo>
                  <a:cubicBezTo>
                    <a:pt x="1064407" y="1667432"/>
                    <a:pt x="1066038" y="1665801"/>
                    <a:pt x="1068049" y="1665801"/>
                  </a:cubicBezTo>
                  <a:close/>
                  <a:moveTo>
                    <a:pt x="2070027" y="1663721"/>
                  </a:moveTo>
                  <a:cubicBezTo>
                    <a:pt x="2076061" y="1663721"/>
                    <a:pt x="2080952" y="1668147"/>
                    <a:pt x="2080952" y="1673606"/>
                  </a:cubicBezTo>
                  <a:cubicBezTo>
                    <a:pt x="2080952" y="1679065"/>
                    <a:pt x="2076061" y="1683491"/>
                    <a:pt x="2070027" y="1683491"/>
                  </a:cubicBezTo>
                  <a:cubicBezTo>
                    <a:pt x="2063993" y="1683491"/>
                    <a:pt x="2059102" y="1679065"/>
                    <a:pt x="2059102" y="1673606"/>
                  </a:cubicBezTo>
                  <a:cubicBezTo>
                    <a:pt x="2059102" y="1668147"/>
                    <a:pt x="2063993" y="1663721"/>
                    <a:pt x="2070027" y="1663721"/>
                  </a:cubicBezTo>
                  <a:close/>
                  <a:moveTo>
                    <a:pt x="1332329" y="1663720"/>
                  </a:moveTo>
                  <a:cubicBezTo>
                    <a:pt x="1334341" y="1663720"/>
                    <a:pt x="1335971" y="1665351"/>
                    <a:pt x="1335971" y="1667362"/>
                  </a:cubicBezTo>
                  <a:cubicBezTo>
                    <a:pt x="1335971" y="1669374"/>
                    <a:pt x="1334341" y="1671004"/>
                    <a:pt x="1332329" y="1671004"/>
                  </a:cubicBezTo>
                  <a:cubicBezTo>
                    <a:pt x="1330318" y="1671004"/>
                    <a:pt x="1328687" y="1669374"/>
                    <a:pt x="1328687" y="1667362"/>
                  </a:cubicBezTo>
                  <a:cubicBezTo>
                    <a:pt x="1328687" y="1665351"/>
                    <a:pt x="1330318" y="1663720"/>
                    <a:pt x="1332329" y="1663720"/>
                  </a:cubicBezTo>
                  <a:close/>
                  <a:moveTo>
                    <a:pt x="241911" y="1663720"/>
                  </a:moveTo>
                  <a:cubicBezTo>
                    <a:pt x="243923" y="1663720"/>
                    <a:pt x="245553" y="1665351"/>
                    <a:pt x="245553" y="1667362"/>
                  </a:cubicBezTo>
                  <a:cubicBezTo>
                    <a:pt x="245553" y="1669374"/>
                    <a:pt x="243923" y="1671004"/>
                    <a:pt x="241911" y="1671004"/>
                  </a:cubicBezTo>
                  <a:cubicBezTo>
                    <a:pt x="239900" y="1671004"/>
                    <a:pt x="238269" y="1669374"/>
                    <a:pt x="238269" y="1667362"/>
                  </a:cubicBezTo>
                  <a:cubicBezTo>
                    <a:pt x="238269" y="1665351"/>
                    <a:pt x="239900" y="1663720"/>
                    <a:pt x="241911" y="1663720"/>
                  </a:cubicBezTo>
                  <a:close/>
                  <a:moveTo>
                    <a:pt x="2157947" y="1653315"/>
                  </a:moveTo>
                  <a:cubicBezTo>
                    <a:pt x="2161970" y="1653315"/>
                    <a:pt x="2165231" y="1656110"/>
                    <a:pt x="2165231" y="1659558"/>
                  </a:cubicBezTo>
                  <a:cubicBezTo>
                    <a:pt x="2165231" y="1663006"/>
                    <a:pt x="2161970" y="1665801"/>
                    <a:pt x="2157947" y="1665801"/>
                  </a:cubicBezTo>
                  <a:cubicBezTo>
                    <a:pt x="2153924" y="1665801"/>
                    <a:pt x="2150663" y="1663006"/>
                    <a:pt x="2150663" y="1659558"/>
                  </a:cubicBezTo>
                  <a:cubicBezTo>
                    <a:pt x="2150663" y="1656110"/>
                    <a:pt x="2153924" y="1653315"/>
                    <a:pt x="2157947" y="1653315"/>
                  </a:cubicBezTo>
                  <a:close/>
                  <a:moveTo>
                    <a:pt x="885966" y="1651234"/>
                  </a:moveTo>
                  <a:cubicBezTo>
                    <a:pt x="891425" y="1651234"/>
                    <a:pt x="895851" y="1655660"/>
                    <a:pt x="895851" y="1661119"/>
                  </a:cubicBezTo>
                  <a:cubicBezTo>
                    <a:pt x="895851" y="1666578"/>
                    <a:pt x="891425" y="1671004"/>
                    <a:pt x="885966" y="1671004"/>
                  </a:cubicBezTo>
                  <a:cubicBezTo>
                    <a:pt x="880507" y="1671004"/>
                    <a:pt x="876081" y="1666578"/>
                    <a:pt x="876081" y="1661119"/>
                  </a:cubicBezTo>
                  <a:cubicBezTo>
                    <a:pt x="876081" y="1655660"/>
                    <a:pt x="880507" y="1651234"/>
                    <a:pt x="885966" y="1651234"/>
                  </a:cubicBezTo>
                  <a:close/>
                  <a:moveTo>
                    <a:pt x="1513372" y="1648113"/>
                  </a:moveTo>
                  <a:cubicBezTo>
                    <a:pt x="1519406" y="1648113"/>
                    <a:pt x="1524297" y="1652539"/>
                    <a:pt x="1524297" y="1657998"/>
                  </a:cubicBezTo>
                  <a:cubicBezTo>
                    <a:pt x="1524297" y="1663457"/>
                    <a:pt x="1519406" y="1667883"/>
                    <a:pt x="1513372" y="1667883"/>
                  </a:cubicBezTo>
                  <a:cubicBezTo>
                    <a:pt x="1507338" y="1667883"/>
                    <a:pt x="1502447" y="1663457"/>
                    <a:pt x="1502447" y="1657998"/>
                  </a:cubicBezTo>
                  <a:cubicBezTo>
                    <a:pt x="1502447" y="1652539"/>
                    <a:pt x="1507338" y="1648113"/>
                    <a:pt x="1513372" y="1648113"/>
                  </a:cubicBezTo>
                  <a:close/>
                  <a:moveTo>
                    <a:pt x="777236" y="1648113"/>
                  </a:moveTo>
                  <a:cubicBezTo>
                    <a:pt x="785281" y="1648113"/>
                    <a:pt x="791803" y="1654868"/>
                    <a:pt x="791803" y="1663200"/>
                  </a:cubicBezTo>
                  <a:cubicBezTo>
                    <a:pt x="791803" y="1671532"/>
                    <a:pt x="785281" y="1678287"/>
                    <a:pt x="777236" y="1678287"/>
                  </a:cubicBezTo>
                  <a:cubicBezTo>
                    <a:pt x="769191" y="1678287"/>
                    <a:pt x="762669" y="1671532"/>
                    <a:pt x="762669" y="1663200"/>
                  </a:cubicBezTo>
                  <a:cubicBezTo>
                    <a:pt x="762669" y="1654868"/>
                    <a:pt x="769191" y="1648113"/>
                    <a:pt x="777236" y="1648113"/>
                  </a:cubicBezTo>
                  <a:close/>
                  <a:moveTo>
                    <a:pt x="673188" y="1646032"/>
                  </a:moveTo>
                  <a:cubicBezTo>
                    <a:pt x="681233" y="1646032"/>
                    <a:pt x="687755" y="1652554"/>
                    <a:pt x="687755" y="1660599"/>
                  </a:cubicBezTo>
                  <a:cubicBezTo>
                    <a:pt x="687755" y="1668644"/>
                    <a:pt x="681233" y="1675166"/>
                    <a:pt x="673188" y="1675166"/>
                  </a:cubicBezTo>
                  <a:cubicBezTo>
                    <a:pt x="665143" y="1675166"/>
                    <a:pt x="658621" y="1668644"/>
                    <a:pt x="658621" y="1660599"/>
                  </a:cubicBezTo>
                  <a:cubicBezTo>
                    <a:pt x="658621" y="1652554"/>
                    <a:pt x="665143" y="1646032"/>
                    <a:pt x="673188" y="1646032"/>
                  </a:cubicBezTo>
                  <a:close/>
                  <a:moveTo>
                    <a:pt x="2245867" y="1643951"/>
                  </a:moveTo>
                  <a:cubicBezTo>
                    <a:pt x="2247879" y="1643951"/>
                    <a:pt x="2249509" y="1644883"/>
                    <a:pt x="2249509" y="1646032"/>
                  </a:cubicBezTo>
                  <a:cubicBezTo>
                    <a:pt x="2249509" y="1647181"/>
                    <a:pt x="2247879" y="1648113"/>
                    <a:pt x="2245867" y="1648113"/>
                  </a:cubicBezTo>
                  <a:cubicBezTo>
                    <a:pt x="2243856" y="1648113"/>
                    <a:pt x="2242225" y="1647181"/>
                    <a:pt x="2242225" y="1646032"/>
                  </a:cubicBezTo>
                  <a:cubicBezTo>
                    <a:pt x="2242225" y="1644883"/>
                    <a:pt x="2243856" y="1643951"/>
                    <a:pt x="2245867" y="1643951"/>
                  </a:cubicBezTo>
                  <a:close/>
                  <a:moveTo>
                    <a:pt x="1623143" y="1640829"/>
                  </a:moveTo>
                  <a:cubicBezTo>
                    <a:pt x="1634061" y="1640829"/>
                    <a:pt x="1642912" y="1649680"/>
                    <a:pt x="1642912" y="1660598"/>
                  </a:cubicBezTo>
                  <a:cubicBezTo>
                    <a:pt x="1642912" y="1671516"/>
                    <a:pt x="1634061" y="1680367"/>
                    <a:pt x="1623143" y="1680367"/>
                  </a:cubicBezTo>
                  <a:cubicBezTo>
                    <a:pt x="1612225" y="1680367"/>
                    <a:pt x="1603374" y="1671516"/>
                    <a:pt x="1603374" y="1660598"/>
                  </a:cubicBezTo>
                  <a:cubicBezTo>
                    <a:pt x="1603374" y="1649680"/>
                    <a:pt x="1612225" y="1640829"/>
                    <a:pt x="1623143" y="1640829"/>
                  </a:cubicBezTo>
                  <a:close/>
                  <a:moveTo>
                    <a:pt x="575383" y="1640829"/>
                  </a:moveTo>
                  <a:cubicBezTo>
                    <a:pt x="582853" y="1640829"/>
                    <a:pt x="588909" y="1646885"/>
                    <a:pt x="588909" y="1654355"/>
                  </a:cubicBezTo>
                  <a:cubicBezTo>
                    <a:pt x="588909" y="1661825"/>
                    <a:pt x="582853" y="1667881"/>
                    <a:pt x="575383" y="1667881"/>
                  </a:cubicBezTo>
                  <a:cubicBezTo>
                    <a:pt x="567913" y="1667881"/>
                    <a:pt x="561857" y="1661825"/>
                    <a:pt x="561857" y="1654355"/>
                  </a:cubicBezTo>
                  <a:cubicBezTo>
                    <a:pt x="561857" y="1646885"/>
                    <a:pt x="567913" y="1640829"/>
                    <a:pt x="575383" y="1640829"/>
                  </a:cubicBezTo>
                  <a:close/>
                  <a:moveTo>
                    <a:pt x="1394758" y="1638749"/>
                  </a:moveTo>
                  <a:cubicBezTo>
                    <a:pt x="1396770" y="1638749"/>
                    <a:pt x="1398400" y="1640380"/>
                    <a:pt x="1398400" y="1642391"/>
                  </a:cubicBezTo>
                  <a:cubicBezTo>
                    <a:pt x="1398400" y="1644403"/>
                    <a:pt x="1396770" y="1646033"/>
                    <a:pt x="1394758" y="1646033"/>
                  </a:cubicBezTo>
                  <a:cubicBezTo>
                    <a:pt x="1392747" y="1646033"/>
                    <a:pt x="1391116" y="1644403"/>
                    <a:pt x="1391116" y="1642391"/>
                  </a:cubicBezTo>
                  <a:cubicBezTo>
                    <a:pt x="1391116" y="1640380"/>
                    <a:pt x="1392747" y="1638749"/>
                    <a:pt x="1394758" y="1638749"/>
                  </a:cubicBezTo>
                  <a:close/>
                  <a:moveTo>
                    <a:pt x="1005100" y="1638749"/>
                  </a:moveTo>
                  <a:cubicBezTo>
                    <a:pt x="1007974" y="1638749"/>
                    <a:pt x="1010303" y="1641544"/>
                    <a:pt x="1010303" y="1644992"/>
                  </a:cubicBezTo>
                  <a:cubicBezTo>
                    <a:pt x="1010303" y="1648440"/>
                    <a:pt x="1007974" y="1651235"/>
                    <a:pt x="1005100" y="1651235"/>
                  </a:cubicBezTo>
                  <a:cubicBezTo>
                    <a:pt x="1002226" y="1651235"/>
                    <a:pt x="999897" y="1648440"/>
                    <a:pt x="999897" y="1644992"/>
                  </a:cubicBezTo>
                  <a:cubicBezTo>
                    <a:pt x="999897" y="1641544"/>
                    <a:pt x="1002226" y="1638749"/>
                    <a:pt x="1005100" y="1638749"/>
                  </a:cubicBezTo>
                  <a:close/>
                  <a:moveTo>
                    <a:pt x="1726150" y="1635627"/>
                  </a:moveTo>
                  <a:cubicBezTo>
                    <a:pt x="1737643" y="1635627"/>
                    <a:pt x="1746960" y="1645177"/>
                    <a:pt x="1746960" y="1656957"/>
                  </a:cubicBezTo>
                  <a:cubicBezTo>
                    <a:pt x="1746960" y="1668737"/>
                    <a:pt x="1737643" y="1678287"/>
                    <a:pt x="1726150" y="1678287"/>
                  </a:cubicBezTo>
                  <a:cubicBezTo>
                    <a:pt x="1714657" y="1678287"/>
                    <a:pt x="1705340" y="1668737"/>
                    <a:pt x="1705340" y="1656957"/>
                  </a:cubicBezTo>
                  <a:cubicBezTo>
                    <a:pt x="1705340" y="1645177"/>
                    <a:pt x="1714657" y="1635627"/>
                    <a:pt x="1726150" y="1635627"/>
                  </a:cubicBezTo>
                  <a:close/>
                  <a:moveTo>
                    <a:pt x="481740" y="1633546"/>
                  </a:moveTo>
                  <a:cubicBezTo>
                    <a:pt x="486337" y="1633546"/>
                    <a:pt x="490064" y="1637972"/>
                    <a:pt x="490064" y="1643431"/>
                  </a:cubicBezTo>
                  <a:cubicBezTo>
                    <a:pt x="490064" y="1648890"/>
                    <a:pt x="486337" y="1653316"/>
                    <a:pt x="481740" y="1653316"/>
                  </a:cubicBezTo>
                  <a:cubicBezTo>
                    <a:pt x="477143" y="1653316"/>
                    <a:pt x="473416" y="1648890"/>
                    <a:pt x="473416" y="1643431"/>
                  </a:cubicBezTo>
                  <a:cubicBezTo>
                    <a:pt x="473416" y="1637972"/>
                    <a:pt x="477143" y="1633546"/>
                    <a:pt x="481740" y="1633546"/>
                  </a:cubicBezTo>
                  <a:close/>
                  <a:moveTo>
                    <a:pt x="1824995" y="1631465"/>
                  </a:moveTo>
                  <a:cubicBezTo>
                    <a:pt x="1835339" y="1631465"/>
                    <a:pt x="1843724" y="1639617"/>
                    <a:pt x="1843724" y="1649674"/>
                  </a:cubicBezTo>
                  <a:cubicBezTo>
                    <a:pt x="1843724" y="1659731"/>
                    <a:pt x="1835339" y="1667883"/>
                    <a:pt x="1824995" y="1667883"/>
                  </a:cubicBezTo>
                  <a:cubicBezTo>
                    <a:pt x="1814651" y="1667883"/>
                    <a:pt x="1806266" y="1659731"/>
                    <a:pt x="1806266" y="1649674"/>
                  </a:cubicBezTo>
                  <a:cubicBezTo>
                    <a:pt x="1806266" y="1639617"/>
                    <a:pt x="1814651" y="1631465"/>
                    <a:pt x="1824995" y="1631465"/>
                  </a:cubicBezTo>
                  <a:close/>
                  <a:moveTo>
                    <a:pt x="2329626" y="1628344"/>
                  </a:moveTo>
                  <a:cubicBezTo>
                    <a:pt x="2330201" y="1628344"/>
                    <a:pt x="2330667" y="1629509"/>
                    <a:pt x="2330667" y="1630946"/>
                  </a:cubicBezTo>
                  <a:cubicBezTo>
                    <a:pt x="2330667" y="1632383"/>
                    <a:pt x="2330201" y="1633548"/>
                    <a:pt x="2329626" y="1633548"/>
                  </a:cubicBezTo>
                  <a:cubicBezTo>
                    <a:pt x="2329051" y="1633548"/>
                    <a:pt x="2328585" y="1632383"/>
                    <a:pt x="2328585" y="1630946"/>
                  </a:cubicBezTo>
                  <a:cubicBezTo>
                    <a:pt x="2328585" y="1629509"/>
                    <a:pt x="2329051" y="1628344"/>
                    <a:pt x="2329626" y="1628344"/>
                  </a:cubicBezTo>
                  <a:close/>
                  <a:moveTo>
                    <a:pt x="391220" y="1624183"/>
                  </a:moveTo>
                  <a:cubicBezTo>
                    <a:pt x="395243" y="1624183"/>
                    <a:pt x="398504" y="1627444"/>
                    <a:pt x="398504" y="1631467"/>
                  </a:cubicBezTo>
                  <a:cubicBezTo>
                    <a:pt x="398504" y="1635490"/>
                    <a:pt x="395243" y="1638751"/>
                    <a:pt x="391220" y="1638751"/>
                  </a:cubicBezTo>
                  <a:cubicBezTo>
                    <a:pt x="387197" y="1638751"/>
                    <a:pt x="383936" y="1635490"/>
                    <a:pt x="383936" y="1631467"/>
                  </a:cubicBezTo>
                  <a:cubicBezTo>
                    <a:pt x="383936" y="1627444"/>
                    <a:pt x="387197" y="1624183"/>
                    <a:pt x="391220" y="1624183"/>
                  </a:cubicBezTo>
                  <a:close/>
                  <a:moveTo>
                    <a:pt x="1919159" y="1621061"/>
                  </a:moveTo>
                  <a:cubicBezTo>
                    <a:pt x="1928066" y="1621061"/>
                    <a:pt x="1935287" y="1628747"/>
                    <a:pt x="1935287" y="1638229"/>
                  </a:cubicBezTo>
                  <a:cubicBezTo>
                    <a:pt x="1935287" y="1647711"/>
                    <a:pt x="1928066" y="1655397"/>
                    <a:pt x="1919159" y="1655397"/>
                  </a:cubicBezTo>
                  <a:cubicBezTo>
                    <a:pt x="1910252" y="1655397"/>
                    <a:pt x="1903031" y="1647711"/>
                    <a:pt x="1903031" y="1638229"/>
                  </a:cubicBezTo>
                  <a:cubicBezTo>
                    <a:pt x="1903031" y="1628747"/>
                    <a:pt x="1910252" y="1621061"/>
                    <a:pt x="1919159" y="1621061"/>
                  </a:cubicBezTo>
                  <a:close/>
                  <a:moveTo>
                    <a:pt x="302259" y="1613778"/>
                  </a:moveTo>
                  <a:cubicBezTo>
                    <a:pt x="304844" y="1613778"/>
                    <a:pt x="306941" y="1616108"/>
                    <a:pt x="306941" y="1618980"/>
                  </a:cubicBezTo>
                  <a:cubicBezTo>
                    <a:pt x="306941" y="1621853"/>
                    <a:pt x="304844" y="1624183"/>
                    <a:pt x="302259" y="1624183"/>
                  </a:cubicBezTo>
                  <a:cubicBezTo>
                    <a:pt x="299674" y="1624183"/>
                    <a:pt x="297577" y="1621853"/>
                    <a:pt x="297577" y="1618980"/>
                  </a:cubicBezTo>
                  <a:cubicBezTo>
                    <a:pt x="297577" y="1616108"/>
                    <a:pt x="299674" y="1613778"/>
                    <a:pt x="302259" y="1613778"/>
                  </a:cubicBezTo>
                  <a:close/>
                  <a:moveTo>
                    <a:pt x="2009160" y="1611697"/>
                  </a:moveTo>
                  <a:cubicBezTo>
                    <a:pt x="2017205" y="1611697"/>
                    <a:pt x="2023727" y="1618219"/>
                    <a:pt x="2023727" y="1626264"/>
                  </a:cubicBezTo>
                  <a:cubicBezTo>
                    <a:pt x="2023727" y="1634309"/>
                    <a:pt x="2017205" y="1640831"/>
                    <a:pt x="2009160" y="1640831"/>
                  </a:cubicBezTo>
                  <a:cubicBezTo>
                    <a:pt x="2001115" y="1640831"/>
                    <a:pt x="1994593" y="1634309"/>
                    <a:pt x="1994593" y="1626264"/>
                  </a:cubicBezTo>
                  <a:cubicBezTo>
                    <a:pt x="1994593" y="1618219"/>
                    <a:pt x="2001115" y="1611697"/>
                    <a:pt x="2009160" y="1611697"/>
                  </a:cubicBezTo>
                  <a:close/>
                  <a:moveTo>
                    <a:pt x="1454065" y="1608575"/>
                  </a:moveTo>
                  <a:cubicBezTo>
                    <a:pt x="1454927" y="1608575"/>
                    <a:pt x="1455626" y="1609274"/>
                    <a:pt x="1455626" y="1610136"/>
                  </a:cubicBezTo>
                  <a:cubicBezTo>
                    <a:pt x="1455626" y="1610998"/>
                    <a:pt x="1454927" y="1611697"/>
                    <a:pt x="1454065" y="1611697"/>
                  </a:cubicBezTo>
                  <a:cubicBezTo>
                    <a:pt x="1453203" y="1611697"/>
                    <a:pt x="1452504" y="1610998"/>
                    <a:pt x="1452504" y="1610136"/>
                  </a:cubicBezTo>
                  <a:cubicBezTo>
                    <a:pt x="1452504" y="1609274"/>
                    <a:pt x="1453203" y="1608575"/>
                    <a:pt x="1454065" y="1608575"/>
                  </a:cubicBezTo>
                  <a:close/>
                  <a:moveTo>
                    <a:pt x="835502" y="1608575"/>
                  </a:moveTo>
                  <a:cubicBezTo>
                    <a:pt x="840099" y="1608575"/>
                    <a:pt x="843826" y="1612069"/>
                    <a:pt x="843826" y="1616379"/>
                  </a:cubicBezTo>
                  <a:cubicBezTo>
                    <a:pt x="843826" y="1620689"/>
                    <a:pt x="840099" y="1624183"/>
                    <a:pt x="835502" y="1624183"/>
                  </a:cubicBezTo>
                  <a:cubicBezTo>
                    <a:pt x="830905" y="1624183"/>
                    <a:pt x="827178" y="1620689"/>
                    <a:pt x="827178" y="1616379"/>
                  </a:cubicBezTo>
                  <a:cubicBezTo>
                    <a:pt x="827178" y="1612069"/>
                    <a:pt x="830905" y="1608575"/>
                    <a:pt x="835502" y="1608575"/>
                  </a:cubicBezTo>
                  <a:close/>
                  <a:moveTo>
                    <a:pt x="1565396" y="1606494"/>
                  </a:moveTo>
                  <a:cubicBezTo>
                    <a:pt x="1570280" y="1606494"/>
                    <a:pt x="1574240" y="1610454"/>
                    <a:pt x="1574240" y="1615338"/>
                  </a:cubicBezTo>
                  <a:cubicBezTo>
                    <a:pt x="1574240" y="1620222"/>
                    <a:pt x="1570280" y="1624182"/>
                    <a:pt x="1565396" y="1624182"/>
                  </a:cubicBezTo>
                  <a:cubicBezTo>
                    <a:pt x="1560512" y="1624182"/>
                    <a:pt x="1556552" y="1620222"/>
                    <a:pt x="1556552" y="1615338"/>
                  </a:cubicBezTo>
                  <a:cubicBezTo>
                    <a:pt x="1556552" y="1610454"/>
                    <a:pt x="1560512" y="1606494"/>
                    <a:pt x="1565396" y="1606494"/>
                  </a:cubicBezTo>
                  <a:close/>
                  <a:moveTo>
                    <a:pt x="1267819" y="1606494"/>
                  </a:moveTo>
                  <a:cubicBezTo>
                    <a:pt x="1268106" y="1606494"/>
                    <a:pt x="1268339" y="1606727"/>
                    <a:pt x="1268339" y="1607014"/>
                  </a:cubicBezTo>
                  <a:cubicBezTo>
                    <a:pt x="1268339" y="1607301"/>
                    <a:pt x="1268106" y="1607534"/>
                    <a:pt x="1267819" y="1607534"/>
                  </a:cubicBezTo>
                  <a:cubicBezTo>
                    <a:pt x="1267532" y="1607534"/>
                    <a:pt x="1267299" y="1607301"/>
                    <a:pt x="1267299" y="1607014"/>
                  </a:cubicBezTo>
                  <a:cubicBezTo>
                    <a:pt x="1267299" y="1606727"/>
                    <a:pt x="1267532" y="1606494"/>
                    <a:pt x="1267819" y="1606494"/>
                  </a:cubicBezTo>
                  <a:close/>
                  <a:moveTo>
                    <a:pt x="215899" y="1601292"/>
                  </a:moveTo>
                  <a:cubicBezTo>
                    <a:pt x="217335" y="1601292"/>
                    <a:pt x="218500" y="1602457"/>
                    <a:pt x="218500" y="1603893"/>
                  </a:cubicBezTo>
                  <a:cubicBezTo>
                    <a:pt x="218500" y="1605329"/>
                    <a:pt x="217335" y="1606494"/>
                    <a:pt x="215899" y="1606494"/>
                  </a:cubicBezTo>
                  <a:cubicBezTo>
                    <a:pt x="214463" y="1606494"/>
                    <a:pt x="213298" y="1605329"/>
                    <a:pt x="213298" y="1603893"/>
                  </a:cubicBezTo>
                  <a:cubicBezTo>
                    <a:pt x="213298" y="1602457"/>
                    <a:pt x="214463" y="1601292"/>
                    <a:pt x="215899" y="1601292"/>
                  </a:cubicBezTo>
                  <a:close/>
                  <a:moveTo>
                    <a:pt x="732495" y="1601291"/>
                  </a:moveTo>
                  <a:cubicBezTo>
                    <a:pt x="739391" y="1601291"/>
                    <a:pt x="744981" y="1606881"/>
                    <a:pt x="744981" y="1613777"/>
                  </a:cubicBezTo>
                  <a:cubicBezTo>
                    <a:pt x="744981" y="1620673"/>
                    <a:pt x="739391" y="1626263"/>
                    <a:pt x="732495" y="1626263"/>
                  </a:cubicBezTo>
                  <a:cubicBezTo>
                    <a:pt x="725599" y="1626263"/>
                    <a:pt x="720009" y="1620673"/>
                    <a:pt x="720009" y="1613777"/>
                  </a:cubicBezTo>
                  <a:cubicBezTo>
                    <a:pt x="720009" y="1606881"/>
                    <a:pt x="725599" y="1601291"/>
                    <a:pt x="732495" y="1601291"/>
                  </a:cubicBezTo>
                  <a:close/>
                  <a:moveTo>
                    <a:pt x="2097080" y="1599211"/>
                  </a:moveTo>
                  <a:cubicBezTo>
                    <a:pt x="2104838" y="1599211"/>
                    <a:pt x="2111127" y="1605267"/>
                    <a:pt x="2111127" y="1612737"/>
                  </a:cubicBezTo>
                  <a:cubicBezTo>
                    <a:pt x="2111127" y="1620207"/>
                    <a:pt x="2104838" y="1626263"/>
                    <a:pt x="2097080" y="1626263"/>
                  </a:cubicBezTo>
                  <a:cubicBezTo>
                    <a:pt x="2089322" y="1626263"/>
                    <a:pt x="2083033" y="1620207"/>
                    <a:pt x="2083033" y="1612737"/>
                  </a:cubicBezTo>
                  <a:cubicBezTo>
                    <a:pt x="2083033" y="1605267"/>
                    <a:pt x="2089322" y="1599211"/>
                    <a:pt x="2097080" y="1599211"/>
                  </a:cubicBezTo>
                  <a:close/>
                  <a:moveTo>
                    <a:pt x="1667883" y="1596089"/>
                  </a:moveTo>
                  <a:cubicBezTo>
                    <a:pt x="1675928" y="1596089"/>
                    <a:pt x="1682450" y="1602844"/>
                    <a:pt x="1682450" y="1611176"/>
                  </a:cubicBezTo>
                  <a:cubicBezTo>
                    <a:pt x="1682450" y="1619508"/>
                    <a:pt x="1675928" y="1626263"/>
                    <a:pt x="1667883" y="1626263"/>
                  </a:cubicBezTo>
                  <a:cubicBezTo>
                    <a:pt x="1659838" y="1626263"/>
                    <a:pt x="1653316" y="1619508"/>
                    <a:pt x="1653316" y="1611176"/>
                  </a:cubicBezTo>
                  <a:cubicBezTo>
                    <a:pt x="1653316" y="1602844"/>
                    <a:pt x="1659838" y="1596089"/>
                    <a:pt x="1667883" y="1596089"/>
                  </a:cubicBezTo>
                  <a:close/>
                  <a:moveTo>
                    <a:pt x="633650" y="1591927"/>
                  </a:moveTo>
                  <a:cubicBezTo>
                    <a:pt x="641695" y="1591927"/>
                    <a:pt x="648217" y="1599148"/>
                    <a:pt x="648217" y="1608055"/>
                  </a:cubicBezTo>
                  <a:cubicBezTo>
                    <a:pt x="648217" y="1616962"/>
                    <a:pt x="641695" y="1624183"/>
                    <a:pt x="633650" y="1624183"/>
                  </a:cubicBezTo>
                  <a:cubicBezTo>
                    <a:pt x="625605" y="1624183"/>
                    <a:pt x="619083" y="1616962"/>
                    <a:pt x="619083" y="1608055"/>
                  </a:cubicBezTo>
                  <a:cubicBezTo>
                    <a:pt x="619083" y="1599148"/>
                    <a:pt x="625605" y="1591927"/>
                    <a:pt x="633650" y="1591927"/>
                  </a:cubicBezTo>
                  <a:close/>
                  <a:moveTo>
                    <a:pt x="1332329" y="1588806"/>
                  </a:moveTo>
                  <a:cubicBezTo>
                    <a:pt x="1332616" y="1588806"/>
                    <a:pt x="1332849" y="1589039"/>
                    <a:pt x="1332849" y="1589326"/>
                  </a:cubicBezTo>
                  <a:cubicBezTo>
                    <a:pt x="1332849" y="1589613"/>
                    <a:pt x="1332616" y="1589846"/>
                    <a:pt x="1332329" y="1589846"/>
                  </a:cubicBezTo>
                  <a:cubicBezTo>
                    <a:pt x="1332042" y="1589846"/>
                    <a:pt x="1331809" y="1589613"/>
                    <a:pt x="1331809" y="1589326"/>
                  </a:cubicBezTo>
                  <a:cubicBezTo>
                    <a:pt x="1331809" y="1589039"/>
                    <a:pt x="1332042" y="1588806"/>
                    <a:pt x="1332329" y="1588806"/>
                  </a:cubicBezTo>
                  <a:close/>
                  <a:moveTo>
                    <a:pt x="1068049" y="1588806"/>
                  </a:moveTo>
                  <a:cubicBezTo>
                    <a:pt x="1068911" y="1588806"/>
                    <a:pt x="1069610" y="1589505"/>
                    <a:pt x="1069610" y="1590367"/>
                  </a:cubicBezTo>
                  <a:cubicBezTo>
                    <a:pt x="1069610" y="1591229"/>
                    <a:pt x="1068911" y="1591928"/>
                    <a:pt x="1068049" y="1591928"/>
                  </a:cubicBezTo>
                  <a:cubicBezTo>
                    <a:pt x="1067187" y="1591928"/>
                    <a:pt x="1066488" y="1591229"/>
                    <a:pt x="1066488" y="1590367"/>
                  </a:cubicBezTo>
                  <a:cubicBezTo>
                    <a:pt x="1066488" y="1589505"/>
                    <a:pt x="1067187" y="1588806"/>
                    <a:pt x="1068049" y="1588806"/>
                  </a:cubicBezTo>
                  <a:close/>
                  <a:moveTo>
                    <a:pt x="132661" y="1588806"/>
                  </a:moveTo>
                  <a:cubicBezTo>
                    <a:pt x="133523" y="1588806"/>
                    <a:pt x="134222" y="1589505"/>
                    <a:pt x="134222" y="1590367"/>
                  </a:cubicBezTo>
                  <a:cubicBezTo>
                    <a:pt x="134222" y="1591229"/>
                    <a:pt x="133523" y="1591928"/>
                    <a:pt x="132661" y="1591928"/>
                  </a:cubicBezTo>
                  <a:cubicBezTo>
                    <a:pt x="131799" y="1591928"/>
                    <a:pt x="131100" y="1591229"/>
                    <a:pt x="131100" y="1590367"/>
                  </a:cubicBezTo>
                  <a:cubicBezTo>
                    <a:pt x="131100" y="1589505"/>
                    <a:pt x="131799" y="1588806"/>
                    <a:pt x="132661" y="1588806"/>
                  </a:cubicBezTo>
                  <a:close/>
                  <a:moveTo>
                    <a:pt x="2182398" y="1586725"/>
                  </a:moveTo>
                  <a:cubicBezTo>
                    <a:pt x="2187857" y="1586725"/>
                    <a:pt x="2192283" y="1591616"/>
                    <a:pt x="2192283" y="1597650"/>
                  </a:cubicBezTo>
                  <a:cubicBezTo>
                    <a:pt x="2192283" y="1603684"/>
                    <a:pt x="2187857" y="1608575"/>
                    <a:pt x="2182398" y="1608575"/>
                  </a:cubicBezTo>
                  <a:cubicBezTo>
                    <a:pt x="2176939" y="1608575"/>
                    <a:pt x="2172513" y="1603684"/>
                    <a:pt x="2172513" y="1597650"/>
                  </a:cubicBezTo>
                  <a:cubicBezTo>
                    <a:pt x="2172513" y="1591616"/>
                    <a:pt x="2176939" y="1586725"/>
                    <a:pt x="2182398" y="1586725"/>
                  </a:cubicBezTo>
                  <a:close/>
                  <a:moveTo>
                    <a:pt x="1765688" y="1583603"/>
                  </a:moveTo>
                  <a:cubicBezTo>
                    <a:pt x="1776032" y="1583603"/>
                    <a:pt x="1784417" y="1591988"/>
                    <a:pt x="1784417" y="1602332"/>
                  </a:cubicBezTo>
                  <a:cubicBezTo>
                    <a:pt x="1784417" y="1612676"/>
                    <a:pt x="1776032" y="1621061"/>
                    <a:pt x="1765688" y="1621061"/>
                  </a:cubicBezTo>
                  <a:cubicBezTo>
                    <a:pt x="1755344" y="1621061"/>
                    <a:pt x="1746959" y="1612676"/>
                    <a:pt x="1746959" y="1602332"/>
                  </a:cubicBezTo>
                  <a:cubicBezTo>
                    <a:pt x="1746959" y="1591988"/>
                    <a:pt x="1755344" y="1583603"/>
                    <a:pt x="1765688" y="1583603"/>
                  </a:cubicBezTo>
                  <a:close/>
                  <a:moveTo>
                    <a:pt x="541047" y="1581522"/>
                  </a:moveTo>
                  <a:cubicBezTo>
                    <a:pt x="548517" y="1581522"/>
                    <a:pt x="554573" y="1588277"/>
                    <a:pt x="554573" y="1596609"/>
                  </a:cubicBezTo>
                  <a:cubicBezTo>
                    <a:pt x="554573" y="1604941"/>
                    <a:pt x="548517" y="1611696"/>
                    <a:pt x="541047" y="1611696"/>
                  </a:cubicBezTo>
                  <a:cubicBezTo>
                    <a:pt x="533577" y="1611696"/>
                    <a:pt x="527521" y="1604941"/>
                    <a:pt x="527521" y="1596609"/>
                  </a:cubicBezTo>
                  <a:cubicBezTo>
                    <a:pt x="527521" y="1588277"/>
                    <a:pt x="533577" y="1581522"/>
                    <a:pt x="541047" y="1581522"/>
                  </a:cubicBezTo>
                  <a:close/>
                  <a:moveTo>
                    <a:pt x="2268237" y="1576320"/>
                  </a:moveTo>
                  <a:cubicBezTo>
                    <a:pt x="2271685" y="1576320"/>
                    <a:pt x="2274480" y="1579115"/>
                    <a:pt x="2274480" y="1582563"/>
                  </a:cubicBezTo>
                  <a:cubicBezTo>
                    <a:pt x="2274480" y="1586011"/>
                    <a:pt x="2271685" y="1588806"/>
                    <a:pt x="2268237" y="1588806"/>
                  </a:cubicBezTo>
                  <a:cubicBezTo>
                    <a:pt x="2264789" y="1588806"/>
                    <a:pt x="2261994" y="1586011"/>
                    <a:pt x="2261994" y="1582563"/>
                  </a:cubicBezTo>
                  <a:cubicBezTo>
                    <a:pt x="2261994" y="1579115"/>
                    <a:pt x="2264789" y="1576320"/>
                    <a:pt x="2268237" y="1576320"/>
                  </a:cubicBezTo>
                  <a:close/>
                  <a:moveTo>
                    <a:pt x="451047" y="1574239"/>
                  </a:moveTo>
                  <a:cubicBezTo>
                    <a:pt x="456506" y="1574239"/>
                    <a:pt x="460932" y="1578665"/>
                    <a:pt x="460932" y="1584124"/>
                  </a:cubicBezTo>
                  <a:cubicBezTo>
                    <a:pt x="460932" y="1589583"/>
                    <a:pt x="456506" y="1594009"/>
                    <a:pt x="451047" y="1594009"/>
                  </a:cubicBezTo>
                  <a:cubicBezTo>
                    <a:pt x="445588" y="1594009"/>
                    <a:pt x="441162" y="1589583"/>
                    <a:pt x="441162" y="1584124"/>
                  </a:cubicBezTo>
                  <a:cubicBezTo>
                    <a:pt x="441162" y="1578665"/>
                    <a:pt x="445588" y="1574239"/>
                    <a:pt x="451047" y="1574239"/>
                  </a:cubicBezTo>
                  <a:close/>
                  <a:moveTo>
                    <a:pt x="1858290" y="1572158"/>
                  </a:moveTo>
                  <a:cubicBezTo>
                    <a:pt x="1869208" y="1572158"/>
                    <a:pt x="1878059" y="1581009"/>
                    <a:pt x="1878059" y="1591927"/>
                  </a:cubicBezTo>
                  <a:cubicBezTo>
                    <a:pt x="1878059" y="1602845"/>
                    <a:pt x="1869208" y="1611696"/>
                    <a:pt x="1858290" y="1611696"/>
                  </a:cubicBezTo>
                  <a:cubicBezTo>
                    <a:pt x="1847372" y="1611696"/>
                    <a:pt x="1838521" y="1602845"/>
                    <a:pt x="1838521" y="1591927"/>
                  </a:cubicBezTo>
                  <a:cubicBezTo>
                    <a:pt x="1838521" y="1581009"/>
                    <a:pt x="1847372" y="1572158"/>
                    <a:pt x="1858290" y="1572158"/>
                  </a:cubicBezTo>
                  <a:close/>
                  <a:moveTo>
                    <a:pt x="893248" y="1566956"/>
                  </a:moveTo>
                  <a:cubicBezTo>
                    <a:pt x="894684" y="1566956"/>
                    <a:pt x="895849" y="1568121"/>
                    <a:pt x="895849" y="1569557"/>
                  </a:cubicBezTo>
                  <a:cubicBezTo>
                    <a:pt x="895849" y="1570993"/>
                    <a:pt x="894684" y="1572158"/>
                    <a:pt x="893248" y="1572158"/>
                  </a:cubicBezTo>
                  <a:cubicBezTo>
                    <a:pt x="891812" y="1572158"/>
                    <a:pt x="890647" y="1570993"/>
                    <a:pt x="890647" y="1569557"/>
                  </a:cubicBezTo>
                  <a:cubicBezTo>
                    <a:pt x="890647" y="1568121"/>
                    <a:pt x="891812" y="1566956"/>
                    <a:pt x="893248" y="1566956"/>
                  </a:cubicBezTo>
                  <a:close/>
                  <a:moveTo>
                    <a:pt x="2350956" y="1563834"/>
                  </a:moveTo>
                  <a:cubicBezTo>
                    <a:pt x="2352393" y="1563834"/>
                    <a:pt x="2353558" y="1564999"/>
                    <a:pt x="2353558" y="1566436"/>
                  </a:cubicBezTo>
                  <a:cubicBezTo>
                    <a:pt x="2353558" y="1567873"/>
                    <a:pt x="2352393" y="1569038"/>
                    <a:pt x="2350956" y="1569038"/>
                  </a:cubicBezTo>
                  <a:cubicBezTo>
                    <a:pt x="2349519" y="1569038"/>
                    <a:pt x="2348354" y="1567873"/>
                    <a:pt x="2348354" y="1566436"/>
                  </a:cubicBezTo>
                  <a:cubicBezTo>
                    <a:pt x="2348354" y="1564999"/>
                    <a:pt x="2349519" y="1563834"/>
                    <a:pt x="2350956" y="1563834"/>
                  </a:cubicBezTo>
                  <a:close/>
                  <a:moveTo>
                    <a:pt x="1506089" y="1563834"/>
                  </a:moveTo>
                  <a:cubicBezTo>
                    <a:pt x="1508101" y="1563834"/>
                    <a:pt x="1509731" y="1565698"/>
                    <a:pt x="1509731" y="1567996"/>
                  </a:cubicBezTo>
                  <a:cubicBezTo>
                    <a:pt x="1509731" y="1570294"/>
                    <a:pt x="1508101" y="1572158"/>
                    <a:pt x="1506089" y="1572158"/>
                  </a:cubicBezTo>
                  <a:cubicBezTo>
                    <a:pt x="1504078" y="1572158"/>
                    <a:pt x="1502447" y="1570294"/>
                    <a:pt x="1502447" y="1567996"/>
                  </a:cubicBezTo>
                  <a:cubicBezTo>
                    <a:pt x="1502447" y="1565698"/>
                    <a:pt x="1504078" y="1563834"/>
                    <a:pt x="1506089" y="1563834"/>
                  </a:cubicBezTo>
                  <a:close/>
                  <a:moveTo>
                    <a:pt x="1948292" y="1561754"/>
                  </a:moveTo>
                  <a:cubicBezTo>
                    <a:pt x="1957199" y="1561754"/>
                    <a:pt x="1964420" y="1569440"/>
                    <a:pt x="1964420" y="1578922"/>
                  </a:cubicBezTo>
                  <a:cubicBezTo>
                    <a:pt x="1964420" y="1588404"/>
                    <a:pt x="1957199" y="1596090"/>
                    <a:pt x="1948292" y="1596090"/>
                  </a:cubicBezTo>
                  <a:cubicBezTo>
                    <a:pt x="1939385" y="1596090"/>
                    <a:pt x="1932164" y="1588404"/>
                    <a:pt x="1932164" y="1578922"/>
                  </a:cubicBezTo>
                  <a:cubicBezTo>
                    <a:pt x="1932164" y="1569440"/>
                    <a:pt x="1939385" y="1561754"/>
                    <a:pt x="1948292" y="1561754"/>
                  </a:cubicBezTo>
                  <a:close/>
                  <a:moveTo>
                    <a:pt x="364168" y="1561754"/>
                  </a:moveTo>
                  <a:cubicBezTo>
                    <a:pt x="368191" y="1561754"/>
                    <a:pt x="371452" y="1565714"/>
                    <a:pt x="371452" y="1570598"/>
                  </a:cubicBezTo>
                  <a:cubicBezTo>
                    <a:pt x="371452" y="1575482"/>
                    <a:pt x="368191" y="1579442"/>
                    <a:pt x="364168" y="1579442"/>
                  </a:cubicBezTo>
                  <a:cubicBezTo>
                    <a:pt x="360145" y="1579442"/>
                    <a:pt x="356884" y="1575482"/>
                    <a:pt x="356884" y="1570598"/>
                  </a:cubicBezTo>
                  <a:cubicBezTo>
                    <a:pt x="356884" y="1565714"/>
                    <a:pt x="360145" y="1561754"/>
                    <a:pt x="364168" y="1561754"/>
                  </a:cubicBezTo>
                  <a:close/>
                  <a:moveTo>
                    <a:pt x="1007700" y="1561753"/>
                  </a:moveTo>
                  <a:cubicBezTo>
                    <a:pt x="1007987" y="1561753"/>
                    <a:pt x="1008220" y="1561986"/>
                    <a:pt x="1008220" y="1562273"/>
                  </a:cubicBezTo>
                  <a:cubicBezTo>
                    <a:pt x="1008220" y="1562560"/>
                    <a:pt x="1007987" y="1562793"/>
                    <a:pt x="1007700" y="1562793"/>
                  </a:cubicBezTo>
                  <a:cubicBezTo>
                    <a:pt x="1007413" y="1562793"/>
                    <a:pt x="1007180" y="1562560"/>
                    <a:pt x="1007180" y="1562273"/>
                  </a:cubicBezTo>
                  <a:cubicBezTo>
                    <a:pt x="1007180" y="1561986"/>
                    <a:pt x="1007413" y="1561753"/>
                    <a:pt x="1007700" y="1561753"/>
                  </a:cubicBezTo>
                  <a:close/>
                  <a:moveTo>
                    <a:pt x="1609616" y="1556551"/>
                  </a:moveTo>
                  <a:cubicBezTo>
                    <a:pt x="1614213" y="1556551"/>
                    <a:pt x="1617940" y="1560511"/>
                    <a:pt x="1617940" y="1565395"/>
                  </a:cubicBezTo>
                  <a:cubicBezTo>
                    <a:pt x="1617940" y="1570279"/>
                    <a:pt x="1614213" y="1574239"/>
                    <a:pt x="1609616" y="1574239"/>
                  </a:cubicBezTo>
                  <a:cubicBezTo>
                    <a:pt x="1605019" y="1574239"/>
                    <a:pt x="1601292" y="1570279"/>
                    <a:pt x="1601292" y="1565395"/>
                  </a:cubicBezTo>
                  <a:cubicBezTo>
                    <a:pt x="1601292" y="1560511"/>
                    <a:pt x="1605019" y="1556551"/>
                    <a:pt x="1609616" y="1556551"/>
                  </a:cubicBezTo>
                  <a:close/>
                  <a:moveTo>
                    <a:pt x="789721" y="1554470"/>
                  </a:moveTo>
                  <a:cubicBezTo>
                    <a:pt x="796617" y="1554470"/>
                    <a:pt x="802207" y="1560060"/>
                    <a:pt x="802207" y="1566956"/>
                  </a:cubicBezTo>
                  <a:cubicBezTo>
                    <a:pt x="802207" y="1573852"/>
                    <a:pt x="796617" y="1579442"/>
                    <a:pt x="789721" y="1579442"/>
                  </a:cubicBezTo>
                  <a:cubicBezTo>
                    <a:pt x="782825" y="1579442"/>
                    <a:pt x="777235" y="1573852"/>
                    <a:pt x="777235" y="1566956"/>
                  </a:cubicBezTo>
                  <a:cubicBezTo>
                    <a:pt x="777235" y="1560060"/>
                    <a:pt x="782825" y="1554470"/>
                    <a:pt x="789721" y="1554470"/>
                  </a:cubicBezTo>
                  <a:close/>
                  <a:moveTo>
                    <a:pt x="277807" y="1552390"/>
                  </a:moveTo>
                  <a:cubicBezTo>
                    <a:pt x="280680" y="1552390"/>
                    <a:pt x="283010" y="1554486"/>
                    <a:pt x="283010" y="1557072"/>
                  </a:cubicBezTo>
                  <a:cubicBezTo>
                    <a:pt x="283010" y="1559657"/>
                    <a:pt x="280680" y="1561754"/>
                    <a:pt x="277807" y="1561754"/>
                  </a:cubicBezTo>
                  <a:cubicBezTo>
                    <a:pt x="274935" y="1561754"/>
                    <a:pt x="272605" y="1559657"/>
                    <a:pt x="272605" y="1557072"/>
                  </a:cubicBezTo>
                  <a:cubicBezTo>
                    <a:pt x="272605" y="1554486"/>
                    <a:pt x="274935" y="1552390"/>
                    <a:pt x="277807" y="1552390"/>
                  </a:cubicBezTo>
                  <a:close/>
                  <a:moveTo>
                    <a:pt x="2036732" y="1549268"/>
                  </a:moveTo>
                  <a:cubicBezTo>
                    <a:pt x="2045064" y="1549268"/>
                    <a:pt x="2051819" y="1556023"/>
                    <a:pt x="2051819" y="1564355"/>
                  </a:cubicBezTo>
                  <a:cubicBezTo>
                    <a:pt x="2051819" y="1572687"/>
                    <a:pt x="2045064" y="1579442"/>
                    <a:pt x="2036732" y="1579442"/>
                  </a:cubicBezTo>
                  <a:cubicBezTo>
                    <a:pt x="2028400" y="1579442"/>
                    <a:pt x="2021645" y="1572687"/>
                    <a:pt x="2021645" y="1564355"/>
                  </a:cubicBezTo>
                  <a:cubicBezTo>
                    <a:pt x="2021645" y="1556023"/>
                    <a:pt x="2028400" y="1549268"/>
                    <a:pt x="2036732" y="1549268"/>
                  </a:cubicBezTo>
                  <a:close/>
                  <a:moveTo>
                    <a:pt x="691916" y="1544065"/>
                  </a:moveTo>
                  <a:cubicBezTo>
                    <a:pt x="700536" y="1544065"/>
                    <a:pt x="707523" y="1550820"/>
                    <a:pt x="707523" y="1559152"/>
                  </a:cubicBezTo>
                  <a:cubicBezTo>
                    <a:pt x="707523" y="1567484"/>
                    <a:pt x="700536" y="1574239"/>
                    <a:pt x="691916" y="1574239"/>
                  </a:cubicBezTo>
                  <a:cubicBezTo>
                    <a:pt x="683296" y="1574239"/>
                    <a:pt x="676309" y="1567484"/>
                    <a:pt x="676309" y="1559152"/>
                  </a:cubicBezTo>
                  <a:cubicBezTo>
                    <a:pt x="676309" y="1550820"/>
                    <a:pt x="683296" y="1544065"/>
                    <a:pt x="691916" y="1544065"/>
                  </a:cubicBezTo>
                  <a:close/>
                  <a:moveTo>
                    <a:pt x="194570" y="1539904"/>
                  </a:moveTo>
                  <a:cubicBezTo>
                    <a:pt x="195145" y="1539904"/>
                    <a:pt x="195611" y="1540370"/>
                    <a:pt x="195611" y="1540945"/>
                  </a:cubicBezTo>
                  <a:cubicBezTo>
                    <a:pt x="195611" y="1541520"/>
                    <a:pt x="195145" y="1541986"/>
                    <a:pt x="194570" y="1541986"/>
                  </a:cubicBezTo>
                  <a:cubicBezTo>
                    <a:pt x="193995" y="1541986"/>
                    <a:pt x="193529" y="1541520"/>
                    <a:pt x="193529" y="1540945"/>
                  </a:cubicBezTo>
                  <a:cubicBezTo>
                    <a:pt x="193529" y="1540370"/>
                    <a:pt x="193995" y="1539904"/>
                    <a:pt x="194570" y="1539904"/>
                  </a:cubicBezTo>
                  <a:close/>
                  <a:moveTo>
                    <a:pt x="1707420" y="1539903"/>
                  </a:moveTo>
                  <a:cubicBezTo>
                    <a:pt x="1717189" y="1539903"/>
                    <a:pt x="1725108" y="1547589"/>
                    <a:pt x="1725108" y="1557071"/>
                  </a:cubicBezTo>
                  <a:cubicBezTo>
                    <a:pt x="1725108" y="1566553"/>
                    <a:pt x="1717189" y="1574239"/>
                    <a:pt x="1707420" y="1574239"/>
                  </a:cubicBezTo>
                  <a:cubicBezTo>
                    <a:pt x="1697651" y="1574239"/>
                    <a:pt x="1689732" y="1566553"/>
                    <a:pt x="1689732" y="1557071"/>
                  </a:cubicBezTo>
                  <a:cubicBezTo>
                    <a:pt x="1689732" y="1547589"/>
                    <a:pt x="1697651" y="1539903"/>
                    <a:pt x="1707420" y="1539903"/>
                  </a:cubicBezTo>
                  <a:close/>
                  <a:moveTo>
                    <a:pt x="2120490" y="1534702"/>
                  </a:moveTo>
                  <a:cubicBezTo>
                    <a:pt x="2128535" y="1534702"/>
                    <a:pt x="2135057" y="1541224"/>
                    <a:pt x="2135057" y="1549269"/>
                  </a:cubicBezTo>
                  <a:cubicBezTo>
                    <a:pt x="2135057" y="1557314"/>
                    <a:pt x="2128535" y="1563836"/>
                    <a:pt x="2120490" y="1563836"/>
                  </a:cubicBezTo>
                  <a:cubicBezTo>
                    <a:pt x="2112445" y="1563836"/>
                    <a:pt x="2105923" y="1557314"/>
                    <a:pt x="2105923" y="1549269"/>
                  </a:cubicBezTo>
                  <a:cubicBezTo>
                    <a:pt x="2105923" y="1541224"/>
                    <a:pt x="2112445" y="1534702"/>
                    <a:pt x="2120490" y="1534702"/>
                  </a:cubicBezTo>
                  <a:close/>
                  <a:moveTo>
                    <a:pt x="600355" y="1529498"/>
                  </a:moveTo>
                  <a:cubicBezTo>
                    <a:pt x="610699" y="1529498"/>
                    <a:pt x="619084" y="1537883"/>
                    <a:pt x="619084" y="1548227"/>
                  </a:cubicBezTo>
                  <a:cubicBezTo>
                    <a:pt x="619084" y="1558571"/>
                    <a:pt x="610699" y="1566956"/>
                    <a:pt x="600355" y="1566956"/>
                  </a:cubicBezTo>
                  <a:cubicBezTo>
                    <a:pt x="590011" y="1566956"/>
                    <a:pt x="581626" y="1558571"/>
                    <a:pt x="581626" y="1548227"/>
                  </a:cubicBezTo>
                  <a:cubicBezTo>
                    <a:pt x="581626" y="1537883"/>
                    <a:pt x="590011" y="1529498"/>
                    <a:pt x="600355" y="1529498"/>
                  </a:cubicBezTo>
                  <a:close/>
                  <a:moveTo>
                    <a:pt x="112892" y="1524296"/>
                  </a:moveTo>
                  <a:cubicBezTo>
                    <a:pt x="113754" y="1524296"/>
                    <a:pt x="114453" y="1524995"/>
                    <a:pt x="114453" y="1525857"/>
                  </a:cubicBezTo>
                  <a:cubicBezTo>
                    <a:pt x="114453" y="1526719"/>
                    <a:pt x="113754" y="1527418"/>
                    <a:pt x="112892" y="1527418"/>
                  </a:cubicBezTo>
                  <a:cubicBezTo>
                    <a:pt x="112030" y="1527418"/>
                    <a:pt x="111331" y="1526719"/>
                    <a:pt x="111331" y="1525857"/>
                  </a:cubicBezTo>
                  <a:cubicBezTo>
                    <a:pt x="111331" y="1524995"/>
                    <a:pt x="112030" y="1524296"/>
                    <a:pt x="112892" y="1524296"/>
                  </a:cubicBezTo>
                  <a:close/>
                  <a:moveTo>
                    <a:pt x="1798983" y="1522215"/>
                  </a:moveTo>
                  <a:cubicBezTo>
                    <a:pt x="1811050" y="1522215"/>
                    <a:pt x="1820833" y="1532230"/>
                    <a:pt x="1820833" y="1544585"/>
                  </a:cubicBezTo>
                  <a:cubicBezTo>
                    <a:pt x="1820833" y="1556940"/>
                    <a:pt x="1811050" y="1566955"/>
                    <a:pt x="1798983" y="1566955"/>
                  </a:cubicBezTo>
                  <a:cubicBezTo>
                    <a:pt x="1786916" y="1566955"/>
                    <a:pt x="1777133" y="1556940"/>
                    <a:pt x="1777133" y="1544585"/>
                  </a:cubicBezTo>
                  <a:cubicBezTo>
                    <a:pt x="1777133" y="1532230"/>
                    <a:pt x="1786916" y="1522215"/>
                    <a:pt x="1798983" y="1522215"/>
                  </a:cubicBezTo>
                  <a:close/>
                  <a:moveTo>
                    <a:pt x="953596" y="1522215"/>
                  </a:moveTo>
                  <a:cubicBezTo>
                    <a:pt x="953883" y="1522215"/>
                    <a:pt x="954116" y="1522448"/>
                    <a:pt x="954116" y="1522735"/>
                  </a:cubicBezTo>
                  <a:cubicBezTo>
                    <a:pt x="954116" y="1523022"/>
                    <a:pt x="953883" y="1523255"/>
                    <a:pt x="953596" y="1523255"/>
                  </a:cubicBezTo>
                  <a:cubicBezTo>
                    <a:pt x="953309" y="1523255"/>
                    <a:pt x="953076" y="1523022"/>
                    <a:pt x="953076" y="1522735"/>
                  </a:cubicBezTo>
                  <a:cubicBezTo>
                    <a:pt x="953076" y="1522448"/>
                    <a:pt x="953309" y="1522215"/>
                    <a:pt x="953596" y="1522215"/>
                  </a:cubicBezTo>
                  <a:close/>
                  <a:moveTo>
                    <a:pt x="2203727" y="1520135"/>
                  </a:moveTo>
                  <a:cubicBezTo>
                    <a:pt x="2211197" y="1520135"/>
                    <a:pt x="2217253" y="1526191"/>
                    <a:pt x="2217253" y="1533661"/>
                  </a:cubicBezTo>
                  <a:cubicBezTo>
                    <a:pt x="2217253" y="1541131"/>
                    <a:pt x="2211197" y="1547187"/>
                    <a:pt x="2203727" y="1547187"/>
                  </a:cubicBezTo>
                  <a:cubicBezTo>
                    <a:pt x="2196257" y="1547187"/>
                    <a:pt x="2190201" y="1541131"/>
                    <a:pt x="2190201" y="1533661"/>
                  </a:cubicBezTo>
                  <a:cubicBezTo>
                    <a:pt x="2190201" y="1526191"/>
                    <a:pt x="2196257" y="1520135"/>
                    <a:pt x="2203727" y="1520135"/>
                  </a:cubicBezTo>
                  <a:close/>
                  <a:moveTo>
                    <a:pt x="1445741" y="1520134"/>
                  </a:moveTo>
                  <a:cubicBezTo>
                    <a:pt x="1446028" y="1520134"/>
                    <a:pt x="1446261" y="1520367"/>
                    <a:pt x="1446261" y="1520654"/>
                  </a:cubicBezTo>
                  <a:cubicBezTo>
                    <a:pt x="1446261" y="1520941"/>
                    <a:pt x="1446028" y="1521174"/>
                    <a:pt x="1445741" y="1521174"/>
                  </a:cubicBezTo>
                  <a:cubicBezTo>
                    <a:pt x="1445454" y="1521174"/>
                    <a:pt x="1445221" y="1520941"/>
                    <a:pt x="1445221" y="1520654"/>
                  </a:cubicBezTo>
                  <a:cubicBezTo>
                    <a:pt x="1445221" y="1520367"/>
                    <a:pt x="1445454" y="1520134"/>
                    <a:pt x="1445741" y="1520134"/>
                  </a:cubicBezTo>
                  <a:close/>
                  <a:moveTo>
                    <a:pt x="511394" y="1520134"/>
                  </a:moveTo>
                  <a:cubicBezTo>
                    <a:pt x="520301" y="1520134"/>
                    <a:pt x="527522" y="1527355"/>
                    <a:pt x="527522" y="1536262"/>
                  </a:cubicBezTo>
                  <a:cubicBezTo>
                    <a:pt x="527522" y="1545169"/>
                    <a:pt x="520301" y="1552390"/>
                    <a:pt x="511394" y="1552390"/>
                  </a:cubicBezTo>
                  <a:cubicBezTo>
                    <a:pt x="502487" y="1552390"/>
                    <a:pt x="495266" y="1545169"/>
                    <a:pt x="495266" y="1536262"/>
                  </a:cubicBezTo>
                  <a:cubicBezTo>
                    <a:pt x="495266" y="1527355"/>
                    <a:pt x="502487" y="1520134"/>
                    <a:pt x="511394" y="1520134"/>
                  </a:cubicBezTo>
                  <a:close/>
                  <a:moveTo>
                    <a:pt x="847468" y="1517013"/>
                  </a:moveTo>
                  <a:cubicBezTo>
                    <a:pt x="849480" y="1517013"/>
                    <a:pt x="851110" y="1518644"/>
                    <a:pt x="851110" y="1520655"/>
                  </a:cubicBezTo>
                  <a:cubicBezTo>
                    <a:pt x="851110" y="1522667"/>
                    <a:pt x="849480" y="1524297"/>
                    <a:pt x="847468" y="1524297"/>
                  </a:cubicBezTo>
                  <a:cubicBezTo>
                    <a:pt x="845457" y="1524297"/>
                    <a:pt x="843826" y="1522667"/>
                    <a:pt x="843826" y="1520655"/>
                  </a:cubicBezTo>
                  <a:cubicBezTo>
                    <a:pt x="843826" y="1518644"/>
                    <a:pt x="845457" y="1517013"/>
                    <a:pt x="847468" y="1517013"/>
                  </a:cubicBezTo>
                  <a:close/>
                  <a:moveTo>
                    <a:pt x="1550829" y="1514932"/>
                  </a:moveTo>
                  <a:cubicBezTo>
                    <a:pt x="1552841" y="1514932"/>
                    <a:pt x="1554471" y="1516563"/>
                    <a:pt x="1554471" y="1518574"/>
                  </a:cubicBezTo>
                  <a:cubicBezTo>
                    <a:pt x="1554471" y="1520586"/>
                    <a:pt x="1552841" y="1522216"/>
                    <a:pt x="1550829" y="1522216"/>
                  </a:cubicBezTo>
                  <a:cubicBezTo>
                    <a:pt x="1548818" y="1522216"/>
                    <a:pt x="1547187" y="1520586"/>
                    <a:pt x="1547187" y="1518574"/>
                  </a:cubicBezTo>
                  <a:cubicBezTo>
                    <a:pt x="1547187" y="1516563"/>
                    <a:pt x="1548818" y="1514932"/>
                    <a:pt x="1550829" y="1514932"/>
                  </a:cubicBezTo>
                  <a:close/>
                  <a:moveTo>
                    <a:pt x="2286446" y="1509730"/>
                  </a:moveTo>
                  <a:cubicBezTo>
                    <a:pt x="2290756" y="1509730"/>
                    <a:pt x="2294250" y="1513690"/>
                    <a:pt x="2294250" y="1518574"/>
                  </a:cubicBezTo>
                  <a:cubicBezTo>
                    <a:pt x="2294250" y="1523458"/>
                    <a:pt x="2290756" y="1527418"/>
                    <a:pt x="2286446" y="1527418"/>
                  </a:cubicBezTo>
                  <a:cubicBezTo>
                    <a:pt x="2282136" y="1527418"/>
                    <a:pt x="2278642" y="1523458"/>
                    <a:pt x="2278642" y="1518574"/>
                  </a:cubicBezTo>
                  <a:cubicBezTo>
                    <a:pt x="2278642" y="1513690"/>
                    <a:pt x="2282136" y="1509730"/>
                    <a:pt x="2286446" y="1509730"/>
                  </a:cubicBezTo>
                  <a:close/>
                  <a:moveTo>
                    <a:pt x="1886904" y="1509729"/>
                  </a:moveTo>
                  <a:cubicBezTo>
                    <a:pt x="1898684" y="1509729"/>
                    <a:pt x="1908234" y="1519279"/>
                    <a:pt x="1908234" y="1531059"/>
                  </a:cubicBezTo>
                  <a:cubicBezTo>
                    <a:pt x="1908234" y="1542839"/>
                    <a:pt x="1898684" y="1552389"/>
                    <a:pt x="1886904" y="1552389"/>
                  </a:cubicBezTo>
                  <a:cubicBezTo>
                    <a:pt x="1875124" y="1552389"/>
                    <a:pt x="1865574" y="1542839"/>
                    <a:pt x="1865574" y="1531059"/>
                  </a:cubicBezTo>
                  <a:cubicBezTo>
                    <a:pt x="1865574" y="1519279"/>
                    <a:pt x="1875124" y="1509729"/>
                    <a:pt x="1886904" y="1509729"/>
                  </a:cubicBezTo>
                  <a:close/>
                  <a:moveTo>
                    <a:pt x="426075" y="1509729"/>
                  </a:moveTo>
                  <a:cubicBezTo>
                    <a:pt x="432684" y="1509729"/>
                    <a:pt x="438041" y="1515319"/>
                    <a:pt x="438041" y="1522215"/>
                  </a:cubicBezTo>
                  <a:cubicBezTo>
                    <a:pt x="438041" y="1529111"/>
                    <a:pt x="432684" y="1534701"/>
                    <a:pt x="426075" y="1534701"/>
                  </a:cubicBezTo>
                  <a:cubicBezTo>
                    <a:pt x="419466" y="1534701"/>
                    <a:pt x="414109" y="1529111"/>
                    <a:pt x="414109" y="1522215"/>
                  </a:cubicBezTo>
                  <a:cubicBezTo>
                    <a:pt x="414109" y="1515319"/>
                    <a:pt x="419466" y="1509729"/>
                    <a:pt x="426075" y="1509729"/>
                  </a:cubicBezTo>
                  <a:close/>
                  <a:moveTo>
                    <a:pt x="341797" y="1502447"/>
                  </a:moveTo>
                  <a:cubicBezTo>
                    <a:pt x="344382" y="1502447"/>
                    <a:pt x="346479" y="1504777"/>
                    <a:pt x="346479" y="1507649"/>
                  </a:cubicBezTo>
                  <a:cubicBezTo>
                    <a:pt x="346479" y="1510522"/>
                    <a:pt x="344382" y="1512852"/>
                    <a:pt x="341797" y="1512852"/>
                  </a:cubicBezTo>
                  <a:cubicBezTo>
                    <a:pt x="339212" y="1512852"/>
                    <a:pt x="337115" y="1510522"/>
                    <a:pt x="337115" y="1507649"/>
                  </a:cubicBezTo>
                  <a:cubicBezTo>
                    <a:pt x="337115" y="1504777"/>
                    <a:pt x="339212" y="1502447"/>
                    <a:pt x="341797" y="1502447"/>
                  </a:cubicBezTo>
                  <a:close/>
                  <a:moveTo>
                    <a:pt x="751224" y="1502446"/>
                  </a:moveTo>
                  <a:cubicBezTo>
                    <a:pt x="755821" y="1502446"/>
                    <a:pt x="759548" y="1506872"/>
                    <a:pt x="759548" y="1512331"/>
                  </a:cubicBezTo>
                  <a:cubicBezTo>
                    <a:pt x="759548" y="1517790"/>
                    <a:pt x="755821" y="1522216"/>
                    <a:pt x="751224" y="1522216"/>
                  </a:cubicBezTo>
                  <a:cubicBezTo>
                    <a:pt x="746627" y="1522216"/>
                    <a:pt x="742900" y="1517790"/>
                    <a:pt x="742900" y="1512331"/>
                  </a:cubicBezTo>
                  <a:cubicBezTo>
                    <a:pt x="742900" y="1506872"/>
                    <a:pt x="746627" y="1502446"/>
                    <a:pt x="751224" y="1502446"/>
                  </a:cubicBezTo>
                  <a:close/>
                  <a:moveTo>
                    <a:pt x="2368123" y="1500365"/>
                  </a:moveTo>
                  <a:cubicBezTo>
                    <a:pt x="2369272" y="1500365"/>
                    <a:pt x="2370204" y="1501297"/>
                    <a:pt x="2370204" y="1502446"/>
                  </a:cubicBezTo>
                  <a:cubicBezTo>
                    <a:pt x="2370204" y="1503595"/>
                    <a:pt x="2369272" y="1504527"/>
                    <a:pt x="2368123" y="1504527"/>
                  </a:cubicBezTo>
                  <a:cubicBezTo>
                    <a:pt x="2366974" y="1504527"/>
                    <a:pt x="2366042" y="1503595"/>
                    <a:pt x="2366042" y="1502446"/>
                  </a:cubicBezTo>
                  <a:cubicBezTo>
                    <a:pt x="2366042" y="1501297"/>
                    <a:pt x="2366974" y="1500365"/>
                    <a:pt x="2368123" y="1500365"/>
                  </a:cubicBezTo>
                  <a:close/>
                  <a:moveTo>
                    <a:pt x="1973263" y="1497245"/>
                  </a:moveTo>
                  <a:cubicBezTo>
                    <a:pt x="1983320" y="1497245"/>
                    <a:pt x="1991472" y="1505630"/>
                    <a:pt x="1991472" y="1515974"/>
                  </a:cubicBezTo>
                  <a:cubicBezTo>
                    <a:pt x="1991472" y="1526318"/>
                    <a:pt x="1983320" y="1534703"/>
                    <a:pt x="1973263" y="1534703"/>
                  </a:cubicBezTo>
                  <a:cubicBezTo>
                    <a:pt x="1963206" y="1534703"/>
                    <a:pt x="1955054" y="1526318"/>
                    <a:pt x="1955054" y="1515974"/>
                  </a:cubicBezTo>
                  <a:cubicBezTo>
                    <a:pt x="1955054" y="1505630"/>
                    <a:pt x="1963206" y="1497245"/>
                    <a:pt x="1973263" y="1497245"/>
                  </a:cubicBezTo>
                  <a:close/>
                  <a:moveTo>
                    <a:pt x="1646553" y="1497244"/>
                  </a:moveTo>
                  <a:cubicBezTo>
                    <a:pt x="1652587" y="1497244"/>
                    <a:pt x="1657478" y="1502368"/>
                    <a:pt x="1657478" y="1508689"/>
                  </a:cubicBezTo>
                  <a:cubicBezTo>
                    <a:pt x="1657478" y="1515010"/>
                    <a:pt x="1652587" y="1520134"/>
                    <a:pt x="1646553" y="1520134"/>
                  </a:cubicBezTo>
                  <a:cubicBezTo>
                    <a:pt x="1640519" y="1520134"/>
                    <a:pt x="1635628" y="1515010"/>
                    <a:pt x="1635628" y="1508689"/>
                  </a:cubicBezTo>
                  <a:cubicBezTo>
                    <a:pt x="1635628" y="1502368"/>
                    <a:pt x="1640519" y="1497244"/>
                    <a:pt x="1646553" y="1497244"/>
                  </a:cubicBezTo>
                  <a:close/>
                  <a:moveTo>
                    <a:pt x="259079" y="1489961"/>
                  </a:moveTo>
                  <a:cubicBezTo>
                    <a:pt x="261377" y="1489961"/>
                    <a:pt x="263241" y="1491126"/>
                    <a:pt x="263241" y="1492562"/>
                  </a:cubicBezTo>
                  <a:cubicBezTo>
                    <a:pt x="263241" y="1493998"/>
                    <a:pt x="261377" y="1495163"/>
                    <a:pt x="259079" y="1495163"/>
                  </a:cubicBezTo>
                  <a:cubicBezTo>
                    <a:pt x="256781" y="1495163"/>
                    <a:pt x="254917" y="1493998"/>
                    <a:pt x="254917" y="1492562"/>
                  </a:cubicBezTo>
                  <a:cubicBezTo>
                    <a:pt x="254917" y="1491126"/>
                    <a:pt x="256781" y="1489961"/>
                    <a:pt x="259079" y="1489961"/>
                  </a:cubicBezTo>
                  <a:close/>
                  <a:moveTo>
                    <a:pt x="2057542" y="1484759"/>
                  </a:moveTo>
                  <a:cubicBezTo>
                    <a:pt x="2066449" y="1484759"/>
                    <a:pt x="2073670" y="1491980"/>
                    <a:pt x="2073670" y="1500887"/>
                  </a:cubicBezTo>
                  <a:cubicBezTo>
                    <a:pt x="2073670" y="1509794"/>
                    <a:pt x="2066449" y="1517015"/>
                    <a:pt x="2057542" y="1517015"/>
                  </a:cubicBezTo>
                  <a:cubicBezTo>
                    <a:pt x="2048635" y="1517015"/>
                    <a:pt x="2041414" y="1509794"/>
                    <a:pt x="2041414" y="1500887"/>
                  </a:cubicBezTo>
                  <a:cubicBezTo>
                    <a:pt x="2041414" y="1491980"/>
                    <a:pt x="2048635" y="1484759"/>
                    <a:pt x="2057542" y="1484759"/>
                  </a:cubicBezTo>
                  <a:close/>
                  <a:moveTo>
                    <a:pt x="660182" y="1484758"/>
                  </a:moveTo>
                  <a:cubicBezTo>
                    <a:pt x="669089" y="1484758"/>
                    <a:pt x="676310" y="1491979"/>
                    <a:pt x="676310" y="1500886"/>
                  </a:cubicBezTo>
                  <a:cubicBezTo>
                    <a:pt x="676310" y="1509793"/>
                    <a:pt x="669089" y="1517014"/>
                    <a:pt x="660182" y="1517014"/>
                  </a:cubicBezTo>
                  <a:cubicBezTo>
                    <a:pt x="651275" y="1517014"/>
                    <a:pt x="644054" y="1509793"/>
                    <a:pt x="644054" y="1500886"/>
                  </a:cubicBezTo>
                  <a:cubicBezTo>
                    <a:pt x="644054" y="1491979"/>
                    <a:pt x="651275" y="1484758"/>
                    <a:pt x="660182" y="1484758"/>
                  </a:cubicBezTo>
                  <a:close/>
                  <a:moveTo>
                    <a:pt x="1739675" y="1480596"/>
                  </a:moveTo>
                  <a:cubicBezTo>
                    <a:pt x="1749444" y="1480596"/>
                    <a:pt x="1757363" y="1488282"/>
                    <a:pt x="1757363" y="1497764"/>
                  </a:cubicBezTo>
                  <a:cubicBezTo>
                    <a:pt x="1757363" y="1507246"/>
                    <a:pt x="1749444" y="1514932"/>
                    <a:pt x="1739675" y="1514932"/>
                  </a:cubicBezTo>
                  <a:cubicBezTo>
                    <a:pt x="1729906" y="1514932"/>
                    <a:pt x="1721987" y="1507246"/>
                    <a:pt x="1721987" y="1497764"/>
                  </a:cubicBezTo>
                  <a:cubicBezTo>
                    <a:pt x="1721987" y="1488282"/>
                    <a:pt x="1729906" y="1480596"/>
                    <a:pt x="1739675" y="1480596"/>
                  </a:cubicBezTo>
                  <a:close/>
                  <a:moveTo>
                    <a:pt x="906774" y="1472273"/>
                  </a:moveTo>
                  <a:cubicBezTo>
                    <a:pt x="907061" y="1472273"/>
                    <a:pt x="907294" y="1472506"/>
                    <a:pt x="907294" y="1472793"/>
                  </a:cubicBezTo>
                  <a:cubicBezTo>
                    <a:pt x="907294" y="1473080"/>
                    <a:pt x="907061" y="1473313"/>
                    <a:pt x="906774" y="1473313"/>
                  </a:cubicBezTo>
                  <a:cubicBezTo>
                    <a:pt x="906487" y="1473313"/>
                    <a:pt x="906254" y="1473080"/>
                    <a:pt x="906254" y="1472793"/>
                  </a:cubicBezTo>
                  <a:cubicBezTo>
                    <a:pt x="906254" y="1472506"/>
                    <a:pt x="906487" y="1472273"/>
                    <a:pt x="906774" y="1472273"/>
                  </a:cubicBezTo>
                  <a:close/>
                  <a:moveTo>
                    <a:pt x="178442" y="1472273"/>
                  </a:moveTo>
                  <a:cubicBezTo>
                    <a:pt x="179878" y="1472273"/>
                    <a:pt x="181043" y="1473438"/>
                    <a:pt x="181043" y="1474874"/>
                  </a:cubicBezTo>
                  <a:cubicBezTo>
                    <a:pt x="181043" y="1476310"/>
                    <a:pt x="179878" y="1477475"/>
                    <a:pt x="178442" y="1477475"/>
                  </a:cubicBezTo>
                  <a:cubicBezTo>
                    <a:pt x="177006" y="1477475"/>
                    <a:pt x="175841" y="1476310"/>
                    <a:pt x="175841" y="1474874"/>
                  </a:cubicBezTo>
                  <a:cubicBezTo>
                    <a:pt x="175841" y="1473438"/>
                    <a:pt x="177006" y="1472273"/>
                    <a:pt x="178442" y="1472273"/>
                  </a:cubicBezTo>
                  <a:close/>
                  <a:moveTo>
                    <a:pt x="2140260" y="1470192"/>
                  </a:moveTo>
                  <a:cubicBezTo>
                    <a:pt x="2148305" y="1470192"/>
                    <a:pt x="2154827" y="1476947"/>
                    <a:pt x="2154827" y="1485279"/>
                  </a:cubicBezTo>
                  <a:cubicBezTo>
                    <a:pt x="2154827" y="1493611"/>
                    <a:pt x="2148305" y="1500366"/>
                    <a:pt x="2140260" y="1500366"/>
                  </a:cubicBezTo>
                  <a:cubicBezTo>
                    <a:pt x="2132215" y="1500366"/>
                    <a:pt x="2125693" y="1493611"/>
                    <a:pt x="2125693" y="1485279"/>
                  </a:cubicBezTo>
                  <a:cubicBezTo>
                    <a:pt x="2125693" y="1476947"/>
                    <a:pt x="2132215" y="1470192"/>
                    <a:pt x="2140260" y="1470192"/>
                  </a:cubicBezTo>
                  <a:close/>
                  <a:moveTo>
                    <a:pt x="572262" y="1468110"/>
                  </a:moveTo>
                  <a:cubicBezTo>
                    <a:pt x="583180" y="1468110"/>
                    <a:pt x="592031" y="1476961"/>
                    <a:pt x="592031" y="1487879"/>
                  </a:cubicBezTo>
                  <a:cubicBezTo>
                    <a:pt x="592031" y="1498797"/>
                    <a:pt x="583180" y="1507648"/>
                    <a:pt x="572262" y="1507648"/>
                  </a:cubicBezTo>
                  <a:cubicBezTo>
                    <a:pt x="561344" y="1507648"/>
                    <a:pt x="552493" y="1498797"/>
                    <a:pt x="552493" y="1487879"/>
                  </a:cubicBezTo>
                  <a:cubicBezTo>
                    <a:pt x="552493" y="1476961"/>
                    <a:pt x="561344" y="1468110"/>
                    <a:pt x="572262" y="1468110"/>
                  </a:cubicBezTo>
                  <a:close/>
                  <a:moveTo>
                    <a:pt x="1826035" y="1462908"/>
                  </a:moveTo>
                  <a:cubicBezTo>
                    <a:pt x="1836953" y="1462908"/>
                    <a:pt x="1845804" y="1471759"/>
                    <a:pt x="1845804" y="1482677"/>
                  </a:cubicBezTo>
                  <a:cubicBezTo>
                    <a:pt x="1845804" y="1493595"/>
                    <a:pt x="1836953" y="1502446"/>
                    <a:pt x="1826035" y="1502446"/>
                  </a:cubicBezTo>
                  <a:cubicBezTo>
                    <a:pt x="1815117" y="1502446"/>
                    <a:pt x="1806266" y="1493595"/>
                    <a:pt x="1806266" y="1482677"/>
                  </a:cubicBezTo>
                  <a:cubicBezTo>
                    <a:pt x="1806266" y="1471759"/>
                    <a:pt x="1815117" y="1462908"/>
                    <a:pt x="1826035" y="1462908"/>
                  </a:cubicBezTo>
                  <a:close/>
                  <a:moveTo>
                    <a:pt x="809490" y="1462908"/>
                  </a:moveTo>
                  <a:cubicBezTo>
                    <a:pt x="810639" y="1462908"/>
                    <a:pt x="811571" y="1464073"/>
                    <a:pt x="811571" y="1465509"/>
                  </a:cubicBezTo>
                  <a:cubicBezTo>
                    <a:pt x="811571" y="1466945"/>
                    <a:pt x="810639" y="1468110"/>
                    <a:pt x="809490" y="1468110"/>
                  </a:cubicBezTo>
                  <a:cubicBezTo>
                    <a:pt x="808341" y="1468110"/>
                    <a:pt x="807409" y="1466945"/>
                    <a:pt x="807409" y="1465509"/>
                  </a:cubicBezTo>
                  <a:cubicBezTo>
                    <a:pt x="807409" y="1464073"/>
                    <a:pt x="808341" y="1462908"/>
                    <a:pt x="809490" y="1462908"/>
                  </a:cubicBezTo>
                  <a:close/>
                  <a:moveTo>
                    <a:pt x="1587766" y="1460827"/>
                  </a:moveTo>
                  <a:cubicBezTo>
                    <a:pt x="1588341" y="1460827"/>
                    <a:pt x="1588807" y="1461293"/>
                    <a:pt x="1588807" y="1461868"/>
                  </a:cubicBezTo>
                  <a:cubicBezTo>
                    <a:pt x="1588807" y="1462443"/>
                    <a:pt x="1588341" y="1462909"/>
                    <a:pt x="1587766" y="1462909"/>
                  </a:cubicBezTo>
                  <a:cubicBezTo>
                    <a:pt x="1587191" y="1462909"/>
                    <a:pt x="1586725" y="1462443"/>
                    <a:pt x="1586725" y="1461868"/>
                  </a:cubicBezTo>
                  <a:cubicBezTo>
                    <a:pt x="1586725" y="1461293"/>
                    <a:pt x="1587191" y="1460827"/>
                    <a:pt x="1587766" y="1460827"/>
                  </a:cubicBezTo>
                  <a:close/>
                  <a:moveTo>
                    <a:pt x="2220895" y="1457706"/>
                  </a:moveTo>
                  <a:cubicBezTo>
                    <a:pt x="2226929" y="1457706"/>
                    <a:pt x="2231820" y="1462830"/>
                    <a:pt x="2231820" y="1469151"/>
                  </a:cubicBezTo>
                  <a:cubicBezTo>
                    <a:pt x="2231820" y="1475472"/>
                    <a:pt x="2226929" y="1480596"/>
                    <a:pt x="2220895" y="1480596"/>
                  </a:cubicBezTo>
                  <a:cubicBezTo>
                    <a:pt x="2214861" y="1480596"/>
                    <a:pt x="2209970" y="1475472"/>
                    <a:pt x="2209970" y="1469151"/>
                  </a:cubicBezTo>
                  <a:cubicBezTo>
                    <a:pt x="2209970" y="1462830"/>
                    <a:pt x="2214861" y="1457706"/>
                    <a:pt x="2220895" y="1457706"/>
                  </a:cubicBezTo>
                  <a:close/>
                  <a:moveTo>
                    <a:pt x="487983" y="1457706"/>
                  </a:moveTo>
                  <a:cubicBezTo>
                    <a:pt x="496028" y="1457706"/>
                    <a:pt x="502550" y="1464461"/>
                    <a:pt x="502550" y="1472793"/>
                  </a:cubicBezTo>
                  <a:cubicBezTo>
                    <a:pt x="502550" y="1481125"/>
                    <a:pt x="496028" y="1487880"/>
                    <a:pt x="487983" y="1487880"/>
                  </a:cubicBezTo>
                  <a:cubicBezTo>
                    <a:pt x="479938" y="1487880"/>
                    <a:pt x="473416" y="1481125"/>
                    <a:pt x="473416" y="1472793"/>
                  </a:cubicBezTo>
                  <a:cubicBezTo>
                    <a:pt x="473416" y="1464461"/>
                    <a:pt x="479938" y="1457706"/>
                    <a:pt x="487983" y="1457706"/>
                  </a:cubicBezTo>
                  <a:close/>
                  <a:moveTo>
                    <a:pt x="98325" y="1457706"/>
                  </a:moveTo>
                  <a:cubicBezTo>
                    <a:pt x="99187" y="1457706"/>
                    <a:pt x="99886" y="1458871"/>
                    <a:pt x="99886" y="1460307"/>
                  </a:cubicBezTo>
                  <a:cubicBezTo>
                    <a:pt x="99886" y="1461743"/>
                    <a:pt x="99187" y="1462908"/>
                    <a:pt x="98325" y="1462908"/>
                  </a:cubicBezTo>
                  <a:cubicBezTo>
                    <a:pt x="97463" y="1462908"/>
                    <a:pt x="96764" y="1461743"/>
                    <a:pt x="96764" y="1460307"/>
                  </a:cubicBezTo>
                  <a:cubicBezTo>
                    <a:pt x="96764" y="1458871"/>
                    <a:pt x="97463" y="1457706"/>
                    <a:pt x="98325" y="1457706"/>
                  </a:cubicBezTo>
                  <a:close/>
                  <a:moveTo>
                    <a:pt x="2299972" y="1448342"/>
                  </a:moveTo>
                  <a:cubicBezTo>
                    <a:pt x="2301984" y="1448342"/>
                    <a:pt x="2303614" y="1449973"/>
                    <a:pt x="2303614" y="1451984"/>
                  </a:cubicBezTo>
                  <a:cubicBezTo>
                    <a:pt x="2303614" y="1453996"/>
                    <a:pt x="2301984" y="1455626"/>
                    <a:pt x="2299972" y="1455626"/>
                  </a:cubicBezTo>
                  <a:cubicBezTo>
                    <a:pt x="2297961" y="1455626"/>
                    <a:pt x="2296330" y="1453996"/>
                    <a:pt x="2296330" y="1451984"/>
                  </a:cubicBezTo>
                  <a:cubicBezTo>
                    <a:pt x="2296330" y="1449973"/>
                    <a:pt x="2297961" y="1448342"/>
                    <a:pt x="2299972" y="1448342"/>
                  </a:cubicBezTo>
                  <a:close/>
                  <a:moveTo>
                    <a:pt x="405265" y="1448341"/>
                  </a:moveTo>
                  <a:cubicBezTo>
                    <a:pt x="411299" y="1448341"/>
                    <a:pt x="416190" y="1452767"/>
                    <a:pt x="416190" y="1458226"/>
                  </a:cubicBezTo>
                  <a:cubicBezTo>
                    <a:pt x="416190" y="1463685"/>
                    <a:pt x="411299" y="1468111"/>
                    <a:pt x="405265" y="1468111"/>
                  </a:cubicBezTo>
                  <a:cubicBezTo>
                    <a:pt x="399231" y="1468111"/>
                    <a:pt x="394340" y="1463685"/>
                    <a:pt x="394340" y="1458226"/>
                  </a:cubicBezTo>
                  <a:cubicBezTo>
                    <a:pt x="394340" y="1452767"/>
                    <a:pt x="399231" y="1448341"/>
                    <a:pt x="405265" y="1448341"/>
                  </a:cubicBezTo>
                  <a:close/>
                  <a:moveTo>
                    <a:pt x="1910314" y="1445220"/>
                  </a:moveTo>
                  <a:cubicBezTo>
                    <a:pt x="1922381" y="1445220"/>
                    <a:pt x="1932164" y="1455235"/>
                    <a:pt x="1932164" y="1467590"/>
                  </a:cubicBezTo>
                  <a:cubicBezTo>
                    <a:pt x="1932164" y="1479945"/>
                    <a:pt x="1922381" y="1489960"/>
                    <a:pt x="1910314" y="1489960"/>
                  </a:cubicBezTo>
                  <a:cubicBezTo>
                    <a:pt x="1898247" y="1489960"/>
                    <a:pt x="1888464" y="1479945"/>
                    <a:pt x="1888464" y="1467590"/>
                  </a:cubicBezTo>
                  <a:cubicBezTo>
                    <a:pt x="1888464" y="1455235"/>
                    <a:pt x="1898247" y="1445220"/>
                    <a:pt x="1910314" y="1445220"/>
                  </a:cubicBezTo>
                  <a:close/>
                  <a:moveTo>
                    <a:pt x="1679328" y="1443139"/>
                  </a:moveTo>
                  <a:cubicBezTo>
                    <a:pt x="1682776" y="1443139"/>
                    <a:pt x="1685571" y="1445934"/>
                    <a:pt x="1685571" y="1449382"/>
                  </a:cubicBezTo>
                  <a:cubicBezTo>
                    <a:pt x="1685571" y="1452830"/>
                    <a:pt x="1682776" y="1455625"/>
                    <a:pt x="1679328" y="1455625"/>
                  </a:cubicBezTo>
                  <a:cubicBezTo>
                    <a:pt x="1675880" y="1455625"/>
                    <a:pt x="1673085" y="1452830"/>
                    <a:pt x="1673085" y="1449382"/>
                  </a:cubicBezTo>
                  <a:cubicBezTo>
                    <a:pt x="1673085" y="1445934"/>
                    <a:pt x="1675880" y="1443139"/>
                    <a:pt x="1679328" y="1443139"/>
                  </a:cubicBezTo>
                  <a:close/>
                  <a:moveTo>
                    <a:pt x="18729" y="1443139"/>
                  </a:moveTo>
                  <a:cubicBezTo>
                    <a:pt x="19304" y="1443139"/>
                    <a:pt x="19770" y="1443605"/>
                    <a:pt x="19770" y="1444180"/>
                  </a:cubicBezTo>
                  <a:cubicBezTo>
                    <a:pt x="19770" y="1444755"/>
                    <a:pt x="19304" y="1445221"/>
                    <a:pt x="18729" y="1445221"/>
                  </a:cubicBezTo>
                  <a:cubicBezTo>
                    <a:pt x="18154" y="1445221"/>
                    <a:pt x="17688" y="1444755"/>
                    <a:pt x="17688" y="1444180"/>
                  </a:cubicBezTo>
                  <a:cubicBezTo>
                    <a:pt x="17688" y="1443605"/>
                    <a:pt x="18154" y="1443139"/>
                    <a:pt x="18729" y="1443139"/>
                  </a:cubicBezTo>
                  <a:close/>
                  <a:moveTo>
                    <a:pt x="720530" y="1437937"/>
                  </a:moveTo>
                  <a:cubicBezTo>
                    <a:pt x="728862" y="1437937"/>
                    <a:pt x="735617" y="1444692"/>
                    <a:pt x="735617" y="1453024"/>
                  </a:cubicBezTo>
                  <a:cubicBezTo>
                    <a:pt x="735617" y="1461356"/>
                    <a:pt x="728862" y="1468111"/>
                    <a:pt x="720530" y="1468111"/>
                  </a:cubicBezTo>
                  <a:cubicBezTo>
                    <a:pt x="712198" y="1468111"/>
                    <a:pt x="705443" y="1461356"/>
                    <a:pt x="705443" y="1453024"/>
                  </a:cubicBezTo>
                  <a:cubicBezTo>
                    <a:pt x="705443" y="1444692"/>
                    <a:pt x="712198" y="1437937"/>
                    <a:pt x="720530" y="1437937"/>
                  </a:cubicBezTo>
                  <a:close/>
                  <a:moveTo>
                    <a:pt x="323589" y="1435856"/>
                  </a:moveTo>
                  <a:cubicBezTo>
                    <a:pt x="327037" y="1435856"/>
                    <a:pt x="329832" y="1438651"/>
                    <a:pt x="329832" y="1442099"/>
                  </a:cubicBezTo>
                  <a:cubicBezTo>
                    <a:pt x="329832" y="1445547"/>
                    <a:pt x="327037" y="1448342"/>
                    <a:pt x="323589" y="1448342"/>
                  </a:cubicBezTo>
                  <a:cubicBezTo>
                    <a:pt x="320141" y="1448342"/>
                    <a:pt x="317346" y="1445547"/>
                    <a:pt x="317346" y="1442099"/>
                  </a:cubicBezTo>
                  <a:cubicBezTo>
                    <a:pt x="317346" y="1438651"/>
                    <a:pt x="320141" y="1435856"/>
                    <a:pt x="323589" y="1435856"/>
                  </a:cubicBezTo>
                  <a:close/>
                  <a:moveTo>
                    <a:pt x="1993553" y="1432735"/>
                  </a:moveTo>
                  <a:cubicBezTo>
                    <a:pt x="2003897" y="1432735"/>
                    <a:pt x="2012282" y="1441120"/>
                    <a:pt x="2012282" y="1451464"/>
                  </a:cubicBezTo>
                  <a:cubicBezTo>
                    <a:pt x="2012282" y="1461808"/>
                    <a:pt x="2003897" y="1470193"/>
                    <a:pt x="1993553" y="1470193"/>
                  </a:cubicBezTo>
                  <a:cubicBezTo>
                    <a:pt x="1983209" y="1470193"/>
                    <a:pt x="1974824" y="1461808"/>
                    <a:pt x="1974824" y="1451464"/>
                  </a:cubicBezTo>
                  <a:cubicBezTo>
                    <a:pt x="1974824" y="1441120"/>
                    <a:pt x="1983209" y="1432735"/>
                    <a:pt x="1993553" y="1432735"/>
                  </a:cubicBezTo>
                  <a:close/>
                  <a:moveTo>
                    <a:pt x="242951" y="1421290"/>
                  </a:moveTo>
                  <a:cubicBezTo>
                    <a:pt x="245536" y="1421290"/>
                    <a:pt x="247633" y="1423386"/>
                    <a:pt x="247633" y="1425972"/>
                  </a:cubicBezTo>
                  <a:cubicBezTo>
                    <a:pt x="247633" y="1428557"/>
                    <a:pt x="245536" y="1430654"/>
                    <a:pt x="242951" y="1430654"/>
                  </a:cubicBezTo>
                  <a:cubicBezTo>
                    <a:pt x="240366" y="1430654"/>
                    <a:pt x="238269" y="1428557"/>
                    <a:pt x="238269" y="1425972"/>
                  </a:cubicBezTo>
                  <a:cubicBezTo>
                    <a:pt x="238269" y="1423386"/>
                    <a:pt x="240366" y="1421290"/>
                    <a:pt x="242951" y="1421290"/>
                  </a:cubicBezTo>
                  <a:close/>
                  <a:moveTo>
                    <a:pt x="1764647" y="1421289"/>
                  </a:moveTo>
                  <a:cubicBezTo>
                    <a:pt x="1771543" y="1421289"/>
                    <a:pt x="1777133" y="1427345"/>
                    <a:pt x="1777133" y="1434815"/>
                  </a:cubicBezTo>
                  <a:cubicBezTo>
                    <a:pt x="1777133" y="1442285"/>
                    <a:pt x="1771543" y="1448341"/>
                    <a:pt x="1764647" y="1448341"/>
                  </a:cubicBezTo>
                  <a:cubicBezTo>
                    <a:pt x="1757751" y="1448341"/>
                    <a:pt x="1752161" y="1442285"/>
                    <a:pt x="1752161" y="1434815"/>
                  </a:cubicBezTo>
                  <a:cubicBezTo>
                    <a:pt x="1752161" y="1427345"/>
                    <a:pt x="1757751" y="1421289"/>
                    <a:pt x="1764647" y="1421289"/>
                  </a:cubicBezTo>
                  <a:close/>
                  <a:moveTo>
                    <a:pt x="2075230" y="1418168"/>
                  </a:moveTo>
                  <a:cubicBezTo>
                    <a:pt x="2084137" y="1418168"/>
                    <a:pt x="2091358" y="1425854"/>
                    <a:pt x="2091358" y="1435336"/>
                  </a:cubicBezTo>
                  <a:cubicBezTo>
                    <a:pt x="2091358" y="1444818"/>
                    <a:pt x="2084137" y="1452504"/>
                    <a:pt x="2075230" y="1452504"/>
                  </a:cubicBezTo>
                  <a:cubicBezTo>
                    <a:pt x="2066323" y="1452504"/>
                    <a:pt x="2059102" y="1444818"/>
                    <a:pt x="2059102" y="1435336"/>
                  </a:cubicBezTo>
                  <a:cubicBezTo>
                    <a:pt x="2059102" y="1425854"/>
                    <a:pt x="2066323" y="1418168"/>
                    <a:pt x="2075230" y="1418168"/>
                  </a:cubicBezTo>
                  <a:close/>
                  <a:moveTo>
                    <a:pt x="633650" y="1418168"/>
                  </a:moveTo>
                  <a:cubicBezTo>
                    <a:pt x="644568" y="1418168"/>
                    <a:pt x="653419" y="1427019"/>
                    <a:pt x="653419" y="1437937"/>
                  </a:cubicBezTo>
                  <a:cubicBezTo>
                    <a:pt x="653419" y="1448855"/>
                    <a:pt x="644568" y="1457706"/>
                    <a:pt x="633650" y="1457706"/>
                  </a:cubicBezTo>
                  <a:cubicBezTo>
                    <a:pt x="622732" y="1457706"/>
                    <a:pt x="613881" y="1448855"/>
                    <a:pt x="613881" y="1437937"/>
                  </a:cubicBezTo>
                  <a:cubicBezTo>
                    <a:pt x="613881" y="1427019"/>
                    <a:pt x="622732" y="1418168"/>
                    <a:pt x="633650" y="1418168"/>
                  </a:cubicBezTo>
                  <a:close/>
                  <a:moveTo>
                    <a:pt x="1530019" y="1416087"/>
                  </a:moveTo>
                  <a:cubicBezTo>
                    <a:pt x="1530306" y="1416087"/>
                    <a:pt x="1530539" y="1416320"/>
                    <a:pt x="1530539" y="1416607"/>
                  </a:cubicBezTo>
                  <a:cubicBezTo>
                    <a:pt x="1530539" y="1416894"/>
                    <a:pt x="1530306" y="1417127"/>
                    <a:pt x="1530019" y="1417127"/>
                  </a:cubicBezTo>
                  <a:cubicBezTo>
                    <a:pt x="1529732" y="1417127"/>
                    <a:pt x="1529499" y="1416894"/>
                    <a:pt x="1529499" y="1416607"/>
                  </a:cubicBezTo>
                  <a:cubicBezTo>
                    <a:pt x="1529499" y="1416320"/>
                    <a:pt x="1529732" y="1416087"/>
                    <a:pt x="1530019" y="1416087"/>
                  </a:cubicBezTo>
                  <a:close/>
                  <a:moveTo>
                    <a:pt x="868797" y="1416087"/>
                  </a:moveTo>
                  <a:cubicBezTo>
                    <a:pt x="869946" y="1416087"/>
                    <a:pt x="870878" y="1417252"/>
                    <a:pt x="870878" y="1418688"/>
                  </a:cubicBezTo>
                  <a:cubicBezTo>
                    <a:pt x="870878" y="1420124"/>
                    <a:pt x="869946" y="1421289"/>
                    <a:pt x="868797" y="1421289"/>
                  </a:cubicBezTo>
                  <a:cubicBezTo>
                    <a:pt x="867648" y="1421289"/>
                    <a:pt x="866716" y="1420124"/>
                    <a:pt x="866716" y="1418688"/>
                  </a:cubicBezTo>
                  <a:cubicBezTo>
                    <a:pt x="866716" y="1417252"/>
                    <a:pt x="867648" y="1416087"/>
                    <a:pt x="868797" y="1416087"/>
                  </a:cubicBezTo>
                  <a:close/>
                  <a:moveTo>
                    <a:pt x="550933" y="1405682"/>
                  </a:moveTo>
                  <a:cubicBezTo>
                    <a:pt x="560990" y="1405682"/>
                    <a:pt x="569142" y="1414067"/>
                    <a:pt x="569142" y="1424411"/>
                  </a:cubicBezTo>
                  <a:cubicBezTo>
                    <a:pt x="569142" y="1434755"/>
                    <a:pt x="560990" y="1443140"/>
                    <a:pt x="550933" y="1443140"/>
                  </a:cubicBezTo>
                  <a:cubicBezTo>
                    <a:pt x="540876" y="1443140"/>
                    <a:pt x="532724" y="1434755"/>
                    <a:pt x="532724" y="1424411"/>
                  </a:cubicBezTo>
                  <a:cubicBezTo>
                    <a:pt x="532724" y="1414067"/>
                    <a:pt x="540876" y="1405682"/>
                    <a:pt x="550933" y="1405682"/>
                  </a:cubicBezTo>
                  <a:close/>
                  <a:moveTo>
                    <a:pt x="164916" y="1405682"/>
                  </a:moveTo>
                  <a:cubicBezTo>
                    <a:pt x="166928" y="1405682"/>
                    <a:pt x="168558" y="1407313"/>
                    <a:pt x="168558" y="1409324"/>
                  </a:cubicBezTo>
                  <a:cubicBezTo>
                    <a:pt x="168558" y="1411336"/>
                    <a:pt x="166928" y="1412966"/>
                    <a:pt x="164916" y="1412966"/>
                  </a:cubicBezTo>
                  <a:cubicBezTo>
                    <a:pt x="162905" y="1412966"/>
                    <a:pt x="161274" y="1411336"/>
                    <a:pt x="161274" y="1409324"/>
                  </a:cubicBezTo>
                  <a:cubicBezTo>
                    <a:pt x="161274" y="1407313"/>
                    <a:pt x="162905" y="1405682"/>
                    <a:pt x="164916" y="1405682"/>
                  </a:cubicBezTo>
                  <a:close/>
                  <a:moveTo>
                    <a:pt x="2154306" y="1403602"/>
                  </a:moveTo>
                  <a:cubicBezTo>
                    <a:pt x="2163213" y="1403602"/>
                    <a:pt x="2170434" y="1410823"/>
                    <a:pt x="2170434" y="1419730"/>
                  </a:cubicBezTo>
                  <a:cubicBezTo>
                    <a:pt x="2170434" y="1428637"/>
                    <a:pt x="2163213" y="1435858"/>
                    <a:pt x="2154306" y="1435858"/>
                  </a:cubicBezTo>
                  <a:cubicBezTo>
                    <a:pt x="2145399" y="1435858"/>
                    <a:pt x="2138178" y="1428637"/>
                    <a:pt x="2138178" y="1419730"/>
                  </a:cubicBezTo>
                  <a:cubicBezTo>
                    <a:pt x="2138178" y="1410823"/>
                    <a:pt x="2145399" y="1403602"/>
                    <a:pt x="2154306" y="1403602"/>
                  </a:cubicBezTo>
                  <a:close/>
                  <a:moveTo>
                    <a:pt x="1848405" y="1396318"/>
                  </a:moveTo>
                  <a:cubicBezTo>
                    <a:pt x="1860760" y="1396318"/>
                    <a:pt x="1870775" y="1406333"/>
                    <a:pt x="1870775" y="1418688"/>
                  </a:cubicBezTo>
                  <a:cubicBezTo>
                    <a:pt x="1870775" y="1431043"/>
                    <a:pt x="1860760" y="1441058"/>
                    <a:pt x="1848405" y="1441058"/>
                  </a:cubicBezTo>
                  <a:cubicBezTo>
                    <a:pt x="1836050" y="1441058"/>
                    <a:pt x="1826035" y="1431043"/>
                    <a:pt x="1826035" y="1418688"/>
                  </a:cubicBezTo>
                  <a:cubicBezTo>
                    <a:pt x="1826035" y="1406333"/>
                    <a:pt x="1836050" y="1396318"/>
                    <a:pt x="1848405" y="1396318"/>
                  </a:cubicBezTo>
                  <a:close/>
                  <a:moveTo>
                    <a:pt x="780877" y="1396318"/>
                  </a:moveTo>
                  <a:cubicBezTo>
                    <a:pt x="785761" y="1396318"/>
                    <a:pt x="789721" y="1400045"/>
                    <a:pt x="789721" y="1404642"/>
                  </a:cubicBezTo>
                  <a:cubicBezTo>
                    <a:pt x="789721" y="1409239"/>
                    <a:pt x="785761" y="1412966"/>
                    <a:pt x="780877" y="1412966"/>
                  </a:cubicBezTo>
                  <a:cubicBezTo>
                    <a:pt x="775993" y="1412966"/>
                    <a:pt x="772033" y="1409239"/>
                    <a:pt x="772033" y="1404642"/>
                  </a:cubicBezTo>
                  <a:cubicBezTo>
                    <a:pt x="772033" y="1400045"/>
                    <a:pt x="775993" y="1396318"/>
                    <a:pt x="780877" y="1396318"/>
                  </a:cubicBezTo>
                  <a:close/>
                  <a:moveTo>
                    <a:pt x="86880" y="1391116"/>
                  </a:moveTo>
                  <a:cubicBezTo>
                    <a:pt x="88316" y="1391116"/>
                    <a:pt x="89481" y="1392281"/>
                    <a:pt x="89481" y="1393717"/>
                  </a:cubicBezTo>
                  <a:cubicBezTo>
                    <a:pt x="89481" y="1395153"/>
                    <a:pt x="88316" y="1396318"/>
                    <a:pt x="86880" y="1396318"/>
                  </a:cubicBezTo>
                  <a:cubicBezTo>
                    <a:pt x="85444" y="1396318"/>
                    <a:pt x="84279" y="1395153"/>
                    <a:pt x="84279" y="1393717"/>
                  </a:cubicBezTo>
                  <a:cubicBezTo>
                    <a:pt x="84279" y="1392281"/>
                    <a:pt x="85444" y="1391116"/>
                    <a:pt x="86880" y="1391116"/>
                  </a:cubicBezTo>
                  <a:close/>
                  <a:moveTo>
                    <a:pt x="469255" y="1391115"/>
                  </a:moveTo>
                  <a:cubicBezTo>
                    <a:pt x="479599" y="1391115"/>
                    <a:pt x="487984" y="1398801"/>
                    <a:pt x="487984" y="1408283"/>
                  </a:cubicBezTo>
                  <a:cubicBezTo>
                    <a:pt x="487984" y="1417765"/>
                    <a:pt x="479599" y="1425451"/>
                    <a:pt x="469255" y="1425451"/>
                  </a:cubicBezTo>
                  <a:cubicBezTo>
                    <a:pt x="458911" y="1425451"/>
                    <a:pt x="450526" y="1417765"/>
                    <a:pt x="450526" y="1408283"/>
                  </a:cubicBezTo>
                  <a:cubicBezTo>
                    <a:pt x="450526" y="1398801"/>
                    <a:pt x="458911" y="1391115"/>
                    <a:pt x="469255" y="1391115"/>
                  </a:cubicBezTo>
                  <a:close/>
                  <a:moveTo>
                    <a:pt x="2232860" y="1389035"/>
                  </a:moveTo>
                  <a:cubicBezTo>
                    <a:pt x="2240330" y="1389035"/>
                    <a:pt x="2246386" y="1395091"/>
                    <a:pt x="2246386" y="1402561"/>
                  </a:cubicBezTo>
                  <a:cubicBezTo>
                    <a:pt x="2246386" y="1410031"/>
                    <a:pt x="2240330" y="1416087"/>
                    <a:pt x="2232860" y="1416087"/>
                  </a:cubicBezTo>
                  <a:cubicBezTo>
                    <a:pt x="2225390" y="1416087"/>
                    <a:pt x="2219334" y="1410031"/>
                    <a:pt x="2219334" y="1402561"/>
                  </a:cubicBezTo>
                  <a:cubicBezTo>
                    <a:pt x="2219334" y="1395091"/>
                    <a:pt x="2225390" y="1389035"/>
                    <a:pt x="2232860" y="1389035"/>
                  </a:cubicBezTo>
                  <a:close/>
                  <a:moveTo>
                    <a:pt x="2310897" y="1380711"/>
                  </a:moveTo>
                  <a:cubicBezTo>
                    <a:pt x="2313771" y="1380711"/>
                    <a:pt x="2316100" y="1383040"/>
                    <a:pt x="2316100" y="1385914"/>
                  </a:cubicBezTo>
                  <a:cubicBezTo>
                    <a:pt x="2316100" y="1388788"/>
                    <a:pt x="2313771" y="1391117"/>
                    <a:pt x="2310897" y="1391117"/>
                  </a:cubicBezTo>
                  <a:cubicBezTo>
                    <a:pt x="2308023" y="1391117"/>
                    <a:pt x="2305694" y="1388788"/>
                    <a:pt x="2305694" y="1385914"/>
                  </a:cubicBezTo>
                  <a:cubicBezTo>
                    <a:pt x="2305694" y="1383040"/>
                    <a:pt x="2308023" y="1380711"/>
                    <a:pt x="2310897" y="1380711"/>
                  </a:cubicBezTo>
                  <a:close/>
                  <a:moveTo>
                    <a:pt x="1929043" y="1380711"/>
                  </a:moveTo>
                  <a:cubicBezTo>
                    <a:pt x="1940536" y="1380711"/>
                    <a:pt x="1949853" y="1390726"/>
                    <a:pt x="1949853" y="1403081"/>
                  </a:cubicBezTo>
                  <a:cubicBezTo>
                    <a:pt x="1949853" y="1415436"/>
                    <a:pt x="1940536" y="1425451"/>
                    <a:pt x="1929043" y="1425451"/>
                  </a:cubicBezTo>
                  <a:cubicBezTo>
                    <a:pt x="1917550" y="1425451"/>
                    <a:pt x="1908233" y="1415436"/>
                    <a:pt x="1908233" y="1403081"/>
                  </a:cubicBezTo>
                  <a:cubicBezTo>
                    <a:pt x="1908233" y="1390726"/>
                    <a:pt x="1917550" y="1380711"/>
                    <a:pt x="1929043" y="1380711"/>
                  </a:cubicBezTo>
                  <a:close/>
                  <a:moveTo>
                    <a:pt x="390178" y="1378630"/>
                  </a:moveTo>
                  <a:cubicBezTo>
                    <a:pt x="397648" y="1378630"/>
                    <a:pt x="403704" y="1384686"/>
                    <a:pt x="403704" y="1392156"/>
                  </a:cubicBezTo>
                  <a:cubicBezTo>
                    <a:pt x="403704" y="1399626"/>
                    <a:pt x="397648" y="1405682"/>
                    <a:pt x="390178" y="1405682"/>
                  </a:cubicBezTo>
                  <a:cubicBezTo>
                    <a:pt x="382708" y="1405682"/>
                    <a:pt x="376652" y="1399626"/>
                    <a:pt x="376652" y="1392156"/>
                  </a:cubicBezTo>
                  <a:cubicBezTo>
                    <a:pt x="376652" y="1384686"/>
                    <a:pt x="382708" y="1378630"/>
                    <a:pt x="390178" y="1378630"/>
                  </a:cubicBezTo>
                  <a:close/>
                  <a:moveTo>
                    <a:pt x="1701177" y="1376549"/>
                  </a:moveTo>
                  <a:cubicBezTo>
                    <a:pt x="1707498" y="1376549"/>
                    <a:pt x="1712622" y="1380975"/>
                    <a:pt x="1712622" y="1386434"/>
                  </a:cubicBezTo>
                  <a:cubicBezTo>
                    <a:pt x="1712622" y="1391893"/>
                    <a:pt x="1707498" y="1396319"/>
                    <a:pt x="1701177" y="1396319"/>
                  </a:cubicBezTo>
                  <a:cubicBezTo>
                    <a:pt x="1694856" y="1396319"/>
                    <a:pt x="1689732" y="1391893"/>
                    <a:pt x="1689732" y="1386434"/>
                  </a:cubicBezTo>
                  <a:cubicBezTo>
                    <a:pt x="1689732" y="1380975"/>
                    <a:pt x="1694856" y="1376549"/>
                    <a:pt x="1701177" y="1376549"/>
                  </a:cubicBezTo>
                  <a:close/>
                  <a:moveTo>
                    <a:pt x="9365" y="1376549"/>
                  </a:moveTo>
                  <a:cubicBezTo>
                    <a:pt x="9940" y="1376549"/>
                    <a:pt x="10406" y="1377015"/>
                    <a:pt x="10406" y="1377590"/>
                  </a:cubicBezTo>
                  <a:cubicBezTo>
                    <a:pt x="10406" y="1378165"/>
                    <a:pt x="9940" y="1378631"/>
                    <a:pt x="9365" y="1378631"/>
                  </a:cubicBezTo>
                  <a:cubicBezTo>
                    <a:pt x="8790" y="1378631"/>
                    <a:pt x="8324" y="1378165"/>
                    <a:pt x="8324" y="1377590"/>
                  </a:cubicBezTo>
                  <a:cubicBezTo>
                    <a:pt x="8324" y="1377015"/>
                    <a:pt x="8790" y="1376549"/>
                    <a:pt x="9365" y="1376549"/>
                  </a:cubicBezTo>
                  <a:close/>
                  <a:moveTo>
                    <a:pt x="696599" y="1373427"/>
                  </a:moveTo>
                  <a:cubicBezTo>
                    <a:pt x="705506" y="1373427"/>
                    <a:pt x="712727" y="1380648"/>
                    <a:pt x="712727" y="1389555"/>
                  </a:cubicBezTo>
                  <a:cubicBezTo>
                    <a:pt x="712727" y="1398462"/>
                    <a:pt x="705506" y="1405683"/>
                    <a:pt x="696599" y="1405683"/>
                  </a:cubicBezTo>
                  <a:cubicBezTo>
                    <a:pt x="687692" y="1405683"/>
                    <a:pt x="680471" y="1398462"/>
                    <a:pt x="680471" y="1389555"/>
                  </a:cubicBezTo>
                  <a:cubicBezTo>
                    <a:pt x="680471" y="1380648"/>
                    <a:pt x="687692" y="1373427"/>
                    <a:pt x="696599" y="1373427"/>
                  </a:cubicBezTo>
                  <a:close/>
                  <a:moveTo>
                    <a:pt x="2008119" y="1369266"/>
                  </a:moveTo>
                  <a:cubicBezTo>
                    <a:pt x="2018463" y="1369266"/>
                    <a:pt x="2026848" y="1377418"/>
                    <a:pt x="2026848" y="1387475"/>
                  </a:cubicBezTo>
                  <a:cubicBezTo>
                    <a:pt x="2026848" y="1397532"/>
                    <a:pt x="2018463" y="1405684"/>
                    <a:pt x="2008119" y="1405684"/>
                  </a:cubicBezTo>
                  <a:cubicBezTo>
                    <a:pt x="1997775" y="1405684"/>
                    <a:pt x="1989390" y="1397532"/>
                    <a:pt x="1989390" y="1387475"/>
                  </a:cubicBezTo>
                  <a:cubicBezTo>
                    <a:pt x="1989390" y="1377418"/>
                    <a:pt x="1997775" y="1369266"/>
                    <a:pt x="2008119" y="1369266"/>
                  </a:cubicBezTo>
                  <a:close/>
                  <a:moveTo>
                    <a:pt x="311103" y="1369266"/>
                  </a:moveTo>
                  <a:cubicBezTo>
                    <a:pt x="315700" y="1369266"/>
                    <a:pt x="319427" y="1372993"/>
                    <a:pt x="319427" y="1377590"/>
                  </a:cubicBezTo>
                  <a:cubicBezTo>
                    <a:pt x="319427" y="1382187"/>
                    <a:pt x="315700" y="1385914"/>
                    <a:pt x="311103" y="1385914"/>
                  </a:cubicBezTo>
                  <a:cubicBezTo>
                    <a:pt x="306506" y="1385914"/>
                    <a:pt x="302779" y="1382187"/>
                    <a:pt x="302779" y="1377590"/>
                  </a:cubicBezTo>
                  <a:cubicBezTo>
                    <a:pt x="302779" y="1372993"/>
                    <a:pt x="306506" y="1369266"/>
                    <a:pt x="311103" y="1369266"/>
                  </a:cubicBezTo>
                  <a:close/>
                  <a:moveTo>
                    <a:pt x="2388933" y="1366144"/>
                  </a:moveTo>
                  <a:cubicBezTo>
                    <a:pt x="2389508" y="1366144"/>
                    <a:pt x="2389974" y="1367309"/>
                    <a:pt x="2389974" y="1368746"/>
                  </a:cubicBezTo>
                  <a:cubicBezTo>
                    <a:pt x="2389974" y="1370183"/>
                    <a:pt x="2389508" y="1371348"/>
                    <a:pt x="2388933" y="1371348"/>
                  </a:cubicBezTo>
                  <a:cubicBezTo>
                    <a:pt x="2388358" y="1371348"/>
                    <a:pt x="2387892" y="1370183"/>
                    <a:pt x="2387892" y="1368746"/>
                  </a:cubicBezTo>
                  <a:cubicBezTo>
                    <a:pt x="2387892" y="1367309"/>
                    <a:pt x="2388358" y="1366144"/>
                    <a:pt x="2388933" y="1366144"/>
                  </a:cubicBezTo>
                  <a:close/>
                  <a:moveTo>
                    <a:pt x="232027" y="1353659"/>
                  </a:moveTo>
                  <a:cubicBezTo>
                    <a:pt x="235475" y="1353659"/>
                    <a:pt x="238270" y="1356454"/>
                    <a:pt x="238270" y="1359902"/>
                  </a:cubicBezTo>
                  <a:cubicBezTo>
                    <a:pt x="238270" y="1363350"/>
                    <a:pt x="235475" y="1366145"/>
                    <a:pt x="232027" y="1366145"/>
                  </a:cubicBezTo>
                  <a:cubicBezTo>
                    <a:pt x="228579" y="1366145"/>
                    <a:pt x="225784" y="1363350"/>
                    <a:pt x="225784" y="1359902"/>
                  </a:cubicBezTo>
                  <a:cubicBezTo>
                    <a:pt x="225784" y="1356454"/>
                    <a:pt x="228579" y="1353659"/>
                    <a:pt x="232027" y="1353659"/>
                  </a:cubicBezTo>
                  <a:close/>
                  <a:moveTo>
                    <a:pt x="1554991" y="1353658"/>
                  </a:moveTo>
                  <a:cubicBezTo>
                    <a:pt x="1555278" y="1353658"/>
                    <a:pt x="1555511" y="1353891"/>
                    <a:pt x="1555511" y="1354178"/>
                  </a:cubicBezTo>
                  <a:cubicBezTo>
                    <a:pt x="1555511" y="1354465"/>
                    <a:pt x="1555278" y="1354698"/>
                    <a:pt x="1554991" y="1354698"/>
                  </a:cubicBezTo>
                  <a:cubicBezTo>
                    <a:pt x="1554704" y="1354698"/>
                    <a:pt x="1554471" y="1354465"/>
                    <a:pt x="1554471" y="1354178"/>
                  </a:cubicBezTo>
                  <a:cubicBezTo>
                    <a:pt x="1554471" y="1353891"/>
                    <a:pt x="1554704" y="1353658"/>
                    <a:pt x="1554991" y="1353658"/>
                  </a:cubicBezTo>
                  <a:close/>
                  <a:moveTo>
                    <a:pt x="842786" y="1353658"/>
                  </a:moveTo>
                  <a:cubicBezTo>
                    <a:pt x="843361" y="1353658"/>
                    <a:pt x="843827" y="1354823"/>
                    <a:pt x="843827" y="1356259"/>
                  </a:cubicBezTo>
                  <a:cubicBezTo>
                    <a:pt x="843827" y="1357695"/>
                    <a:pt x="843361" y="1358860"/>
                    <a:pt x="842786" y="1358860"/>
                  </a:cubicBezTo>
                  <a:cubicBezTo>
                    <a:pt x="842211" y="1358860"/>
                    <a:pt x="841745" y="1357695"/>
                    <a:pt x="841745" y="1356259"/>
                  </a:cubicBezTo>
                  <a:cubicBezTo>
                    <a:pt x="841745" y="1354823"/>
                    <a:pt x="842211" y="1353658"/>
                    <a:pt x="842786" y="1353658"/>
                  </a:cubicBezTo>
                  <a:close/>
                  <a:moveTo>
                    <a:pt x="615442" y="1353658"/>
                  </a:moveTo>
                  <a:cubicBezTo>
                    <a:pt x="627222" y="1353658"/>
                    <a:pt x="636772" y="1362509"/>
                    <a:pt x="636772" y="1373427"/>
                  </a:cubicBezTo>
                  <a:cubicBezTo>
                    <a:pt x="636772" y="1384345"/>
                    <a:pt x="627222" y="1393196"/>
                    <a:pt x="615442" y="1393196"/>
                  </a:cubicBezTo>
                  <a:cubicBezTo>
                    <a:pt x="603662" y="1393196"/>
                    <a:pt x="594112" y="1384345"/>
                    <a:pt x="594112" y="1373427"/>
                  </a:cubicBezTo>
                  <a:cubicBezTo>
                    <a:pt x="594112" y="1362509"/>
                    <a:pt x="603662" y="1353658"/>
                    <a:pt x="615442" y="1353658"/>
                  </a:cubicBezTo>
                  <a:close/>
                  <a:moveTo>
                    <a:pt x="2087195" y="1351578"/>
                  </a:moveTo>
                  <a:cubicBezTo>
                    <a:pt x="2097539" y="1351578"/>
                    <a:pt x="2105924" y="1359963"/>
                    <a:pt x="2105924" y="1370307"/>
                  </a:cubicBezTo>
                  <a:cubicBezTo>
                    <a:pt x="2105924" y="1380651"/>
                    <a:pt x="2097539" y="1389036"/>
                    <a:pt x="2087195" y="1389036"/>
                  </a:cubicBezTo>
                  <a:cubicBezTo>
                    <a:pt x="2076851" y="1389036"/>
                    <a:pt x="2068466" y="1380651"/>
                    <a:pt x="2068466" y="1370307"/>
                  </a:cubicBezTo>
                  <a:cubicBezTo>
                    <a:pt x="2068466" y="1359963"/>
                    <a:pt x="2076851" y="1351578"/>
                    <a:pt x="2087195" y="1351578"/>
                  </a:cubicBezTo>
                  <a:close/>
                  <a:moveTo>
                    <a:pt x="1782856" y="1351577"/>
                  </a:moveTo>
                  <a:cubicBezTo>
                    <a:pt x="1792913" y="1351577"/>
                    <a:pt x="1801065" y="1359962"/>
                    <a:pt x="1801065" y="1370306"/>
                  </a:cubicBezTo>
                  <a:cubicBezTo>
                    <a:pt x="1801065" y="1380650"/>
                    <a:pt x="1792913" y="1389035"/>
                    <a:pt x="1782856" y="1389035"/>
                  </a:cubicBezTo>
                  <a:cubicBezTo>
                    <a:pt x="1772799" y="1389035"/>
                    <a:pt x="1764647" y="1380650"/>
                    <a:pt x="1764647" y="1370306"/>
                  </a:cubicBezTo>
                  <a:cubicBezTo>
                    <a:pt x="1764647" y="1359962"/>
                    <a:pt x="1772799" y="1351577"/>
                    <a:pt x="1782856" y="1351577"/>
                  </a:cubicBezTo>
                  <a:close/>
                  <a:moveTo>
                    <a:pt x="535845" y="1339092"/>
                  </a:moveTo>
                  <a:cubicBezTo>
                    <a:pt x="547338" y="1339092"/>
                    <a:pt x="556655" y="1347943"/>
                    <a:pt x="556655" y="1358861"/>
                  </a:cubicBezTo>
                  <a:cubicBezTo>
                    <a:pt x="556655" y="1369779"/>
                    <a:pt x="547338" y="1378630"/>
                    <a:pt x="535845" y="1378630"/>
                  </a:cubicBezTo>
                  <a:cubicBezTo>
                    <a:pt x="524352" y="1378630"/>
                    <a:pt x="515035" y="1369779"/>
                    <a:pt x="515035" y="1358861"/>
                  </a:cubicBezTo>
                  <a:cubicBezTo>
                    <a:pt x="515035" y="1347943"/>
                    <a:pt x="524352" y="1339092"/>
                    <a:pt x="535845" y="1339092"/>
                  </a:cubicBezTo>
                  <a:close/>
                  <a:moveTo>
                    <a:pt x="155552" y="1339092"/>
                  </a:moveTo>
                  <a:cubicBezTo>
                    <a:pt x="157564" y="1339092"/>
                    <a:pt x="159194" y="1340723"/>
                    <a:pt x="159194" y="1342734"/>
                  </a:cubicBezTo>
                  <a:cubicBezTo>
                    <a:pt x="159194" y="1344746"/>
                    <a:pt x="157564" y="1346376"/>
                    <a:pt x="155552" y="1346376"/>
                  </a:cubicBezTo>
                  <a:cubicBezTo>
                    <a:pt x="153541" y="1346376"/>
                    <a:pt x="151910" y="1344746"/>
                    <a:pt x="151910" y="1342734"/>
                  </a:cubicBezTo>
                  <a:cubicBezTo>
                    <a:pt x="151910" y="1340723"/>
                    <a:pt x="153541" y="1339092"/>
                    <a:pt x="155552" y="1339092"/>
                  </a:cubicBezTo>
                  <a:close/>
                  <a:moveTo>
                    <a:pt x="2165230" y="1337011"/>
                  </a:moveTo>
                  <a:cubicBezTo>
                    <a:pt x="2174999" y="1337011"/>
                    <a:pt x="2182918" y="1344232"/>
                    <a:pt x="2182918" y="1353139"/>
                  </a:cubicBezTo>
                  <a:cubicBezTo>
                    <a:pt x="2182918" y="1362046"/>
                    <a:pt x="2174999" y="1369267"/>
                    <a:pt x="2165230" y="1369267"/>
                  </a:cubicBezTo>
                  <a:cubicBezTo>
                    <a:pt x="2155461" y="1369267"/>
                    <a:pt x="2147542" y="1362046"/>
                    <a:pt x="2147542" y="1353139"/>
                  </a:cubicBezTo>
                  <a:cubicBezTo>
                    <a:pt x="2147542" y="1344232"/>
                    <a:pt x="2155461" y="1337011"/>
                    <a:pt x="2165230" y="1337011"/>
                  </a:cubicBezTo>
                  <a:close/>
                  <a:moveTo>
                    <a:pt x="1637189" y="1333889"/>
                  </a:moveTo>
                  <a:cubicBezTo>
                    <a:pt x="1639201" y="1333889"/>
                    <a:pt x="1640831" y="1335520"/>
                    <a:pt x="1640831" y="1337531"/>
                  </a:cubicBezTo>
                  <a:cubicBezTo>
                    <a:pt x="1640831" y="1339543"/>
                    <a:pt x="1639201" y="1341173"/>
                    <a:pt x="1637189" y="1341173"/>
                  </a:cubicBezTo>
                  <a:cubicBezTo>
                    <a:pt x="1635178" y="1341173"/>
                    <a:pt x="1633547" y="1339543"/>
                    <a:pt x="1633547" y="1337531"/>
                  </a:cubicBezTo>
                  <a:cubicBezTo>
                    <a:pt x="1633547" y="1335520"/>
                    <a:pt x="1635178" y="1333889"/>
                    <a:pt x="1637189" y="1333889"/>
                  </a:cubicBezTo>
                  <a:close/>
                  <a:moveTo>
                    <a:pt x="761108" y="1333889"/>
                  </a:moveTo>
                  <a:cubicBezTo>
                    <a:pt x="765992" y="1333889"/>
                    <a:pt x="769952" y="1337383"/>
                    <a:pt x="769952" y="1341693"/>
                  </a:cubicBezTo>
                  <a:cubicBezTo>
                    <a:pt x="769952" y="1346003"/>
                    <a:pt x="765992" y="1349497"/>
                    <a:pt x="761108" y="1349497"/>
                  </a:cubicBezTo>
                  <a:cubicBezTo>
                    <a:pt x="756224" y="1349497"/>
                    <a:pt x="752264" y="1346003"/>
                    <a:pt x="752264" y="1341693"/>
                  </a:cubicBezTo>
                  <a:cubicBezTo>
                    <a:pt x="752264" y="1337383"/>
                    <a:pt x="756224" y="1333889"/>
                    <a:pt x="761108" y="1333889"/>
                  </a:cubicBezTo>
                  <a:close/>
                  <a:moveTo>
                    <a:pt x="1861932" y="1331808"/>
                  </a:moveTo>
                  <a:cubicBezTo>
                    <a:pt x="1874862" y="1331808"/>
                    <a:pt x="1885343" y="1341823"/>
                    <a:pt x="1885343" y="1354178"/>
                  </a:cubicBezTo>
                  <a:cubicBezTo>
                    <a:pt x="1885343" y="1366533"/>
                    <a:pt x="1874862" y="1376548"/>
                    <a:pt x="1861932" y="1376548"/>
                  </a:cubicBezTo>
                  <a:cubicBezTo>
                    <a:pt x="1849002" y="1376548"/>
                    <a:pt x="1838521" y="1366533"/>
                    <a:pt x="1838521" y="1354178"/>
                  </a:cubicBezTo>
                  <a:cubicBezTo>
                    <a:pt x="1838521" y="1341823"/>
                    <a:pt x="1849002" y="1331808"/>
                    <a:pt x="1861932" y="1331808"/>
                  </a:cubicBezTo>
                  <a:close/>
                  <a:moveTo>
                    <a:pt x="458330" y="1324525"/>
                  </a:moveTo>
                  <a:cubicBezTo>
                    <a:pt x="467812" y="1324525"/>
                    <a:pt x="475498" y="1332211"/>
                    <a:pt x="475498" y="1341693"/>
                  </a:cubicBezTo>
                  <a:cubicBezTo>
                    <a:pt x="475498" y="1351175"/>
                    <a:pt x="467812" y="1358861"/>
                    <a:pt x="458330" y="1358861"/>
                  </a:cubicBezTo>
                  <a:cubicBezTo>
                    <a:pt x="448848" y="1358861"/>
                    <a:pt x="441162" y="1351175"/>
                    <a:pt x="441162" y="1341693"/>
                  </a:cubicBezTo>
                  <a:cubicBezTo>
                    <a:pt x="441162" y="1332211"/>
                    <a:pt x="448848" y="1324525"/>
                    <a:pt x="458330" y="1324525"/>
                  </a:cubicBezTo>
                  <a:close/>
                  <a:moveTo>
                    <a:pt x="79596" y="1324525"/>
                  </a:moveTo>
                  <a:cubicBezTo>
                    <a:pt x="81032" y="1324525"/>
                    <a:pt x="82197" y="1325457"/>
                    <a:pt x="82197" y="1326606"/>
                  </a:cubicBezTo>
                  <a:cubicBezTo>
                    <a:pt x="82197" y="1327755"/>
                    <a:pt x="81032" y="1328687"/>
                    <a:pt x="79596" y="1328687"/>
                  </a:cubicBezTo>
                  <a:cubicBezTo>
                    <a:pt x="78160" y="1328687"/>
                    <a:pt x="76995" y="1327755"/>
                    <a:pt x="76995" y="1326606"/>
                  </a:cubicBezTo>
                  <a:cubicBezTo>
                    <a:pt x="76995" y="1325457"/>
                    <a:pt x="78160" y="1324525"/>
                    <a:pt x="79596" y="1324525"/>
                  </a:cubicBezTo>
                  <a:close/>
                  <a:moveTo>
                    <a:pt x="2242225" y="1321404"/>
                  </a:moveTo>
                  <a:cubicBezTo>
                    <a:pt x="2249121" y="1321404"/>
                    <a:pt x="2254711" y="1327693"/>
                    <a:pt x="2254711" y="1335451"/>
                  </a:cubicBezTo>
                  <a:cubicBezTo>
                    <a:pt x="2254711" y="1343209"/>
                    <a:pt x="2249121" y="1349498"/>
                    <a:pt x="2242225" y="1349498"/>
                  </a:cubicBezTo>
                  <a:cubicBezTo>
                    <a:pt x="2235329" y="1349498"/>
                    <a:pt x="2229739" y="1343209"/>
                    <a:pt x="2229739" y="1335451"/>
                  </a:cubicBezTo>
                  <a:cubicBezTo>
                    <a:pt x="2229739" y="1327693"/>
                    <a:pt x="2235329" y="1321404"/>
                    <a:pt x="2242225" y="1321404"/>
                  </a:cubicBezTo>
                  <a:close/>
                  <a:moveTo>
                    <a:pt x="1939967" y="1314120"/>
                  </a:moveTo>
                  <a:cubicBezTo>
                    <a:pt x="1952322" y="1314120"/>
                    <a:pt x="1962337" y="1324135"/>
                    <a:pt x="1962337" y="1336490"/>
                  </a:cubicBezTo>
                  <a:cubicBezTo>
                    <a:pt x="1962337" y="1348845"/>
                    <a:pt x="1952322" y="1358860"/>
                    <a:pt x="1939967" y="1358860"/>
                  </a:cubicBezTo>
                  <a:cubicBezTo>
                    <a:pt x="1927612" y="1358860"/>
                    <a:pt x="1917597" y="1348845"/>
                    <a:pt x="1917597" y="1336490"/>
                  </a:cubicBezTo>
                  <a:cubicBezTo>
                    <a:pt x="1917597" y="1324135"/>
                    <a:pt x="1927612" y="1314120"/>
                    <a:pt x="1939967" y="1314120"/>
                  </a:cubicBezTo>
                  <a:close/>
                  <a:moveTo>
                    <a:pt x="2317139" y="1312039"/>
                  </a:moveTo>
                  <a:cubicBezTo>
                    <a:pt x="2320587" y="1312039"/>
                    <a:pt x="2323382" y="1314834"/>
                    <a:pt x="2323382" y="1318282"/>
                  </a:cubicBezTo>
                  <a:cubicBezTo>
                    <a:pt x="2323382" y="1321730"/>
                    <a:pt x="2320587" y="1324525"/>
                    <a:pt x="2317139" y="1324525"/>
                  </a:cubicBezTo>
                  <a:cubicBezTo>
                    <a:pt x="2313691" y="1324525"/>
                    <a:pt x="2310896" y="1321730"/>
                    <a:pt x="2310896" y="1318282"/>
                  </a:cubicBezTo>
                  <a:cubicBezTo>
                    <a:pt x="2310896" y="1314834"/>
                    <a:pt x="2313691" y="1312039"/>
                    <a:pt x="2317139" y="1312039"/>
                  </a:cubicBezTo>
                  <a:close/>
                  <a:moveTo>
                    <a:pt x="1716264" y="1312039"/>
                  </a:moveTo>
                  <a:cubicBezTo>
                    <a:pt x="1721148" y="1312039"/>
                    <a:pt x="1725108" y="1315766"/>
                    <a:pt x="1725108" y="1320363"/>
                  </a:cubicBezTo>
                  <a:cubicBezTo>
                    <a:pt x="1725108" y="1324960"/>
                    <a:pt x="1721148" y="1328687"/>
                    <a:pt x="1716264" y="1328687"/>
                  </a:cubicBezTo>
                  <a:cubicBezTo>
                    <a:pt x="1711380" y="1328687"/>
                    <a:pt x="1707420" y="1324960"/>
                    <a:pt x="1707420" y="1320363"/>
                  </a:cubicBezTo>
                  <a:cubicBezTo>
                    <a:pt x="1707420" y="1315766"/>
                    <a:pt x="1711380" y="1312039"/>
                    <a:pt x="1716264" y="1312039"/>
                  </a:cubicBezTo>
                  <a:close/>
                  <a:moveTo>
                    <a:pt x="680991" y="1308918"/>
                  </a:moveTo>
                  <a:cubicBezTo>
                    <a:pt x="689323" y="1308918"/>
                    <a:pt x="696078" y="1315673"/>
                    <a:pt x="696078" y="1324005"/>
                  </a:cubicBezTo>
                  <a:cubicBezTo>
                    <a:pt x="696078" y="1332337"/>
                    <a:pt x="689323" y="1339092"/>
                    <a:pt x="680991" y="1339092"/>
                  </a:cubicBezTo>
                  <a:cubicBezTo>
                    <a:pt x="672659" y="1339092"/>
                    <a:pt x="665904" y="1332337"/>
                    <a:pt x="665904" y="1324005"/>
                  </a:cubicBezTo>
                  <a:cubicBezTo>
                    <a:pt x="665904" y="1315673"/>
                    <a:pt x="672659" y="1308918"/>
                    <a:pt x="680991" y="1308918"/>
                  </a:cubicBezTo>
                  <a:close/>
                  <a:moveTo>
                    <a:pt x="380294" y="1308918"/>
                  </a:moveTo>
                  <a:cubicBezTo>
                    <a:pt x="389201" y="1308918"/>
                    <a:pt x="396422" y="1316139"/>
                    <a:pt x="396422" y="1325046"/>
                  </a:cubicBezTo>
                  <a:cubicBezTo>
                    <a:pt x="396422" y="1333953"/>
                    <a:pt x="389201" y="1341174"/>
                    <a:pt x="380294" y="1341174"/>
                  </a:cubicBezTo>
                  <a:cubicBezTo>
                    <a:pt x="371387" y="1341174"/>
                    <a:pt x="364166" y="1333953"/>
                    <a:pt x="364166" y="1325046"/>
                  </a:cubicBezTo>
                  <a:cubicBezTo>
                    <a:pt x="364166" y="1316139"/>
                    <a:pt x="371387" y="1308918"/>
                    <a:pt x="380294" y="1308918"/>
                  </a:cubicBezTo>
                  <a:close/>
                  <a:moveTo>
                    <a:pt x="906774" y="1306837"/>
                  </a:moveTo>
                  <a:cubicBezTo>
                    <a:pt x="907061" y="1306837"/>
                    <a:pt x="907294" y="1307070"/>
                    <a:pt x="907294" y="1307357"/>
                  </a:cubicBezTo>
                  <a:cubicBezTo>
                    <a:pt x="907294" y="1307644"/>
                    <a:pt x="907061" y="1307877"/>
                    <a:pt x="906774" y="1307877"/>
                  </a:cubicBezTo>
                  <a:cubicBezTo>
                    <a:pt x="906487" y="1307877"/>
                    <a:pt x="906254" y="1307644"/>
                    <a:pt x="906254" y="1307357"/>
                  </a:cubicBezTo>
                  <a:cubicBezTo>
                    <a:pt x="906254" y="1307070"/>
                    <a:pt x="906487" y="1306837"/>
                    <a:pt x="906774" y="1306837"/>
                  </a:cubicBezTo>
                  <a:close/>
                  <a:moveTo>
                    <a:pt x="2394135" y="1299554"/>
                  </a:moveTo>
                  <a:cubicBezTo>
                    <a:pt x="2394710" y="1299554"/>
                    <a:pt x="2395176" y="1300719"/>
                    <a:pt x="2395176" y="1302156"/>
                  </a:cubicBezTo>
                  <a:cubicBezTo>
                    <a:pt x="2395176" y="1303593"/>
                    <a:pt x="2394710" y="1304758"/>
                    <a:pt x="2394135" y="1304758"/>
                  </a:cubicBezTo>
                  <a:cubicBezTo>
                    <a:pt x="2393560" y="1304758"/>
                    <a:pt x="2393094" y="1303593"/>
                    <a:pt x="2393094" y="1302156"/>
                  </a:cubicBezTo>
                  <a:cubicBezTo>
                    <a:pt x="2393094" y="1300719"/>
                    <a:pt x="2393560" y="1299554"/>
                    <a:pt x="2394135" y="1299554"/>
                  </a:cubicBezTo>
                  <a:close/>
                  <a:moveTo>
                    <a:pt x="2018004" y="1299554"/>
                  </a:moveTo>
                  <a:cubicBezTo>
                    <a:pt x="2029784" y="1299554"/>
                    <a:pt x="2039334" y="1308405"/>
                    <a:pt x="2039334" y="1319323"/>
                  </a:cubicBezTo>
                  <a:cubicBezTo>
                    <a:pt x="2039334" y="1330241"/>
                    <a:pt x="2029784" y="1339092"/>
                    <a:pt x="2018004" y="1339092"/>
                  </a:cubicBezTo>
                  <a:cubicBezTo>
                    <a:pt x="2006224" y="1339092"/>
                    <a:pt x="1996674" y="1330241"/>
                    <a:pt x="1996674" y="1319323"/>
                  </a:cubicBezTo>
                  <a:cubicBezTo>
                    <a:pt x="1996674" y="1308405"/>
                    <a:pt x="2006224" y="1299554"/>
                    <a:pt x="2018004" y="1299554"/>
                  </a:cubicBezTo>
                  <a:close/>
                  <a:moveTo>
                    <a:pt x="303299" y="1299554"/>
                  </a:moveTo>
                  <a:cubicBezTo>
                    <a:pt x="309333" y="1299554"/>
                    <a:pt x="314224" y="1304445"/>
                    <a:pt x="314224" y="1310479"/>
                  </a:cubicBezTo>
                  <a:cubicBezTo>
                    <a:pt x="314224" y="1316513"/>
                    <a:pt x="309333" y="1321404"/>
                    <a:pt x="303299" y="1321404"/>
                  </a:cubicBezTo>
                  <a:cubicBezTo>
                    <a:pt x="297265" y="1321404"/>
                    <a:pt x="292374" y="1316513"/>
                    <a:pt x="292374" y="1310479"/>
                  </a:cubicBezTo>
                  <a:cubicBezTo>
                    <a:pt x="292374" y="1304445"/>
                    <a:pt x="297265" y="1299554"/>
                    <a:pt x="303299" y="1299554"/>
                  </a:cubicBezTo>
                  <a:close/>
                  <a:moveTo>
                    <a:pt x="828219" y="1289149"/>
                  </a:moveTo>
                  <a:cubicBezTo>
                    <a:pt x="828794" y="1289149"/>
                    <a:pt x="829260" y="1289848"/>
                    <a:pt x="829260" y="1290710"/>
                  </a:cubicBezTo>
                  <a:cubicBezTo>
                    <a:pt x="829260" y="1291572"/>
                    <a:pt x="828794" y="1292271"/>
                    <a:pt x="828219" y="1292271"/>
                  </a:cubicBezTo>
                  <a:cubicBezTo>
                    <a:pt x="827644" y="1292271"/>
                    <a:pt x="827178" y="1291572"/>
                    <a:pt x="827178" y="1290710"/>
                  </a:cubicBezTo>
                  <a:cubicBezTo>
                    <a:pt x="827178" y="1289848"/>
                    <a:pt x="827644" y="1289149"/>
                    <a:pt x="828219" y="1289149"/>
                  </a:cubicBezTo>
                  <a:close/>
                  <a:moveTo>
                    <a:pt x="604516" y="1289149"/>
                  </a:moveTo>
                  <a:cubicBezTo>
                    <a:pt x="615434" y="1289149"/>
                    <a:pt x="624285" y="1297534"/>
                    <a:pt x="624285" y="1307878"/>
                  </a:cubicBezTo>
                  <a:cubicBezTo>
                    <a:pt x="624285" y="1318222"/>
                    <a:pt x="615434" y="1326607"/>
                    <a:pt x="604516" y="1326607"/>
                  </a:cubicBezTo>
                  <a:cubicBezTo>
                    <a:pt x="593598" y="1326607"/>
                    <a:pt x="584747" y="1318222"/>
                    <a:pt x="584747" y="1307878"/>
                  </a:cubicBezTo>
                  <a:cubicBezTo>
                    <a:pt x="584747" y="1297534"/>
                    <a:pt x="593598" y="1289149"/>
                    <a:pt x="604516" y="1289149"/>
                  </a:cubicBezTo>
                  <a:close/>
                  <a:moveTo>
                    <a:pt x="1794300" y="1287068"/>
                  </a:moveTo>
                  <a:cubicBezTo>
                    <a:pt x="1803782" y="1287068"/>
                    <a:pt x="1811468" y="1294754"/>
                    <a:pt x="1811468" y="1304236"/>
                  </a:cubicBezTo>
                  <a:cubicBezTo>
                    <a:pt x="1811468" y="1313718"/>
                    <a:pt x="1803782" y="1321404"/>
                    <a:pt x="1794300" y="1321404"/>
                  </a:cubicBezTo>
                  <a:cubicBezTo>
                    <a:pt x="1784818" y="1321404"/>
                    <a:pt x="1777132" y="1313718"/>
                    <a:pt x="1777132" y="1304236"/>
                  </a:cubicBezTo>
                  <a:cubicBezTo>
                    <a:pt x="1777132" y="1294754"/>
                    <a:pt x="1784818" y="1287068"/>
                    <a:pt x="1794300" y="1287068"/>
                  </a:cubicBezTo>
                  <a:close/>
                  <a:moveTo>
                    <a:pt x="1569557" y="1287068"/>
                  </a:moveTo>
                  <a:cubicBezTo>
                    <a:pt x="1569844" y="1287068"/>
                    <a:pt x="1570077" y="1287301"/>
                    <a:pt x="1570077" y="1287588"/>
                  </a:cubicBezTo>
                  <a:cubicBezTo>
                    <a:pt x="1570077" y="1287875"/>
                    <a:pt x="1569844" y="1288108"/>
                    <a:pt x="1569557" y="1288108"/>
                  </a:cubicBezTo>
                  <a:cubicBezTo>
                    <a:pt x="1569270" y="1288108"/>
                    <a:pt x="1569037" y="1287875"/>
                    <a:pt x="1569037" y="1287588"/>
                  </a:cubicBezTo>
                  <a:cubicBezTo>
                    <a:pt x="1569037" y="1287301"/>
                    <a:pt x="1569270" y="1287068"/>
                    <a:pt x="1569557" y="1287068"/>
                  </a:cubicBezTo>
                  <a:close/>
                  <a:moveTo>
                    <a:pt x="2094479" y="1284988"/>
                  </a:moveTo>
                  <a:cubicBezTo>
                    <a:pt x="2104823" y="1284988"/>
                    <a:pt x="2113208" y="1293140"/>
                    <a:pt x="2113208" y="1303197"/>
                  </a:cubicBezTo>
                  <a:cubicBezTo>
                    <a:pt x="2113208" y="1313254"/>
                    <a:pt x="2104823" y="1321406"/>
                    <a:pt x="2094479" y="1321406"/>
                  </a:cubicBezTo>
                  <a:cubicBezTo>
                    <a:pt x="2084135" y="1321406"/>
                    <a:pt x="2075750" y="1313254"/>
                    <a:pt x="2075750" y="1303197"/>
                  </a:cubicBezTo>
                  <a:cubicBezTo>
                    <a:pt x="2075750" y="1293140"/>
                    <a:pt x="2084135" y="1284988"/>
                    <a:pt x="2094479" y="1284988"/>
                  </a:cubicBezTo>
                  <a:close/>
                  <a:moveTo>
                    <a:pt x="226824" y="1284988"/>
                  </a:moveTo>
                  <a:cubicBezTo>
                    <a:pt x="231421" y="1284988"/>
                    <a:pt x="235148" y="1288715"/>
                    <a:pt x="235148" y="1293312"/>
                  </a:cubicBezTo>
                  <a:cubicBezTo>
                    <a:pt x="235148" y="1297909"/>
                    <a:pt x="231421" y="1301636"/>
                    <a:pt x="226824" y="1301636"/>
                  </a:cubicBezTo>
                  <a:cubicBezTo>
                    <a:pt x="222227" y="1301636"/>
                    <a:pt x="218500" y="1297909"/>
                    <a:pt x="218500" y="1293312"/>
                  </a:cubicBezTo>
                  <a:cubicBezTo>
                    <a:pt x="218500" y="1288715"/>
                    <a:pt x="222227" y="1284988"/>
                    <a:pt x="226824" y="1284988"/>
                  </a:cubicBezTo>
                  <a:close/>
                  <a:moveTo>
                    <a:pt x="1645512" y="1269380"/>
                  </a:moveTo>
                  <a:cubicBezTo>
                    <a:pt x="1646948" y="1269380"/>
                    <a:pt x="1648113" y="1270079"/>
                    <a:pt x="1648113" y="1270941"/>
                  </a:cubicBezTo>
                  <a:cubicBezTo>
                    <a:pt x="1648113" y="1271803"/>
                    <a:pt x="1646948" y="1272502"/>
                    <a:pt x="1645512" y="1272502"/>
                  </a:cubicBezTo>
                  <a:cubicBezTo>
                    <a:pt x="1644076" y="1272502"/>
                    <a:pt x="1642911" y="1271803"/>
                    <a:pt x="1642911" y="1270941"/>
                  </a:cubicBezTo>
                  <a:cubicBezTo>
                    <a:pt x="1642911" y="1270079"/>
                    <a:pt x="1644076" y="1269380"/>
                    <a:pt x="1645512" y="1269380"/>
                  </a:cubicBezTo>
                  <a:close/>
                  <a:moveTo>
                    <a:pt x="526481" y="1269380"/>
                  </a:moveTo>
                  <a:cubicBezTo>
                    <a:pt x="537974" y="1269380"/>
                    <a:pt x="547291" y="1279395"/>
                    <a:pt x="547291" y="1291750"/>
                  </a:cubicBezTo>
                  <a:cubicBezTo>
                    <a:pt x="547291" y="1304105"/>
                    <a:pt x="537974" y="1314120"/>
                    <a:pt x="526481" y="1314120"/>
                  </a:cubicBezTo>
                  <a:cubicBezTo>
                    <a:pt x="514988" y="1314120"/>
                    <a:pt x="505671" y="1304105"/>
                    <a:pt x="505671" y="1291750"/>
                  </a:cubicBezTo>
                  <a:cubicBezTo>
                    <a:pt x="505671" y="1279395"/>
                    <a:pt x="514988" y="1269380"/>
                    <a:pt x="526481" y="1269380"/>
                  </a:cubicBezTo>
                  <a:close/>
                  <a:moveTo>
                    <a:pt x="151389" y="1269380"/>
                  </a:moveTo>
                  <a:cubicBezTo>
                    <a:pt x="153974" y="1269380"/>
                    <a:pt x="156071" y="1272175"/>
                    <a:pt x="156071" y="1275623"/>
                  </a:cubicBezTo>
                  <a:cubicBezTo>
                    <a:pt x="156071" y="1279070"/>
                    <a:pt x="153974" y="1281866"/>
                    <a:pt x="151389" y="1281866"/>
                  </a:cubicBezTo>
                  <a:cubicBezTo>
                    <a:pt x="148804" y="1281866"/>
                    <a:pt x="146707" y="1279070"/>
                    <a:pt x="146707" y="1275623"/>
                  </a:cubicBezTo>
                  <a:cubicBezTo>
                    <a:pt x="146707" y="1272175"/>
                    <a:pt x="148804" y="1269380"/>
                    <a:pt x="151389" y="1269380"/>
                  </a:cubicBezTo>
                  <a:close/>
                  <a:moveTo>
                    <a:pt x="2169913" y="1267299"/>
                  </a:moveTo>
                  <a:cubicBezTo>
                    <a:pt x="2179395" y="1267299"/>
                    <a:pt x="2187081" y="1275684"/>
                    <a:pt x="2187081" y="1286028"/>
                  </a:cubicBezTo>
                  <a:cubicBezTo>
                    <a:pt x="2187081" y="1296372"/>
                    <a:pt x="2179395" y="1304757"/>
                    <a:pt x="2169913" y="1304757"/>
                  </a:cubicBezTo>
                  <a:cubicBezTo>
                    <a:pt x="2160431" y="1304757"/>
                    <a:pt x="2152745" y="1296372"/>
                    <a:pt x="2152745" y="1286028"/>
                  </a:cubicBezTo>
                  <a:cubicBezTo>
                    <a:pt x="2152745" y="1275684"/>
                    <a:pt x="2160431" y="1267299"/>
                    <a:pt x="2169913" y="1267299"/>
                  </a:cubicBezTo>
                  <a:close/>
                  <a:moveTo>
                    <a:pt x="750184" y="1267299"/>
                  </a:moveTo>
                  <a:cubicBezTo>
                    <a:pt x="754207" y="1267299"/>
                    <a:pt x="757468" y="1270560"/>
                    <a:pt x="757468" y="1274583"/>
                  </a:cubicBezTo>
                  <a:cubicBezTo>
                    <a:pt x="757468" y="1278606"/>
                    <a:pt x="754207" y="1281867"/>
                    <a:pt x="750184" y="1281867"/>
                  </a:cubicBezTo>
                  <a:cubicBezTo>
                    <a:pt x="746161" y="1281867"/>
                    <a:pt x="742900" y="1278606"/>
                    <a:pt x="742900" y="1274583"/>
                  </a:cubicBezTo>
                  <a:cubicBezTo>
                    <a:pt x="742900" y="1270560"/>
                    <a:pt x="746161" y="1267299"/>
                    <a:pt x="750184" y="1267299"/>
                  </a:cubicBezTo>
                  <a:close/>
                  <a:moveTo>
                    <a:pt x="1870776" y="1265218"/>
                  </a:moveTo>
                  <a:cubicBezTo>
                    <a:pt x="1882843" y="1265218"/>
                    <a:pt x="1892626" y="1275001"/>
                    <a:pt x="1892626" y="1287068"/>
                  </a:cubicBezTo>
                  <a:cubicBezTo>
                    <a:pt x="1892626" y="1299135"/>
                    <a:pt x="1882843" y="1308918"/>
                    <a:pt x="1870776" y="1308918"/>
                  </a:cubicBezTo>
                  <a:cubicBezTo>
                    <a:pt x="1858709" y="1308918"/>
                    <a:pt x="1848926" y="1299135"/>
                    <a:pt x="1848926" y="1287068"/>
                  </a:cubicBezTo>
                  <a:cubicBezTo>
                    <a:pt x="1848926" y="1275001"/>
                    <a:pt x="1858709" y="1265218"/>
                    <a:pt x="1870776" y="1265218"/>
                  </a:cubicBezTo>
                  <a:close/>
                  <a:moveTo>
                    <a:pt x="75955" y="1257935"/>
                  </a:moveTo>
                  <a:cubicBezTo>
                    <a:pt x="78253" y="1257935"/>
                    <a:pt x="80117" y="1259566"/>
                    <a:pt x="80117" y="1261577"/>
                  </a:cubicBezTo>
                  <a:cubicBezTo>
                    <a:pt x="80117" y="1263589"/>
                    <a:pt x="78253" y="1265219"/>
                    <a:pt x="75955" y="1265219"/>
                  </a:cubicBezTo>
                  <a:cubicBezTo>
                    <a:pt x="73657" y="1265219"/>
                    <a:pt x="71793" y="1263589"/>
                    <a:pt x="71793" y="1261577"/>
                  </a:cubicBezTo>
                  <a:cubicBezTo>
                    <a:pt x="71793" y="1259566"/>
                    <a:pt x="73657" y="1257935"/>
                    <a:pt x="75955" y="1257935"/>
                  </a:cubicBezTo>
                  <a:close/>
                  <a:moveTo>
                    <a:pt x="2245346" y="1254813"/>
                  </a:moveTo>
                  <a:cubicBezTo>
                    <a:pt x="2252816" y="1254813"/>
                    <a:pt x="2258872" y="1260869"/>
                    <a:pt x="2258872" y="1268339"/>
                  </a:cubicBezTo>
                  <a:cubicBezTo>
                    <a:pt x="2258872" y="1275809"/>
                    <a:pt x="2252816" y="1281865"/>
                    <a:pt x="2245346" y="1281865"/>
                  </a:cubicBezTo>
                  <a:cubicBezTo>
                    <a:pt x="2237876" y="1281865"/>
                    <a:pt x="2231820" y="1275809"/>
                    <a:pt x="2231820" y="1268339"/>
                  </a:cubicBezTo>
                  <a:cubicBezTo>
                    <a:pt x="2231820" y="1260869"/>
                    <a:pt x="2237876" y="1254813"/>
                    <a:pt x="2245346" y="1254813"/>
                  </a:cubicBezTo>
                  <a:close/>
                  <a:moveTo>
                    <a:pt x="450526" y="1254813"/>
                  </a:moveTo>
                  <a:cubicBezTo>
                    <a:pt x="461444" y="1254813"/>
                    <a:pt x="470295" y="1263664"/>
                    <a:pt x="470295" y="1274582"/>
                  </a:cubicBezTo>
                  <a:cubicBezTo>
                    <a:pt x="470295" y="1285500"/>
                    <a:pt x="461444" y="1294351"/>
                    <a:pt x="450526" y="1294351"/>
                  </a:cubicBezTo>
                  <a:cubicBezTo>
                    <a:pt x="439608" y="1294351"/>
                    <a:pt x="430757" y="1285500"/>
                    <a:pt x="430757" y="1274582"/>
                  </a:cubicBezTo>
                  <a:cubicBezTo>
                    <a:pt x="430757" y="1263664"/>
                    <a:pt x="439608" y="1254813"/>
                    <a:pt x="450526" y="1254813"/>
                  </a:cubicBezTo>
                  <a:close/>
                  <a:moveTo>
                    <a:pt x="1946211" y="1247530"/>
                  </a:moveTo>
                  <a:cubicBezTo>
                    <a:pt x="1959141" y="1247530"/>
                    <a:pt x="1969622" y="1257545"/>
                    <a:pt x="1969622" y="1269900"/>
                  </a:cubicBezTo>
                  <a:cubicBezTo>
                    <a:pt x="1969622" y="1282255"/>
                    <a:pt x="1959141" y="1292270"/>
                    <a:pt x="1946211" y="1292270"/>
                  </a:cubicBezTo>
                  <a:cubicBezTo>
                    <a:pt x="1933281" y="1292270"/>
                    <a:pt x="1922800" y="1282255"/>
                    <a:pt x="1922800" y="1269900"/>
                  </a:cubicBezTo>
                  <a:cubicBezTo>
                    <a:pt x="1922800" y="1257545"/>
                    <a:pt x="1933281" y="1247530"/>
                    <a:pt x="1946211" y="1247530"/>
                  </a:cubicBezTo>
                  <a:close/>
                  <a:moveTo>
                    <a:pt x="1721988" y="1247530"/>
                  </a:moveTo>
                  <a:cubicBezTo>
                    <a:pt x="1726011" y="1247530"/>
                    <a:pt x="1729272" y="1250791"/>
                    <a:pt x="1729272" y="1254814"/>
                  </a:cubicBezTo>
                  <a:cubicBezTo>
                    <a:pt x="1729272" y="1258837"/>
                    <a:pt x="1726011" y="1262098"/>
                    <a:pt x="1721988" y="1262098"/>
                  </a:cubicBezTo>
                  <a:cubicBezTo>
                    <a:pt x="1717965" y="1262098"/>
                    <a:pt x="1714704" y="1258837"/>
                    <a:pt x="1714704" y="1254814"/>
                  </a:cubicBezTo>
                  <a:cubicBezTo>
                    <a:pt x="1714704" y="1250791"/>
                    <a:pt x="1717965" y="1247530"/>
                    <a:pt x="1721988" y="1247530"/>
                  </a:cubicBezTo>
                  <a:close/>
                  <a:moveTo>
                    <a:pt x="2320781" y="1245449"/>
                  </a:moveTo>
                  <a:cubicBezTo>
                    <a:pt x="2323366" y="1245449"/>
                    <a:pt x="2325463" y="1248244"/>
                    <a:pt x="2325463" y="1251692"/>
                  </a:cubicBezTo>
                  <a:cubicBezTo>
                    <a:pt x="2325463" y="1255139"/>
                    <a:pt x="2323366" y="1257935"/>
                    <a:pt x="2320781" y="1257935"/>
                  </a:cubicBezTo>
                  <a:cubicBezTo>
                    <a:pt x="2318196" y="1257935"/>
                    <a:pt x="2316099" y="1255139"/>
                    <a:pt x="2316099" y="1251692"/>
                  </a:cubicBezTo>
                  <a:cubicBezTo>
                    <a:pt x="2316099" y="1248244"/>
                    <a:pt x="2318196" y="1245449"/>
                    <a:pt x="2320781" y="1245449"/>
                  </a:cubicBezTo>
                  <a:close/>
                  <a:moveTo>
                    <a:pt x="674228" y="1245449"/>
                  </a:moveTo>
                  <a:cubicBezTo>
                    <a:pt x="681698" y="1245449"/>
                    <a:pt x="687754" y="1251505"/>
                    <a:pt x="687754" y="1258975"/>
                  </a:cubicBezTo>
                  <a:cubicBezTo>
                    <a:pt x="687754" y="1266445"/>
                    <a:pt x="681698" y="1272501"/>
                    <a:pt x="674228" y="1272501"/>
                  </a:cubicBezTo>
                  <a:cubicBezTo>
                    <a:pt x="666758" y="1272501"/>
                    <a:pt x="660702" y="1266445"/>
                    <a:pt x="660702" y="1258975"/>
                  </a:cubicBezTo>
                  <a:cubicBezTo>
                    <a:pt x="660702" y="1251505"/>
                    <a:pt x="666758" y="1245449"/>
                    <a:pt x="674228" y="1245449"/>
                  </a:cubicBezTo>
                  <a:close/>
                  <a:moveTo>
                    <a:pt x="375092" y="1242327"/>
                  </a:moveTo>
                  <a:cubicBezTo>
                    <a:pt x="383999" y="1242327"/>
                    <a:pt x="391220" y="1249548"/>
                    <a:pt x="391220" y="1258455"/>
                  </a:cubicBezTo>
                  <a:cubicBezTo>
                    <a:pt x="391220" y="1267362"/>
                    <a:pt x="383999" y="1274583"/>
                    <a:pt x="375092" y="1274583"/>
                  </a:cubicBezTo>
                  <a:cubicBezTo>
                    <a:pt x="366185" y="1274583"/>
                    <a:pt x="358964" y="1267362"/>
                    <a:pt x="358964" y="1258455"/>
                  </a:cubicBezTo>
                  <a:cubicBezTo>
                    <a:pt x="358964" y="1249548"/>
                    <a:pt x="366185" y="1242327"/>
                    <a:pt x="375092" y="1242327"/>
                  </a:cubicBezTo>
                  <a:close/>
                  <a:moveTo>
                    <a:pt x="1561" y="1242327"/>
                  </a:moveTo>
                  <a:cubicBezTo>
                    <a:pt x="2423" y="1242327"/>
                    <a:pt x="3122" y="1243026"/>
                    <a:pt x="3122" y="1243888"/>
                  </a:cubicBezTo>
                  <a:cubicBezTo>
                    <a:pt x="3122" y="1244750"/>
                    <a:pt x="2423" y="1245449"/>
                    <a:pt x="1561" y="1245449"/>
                  </a:cubicBezTo>
                  <a:cubicBezTo>
                    <a:pt x="699" y="1245449"/>
                    <a:pt x="0" y="1244750"/>
                    <a:pt x="0" y="1243888"/>
                  </a:cubicBezTo>
                  <a:cubicBezTo>
                    <a:pt x="0" y="1243026"/>
                    <a:pt x="699" y="1242327"/>
                    <a:pt x="1561" y="1242327"/>
                  </a:cubicBezTo>
                  <a:close/>
                  <a:moveTo>
                    <a:pt x="2396216" y="1232963"/>
                  </a:moveTo>
                  <a:cubicBezTo>
                    <a:pt x="2396791" y="1232963"/>
                    <a:pt x="2397257" y="1233429"/>
                    <a:pt x="2397257" y="1234004"/>
                  </a:cubicBezTo>
                  <a:cubicBezTo>
                    <a:pt x="2397257" y="1234579"/>
                    <a:pt x="2396791" y="1235045"/>
                    <a:pt x="2396216" y="1235045"/>
                  </a:cubicBezTo>
                  <a:cubicBezTo>
                    <a:pt x="2395641" y="1235045"/>
                    <a:pt x="2395175" y="1234579"/>
                    <a:pt x="2395175" y="1234004"/>
                  </a:cubicBezTo>
                  <a:cubicBezTo>
                    <a:pt x="2395175" y="1233429"/>
                    <a:pt x="2395641" y="1232963"/>
                    <a:pt x="2396216" y="1232963"/>
                  </a:cubicBezTo>
                  <a:close/>
                  <a:moveTo>
                    <a:pt x="2021645" y="1232963"/>
                  </a:moveTo>
                  <a:cubicBezTo>
                    <a:pt x="2032563" y="1232963"/>
                    <a:pt x="2041414" y="1242280"/>
                    <a:pt x="2041414" y="1253773"/>
                  </a:cubicBezTo>
                  <a:cubicBezTo>
                    <a:pt x="2041414" y="1265266"/>
                    <a:pt x="2032563" y="1274583"/>
                    <a:pt x="2021645" y="1274583"/>
                  </a:cubicBezTo>
                  <a:cubicBezTo>
                    <a:pt x="2010727" y="1274583"/>
                    <a:pt x="2001876" y="1265266"/>
                    <a:pt x="2001876" y="1253773"/>
                  </a:cubicBezTo>
                  <a:cubicBezTo>
                    <a:pt x="2001876" y="1242280"/>
                    <a:pt x="2010727" y="1232963"/>
                    <a:pt x="2021645" y="1232963"/>
                  </a:cubicBezTo>
                  <a:close/>
                  <a:moveTo>
                    <a:pt x="299658" y="1229842"/>
                  </a:moveTo>
                  <a:cubicBezTo>
                    <a:pt x="306554" y="1229842"/>
                    <a:pt x="312144" y="1235432"/>
                    <a:pt x="312144" y="1242328"/>
                  </a:cubicBezTo>
                  <a:cubicBezTo>
                    <a:pt x="312144" y="1249224"/>
                    <a:pt x="306554" y="1254814"/>
                    <a:pt x="299658" y="1254814"/>
                  </a:cubicBezTo>
                  <a:cubicBezTo>
                    <a:pt x="292762" y="1254814"/>
                    <a:pt x="287172" y="1249224"/>
                    <a:pt x="287172" y="1242328"/>
                  </a:cubicBezTo>
                  <a:cubicBezTo>
                    <a:pt x="287172" y="1235432"/>
                    <a:pt x="292762" y="1229842"/>
                    <a:pt x="299658" y="1229842"/>
                  </a:cubicBezTo>
                  <a:close/>
                  <a:moveTo>
                    <a:pt x="825618" y="1222558"/>
                  </a:moveTo>
                  <a:cubicBezTo>
                    <a:pt x="826480" y="1222558"/>
                    <a:pt x="827179" y="1223257"/>
                    <a:pt x="827179" y="1224119"/>
                  </a:cubicBezTo>
                  <a:cubicBezTo>
                    <a:pt x="827179" y="1224981"/>
                    <a:pt x="826480" y="1225680"/>
                    <a:pt x="825618" y="1225680"/>
                  </a:cubicBezTo>
                  <a:cubicBezTo>
                    <a:pt x="824756" y="1225680"/>
                    <a:pt x="824057" y="1224981"/>
                    <a:pt x="824057" y="1224119"/>
                  </a:cubicBezTo>
                  <a:cubicBezTo>
                    <a:pt x="824057" y="1223257"/>
                    <a:pt x="824756" y="1222558"/>
                    <a:pt x="825618" y="1222558"/>
                  </a:cubicBezTo>
                  <a:close/>
                  <a:moveTo>
                    <a:pt x="599314" y="1222558"/>
                  </a:moveTo>
                  <a:cubicBezTo>
                    <a:pt x="610232" y="1222558"/>
                    <a:pt x="619083" y="1230943"/>
                    <a:pt x="619083" y="1241287"/>
                  </a:cubicBezTo>
                  <a:cubicBezTo>
                    <a:pt x="619083" y="1251631"/>
                    <a:pt x="610232" y="1260016"/>
                    <a:pt x="599314" y="1260016"/>
                  </a:cubicBezTo>
                  <a:cubicBezTo>
                    <a:pt x="588396" y="1260016"/>
                    <a:pt x="579545" y="1251631"/>
                    <a:pt x="579545" y="1241287"/>
                  </a:cubicBezTo>
                  <a:cubicBezTo>
                    <a:pt x="579545" y="1230943"/>
                    <a:pt x="588396" y="1222558"/>
                    <a:pt x="599314" y="1222558"/>
                  </a:cubicBezTo>
                  <a:close/>
                  <a:moveTo>
                    <a:pt x="1797422" y="1220477"/>
                  </a:moveTo>
                  <a:cubicBezTo>
                    <a:pt x="1806329" y="1220477"/>
                    <a:pt x="1813550" y="1227698"/>
                    <a:pt x="1813550" y="1236605"/>
                  </a:cubicBezTo>
                  <a:cubicBezTo>
                    <a:pt x="1813550" y="1245512"/>
                    <a:pt x="1806329" y="1252733"/>
                    <a:pt x="1797422" y="1252733"/>
                  </a:cubicBezTo>
                  <a:cubicBezTo>
                    <a:pt x="1788515" y="1252733"/>
                    <a:pt x="1781294" y="1245512"/>
                    <a:pt x="1781294" y="1236605"/>
                  </a:cubicBezTo>
                  <a:cubicBezTo>
                    <a:pt x="1781294" y="1227698"/>
                    <a:pt x="1788515" y="1220477"/>
                    <a:pt x="1797422" y="1220477"/>
                  </a:cubicBezTo>
                  <a:close/>
                  <a:moveTo>
                    <a:pt x="2095519" y="1215276"/>
                  </a:moveTo>
                  <a:cubicBezTo>
                    <a:pt x="2106437" y="1215276"/>
                    <a:pt x="2115288" y="1224127"/>
                    <a:pt x="2115288" y="1235045"/>
                  </a:cubicBezTo>
                  <a:cubicBezTo>
                    <a:pt x="2115288" y="1245963"/>
                    <a:pt x="2106437" y="1254814"/>
                    <a:pt x="2095519" y="1254814"/>
                  </a:cubicBezTo>
                  <a:cubicBezTo>
                    <a:pt x="2084601" y="1254814"/>
                    <a:pt x="2075750" y="1245963"/>
                    <a:pt x="2075750" y="1235045"/>
                  </a:cubicBezTo>
                  <a:cubicBezTo>
                    <a:pt x="2075750" y="1224127"/>
                    <a:pt x="2084601" y="1215276"/>
                    <a:pt x="2095519" y="1215276"/>
                  </a:cubicBezTo>
                  <a:close/>
                  <a:moveTo>
                    <a:pt x="225264" y="1215276"/>
                  </a:moveTo>
                  <a:cubicBezTo>
                    <a:pt x="230723" y="1215276"/>
                    <a:pt x="235149" y="1219702"/>
                    <a:pt x="235149" y="1225161"/>
                  </a:cubicBezTo>
                  <a:cubicBezTo>
                    <a:pt x="235149" y="1230620"/>
                    <a:pt x="230723" y="1235046"/>
                    <a:pt x="225264" y="1235046"/>
                  </a:cubicBezTo>
                  <a:cubicBezTo>
                    <a:pt x="219805" y="1235046"/>
                    <a:pt x="215379" y="1230620"/>
                    <a:pt x="215379" y="1225161"/>
                  </a:cubicBezTo>
                  <a:cubicBezTo>
                    <a:pt x="215379" y="1219702"/>
                    <a:pt x="219805" y="1215276"/>
                    <a:pt x="225264" y="1215276"/>
                  </a:cubicBezTo>
                  <a:close/>
                  <a:moveTo>
                    <a:pt x="149829" y="1202790"/>
                  </a:moveTo>
                  <a:cubicBezTo>
                    <a:pt x="153277" y="1202790"/>
                    <a:pt x="156072" y="1205585"/>
                    <a:pt x="156072" y="1209033"/>
                  </a:cubicBezTo>
                  <a:cubicBezTo>
                    <a:pt x="156072" y="1212481"/>
                    <a:pt x="153277" y="1215276"/>
                    <a:pt x="149829" y="1215276"/>
                  </a:cubicBezTo>
                  <a:cubicBezTo>
                    <a:pt x="146381" y="1215276"/>
                    <a:pt x="143586" y="1212481"/>
                    <a:pt x="143586" y="1209033"/>
                  </a:cubicBezTo>
                  <a:cubicBezTo>
                    <a:pt x="143586" y="1205585"/>
                    <a:pt x="146381" y="1202790"/>
                    <a:pt x="149829" y="1202790"/>
                  </a:cubicBezTo>
                  <a:close/>
                  <a:moveTo>
                    <a:pt x="1647073" y="1202789"/>
                  </a:moveTo>
                  <a:cubicBezTo>
                    <a:pt x="1647648" y="1202789"/>
                    <a:pt x="1648114" y="1203488"/>
                    <a:pt x="1648114" y="1204350"/>
                  </a:cubicBezTo>
                  <a:cubicBezTo>
                    <a:pt x="1648114" y="1205212"/>
                    <a:pt x="1647648" y="1205911"/>
                    <a:pt x="1647073" y="1205911"/>
                  </a:cubicBezTo>
                  <a:cubicBezTo>
                    <a:pt x="1646498" y="1205911"/>
                    <a:pt x="1646032" y="1205212"/>
                    <a:pt x="1646032" y="1204350"/>
                  </a:cubicBezTo>
                  <a:cubicBezTo>
                    <a:pt x="1646032" y="1203488"/>
                    <a:pt x="1646498" y="1202789"/>
                    <a:pt x="1647073" y="1202789"/>
                  </a:cubicBezTo>
                  <a:close/>
                  <a:moveTo>
                    <a:pt x="524920" y="1202789"/>
                  </a:moveTo>
                  <a:cubicBezTo>
                    <a:pt x="537275" y="1202789"/>
                    <a:pt x="547290" y="1212339"/>
                    <a:pt x="547290" y="1224119"/>
                  </a:cubicBezTo>
                  <a:cubicBezTo>
                    <a:pt x="547290" y="1235899"/>
                    <a:pt x="537275" y="1245449"/>
                    <a:pt x="524920" y="1245449"/>
                  </a:cubicBezTo>
                  <a:cubicBezTo>
                    <a:pt x="512565" y="1245449"/>
                    <a:pt x="502550" y="1235899"/>
                    <a:pt x="502550" y="1224119"/>
                  </a:cubicBezTo>
                  <a:cubicBezTo>
                    <a:pt x="502550" y="1212339"/>
                    <a:pt x="512565" y="1202789"/>
                    <a:pt x="524920" y="1202789"/>
                  </a:cubicBezTo>
                  <a:close/>
                  <a:moveTo>
                    <a:pt x="2171474" y="1200709"/>
                  </a:moveTo>
                  <a:cubicBezTo>
                    <a:pt x="2181818" y="1200709"/>
                    <a:pt x="2190203" y="1208861"/>
                    <a:pt x="2190203" y="1218918"/>
                  </a:cubicBezTo>
                  <a:cubicBezTo>
                    <a:pt x="2190203" y="1228975"/>
                    <a:pt x="2181818" y="1237127"/>
                    <a:pt x="2171474" y="1237127"/>
                  </a:cubicBezTo>
                  <a:cubicBezTo>
                    <a:pt x="2161130" y="1237127"/>
                    <a:pt x="2152745" y="1228975"/>
                    <a:pt x="2152745" y="1218918"/>
                  </a:cubicBezTo>
                  <a:cubicBezTo>
                    <a:pt x="2152745" y="1208861"/>
                    <a:pt x="2161130" y="1200709"/>
                    <a:pt x="2171474" y="1200709"/>
                  </a:cubicBezTo>
                  <a:close/>
                  <a:moveTo>
                    <a:pt x="750184" y="1200708"/>
                  </a:moveTo>
                  <a:cubicBezTo>
                    <a:pt x="753058" y="1200708"/>
                    <a:pt x="755387" y="1203503"/>
                    <a:pt x="755387" y="1206951"/>
                  </a:cubicBezTo>
                  <a:cubicBezTo>
                    <a:pt x="755387" y="1210399"/>
                    <a:pt x="753058" y="1213194"/>
                    <a:pt x="750184" y="1213194"/>
                  </a:cubicBezTo>
                  <a:cubicBezTo>
                    <a:pt x="747310" y="1213194"/>
                    <a:pt x="744981" y="1210399"/>
                    <a:pt x="744981" y="1206951"/>
                  </a:cubicBezTo>
                  <a:cubicBezTo>
                    <a:pt x="744981" y="1203503"/>
                    <a:pt x="747310" y="1200708"/>
                    <a:pt x="750184" y="1200708"/>
                  </a:cubicBezTo>
                  <a:close/>
                  <a:moveTo>
                    <a:pt x="1872337" y="1197587"/>
                  </a:moveTo>
                  <a:cubicBezTo>
                    <a:pt x="1885267" y="1197587"/>
                    <a:pt x="1895748" y="1207602"/>
                    <a:pt x="1895748" y="1219957"/>
                  </a:cubicBezTo>
                  <a:cubicBezTo>
                    <a:pt x="1895748" y="1232312"/>
                    <a:pt x="1885267" y="1242327"/>
                    <a:pt x="1872337" y="1242327"/>
                  </a:cubicBezTo>
                  <a:cubicBezTo>
                    <a:pt x="1859407" y="1242327"/>
                    <a:pt x="1848926" y="1232312"/>
                    <a:pt x="1848926" y="1219957"/>
                  </a:cubicBezTo>
                  <a:cubicBezTo>
                    <a:pt x="1848926" y="1207602"/>
                    <a:pt x="1859407" y="1197587"/>
                    <a:pt x="1872337" y="1197587"/>
                  </a:cubicBezTo>
                  <a:close/>
                  <a:moveTo>
                    <a:pt x="2245346" y="1188223"/>
                  </a:moveTo>
                  <a:cubicBezTo>
                    <a:pt x="2252816" y="1188223"/>
                    <a:pt x="2258872" y="1194279"/>
                    <a:pt x="2258872" y="1201749"/>
                  </a:cubicBezTo>
                  <a:cubicBezTo>
                    <a:pt x="2258872" y="1209219"/>
                    <a:pt x="2252816" y="1215275"/>
                    <a:pt x="2245346" y="1215275"/>
                  </a:cubicBezTo>
                  <a:cubicBezTo>
                    <a:pt x="2237876" y="1215275"/>
                    <a:pt x="2231820" y="1209219"/>
                    <a:pt x="2231820" y="1201749"/>
                  </a:cubicBezTo>
                  <a:cubicBezTo>
                    <a:pt x="2231820" y="1194279"/>
                    <a:pt x="2237876" y="1188223"/>
                    <a:pt x="2245346" y="1188223"/>
                  </a:cubicBezTo>
                  <a:close/>
                  <a:moveTo>
                    <a:pt x="450526" y="1188223"/>
                  </a:moveTo>
                  <a:cubicBezTo>
                    <a:pt x="461444" y="1188223"/>
                    <a:pt x="470295" y="1197074"/>
                    <a:pt x="470295" y="1207992"/>
                  </a:cubicBezTo>
                  <a:cubicBezTo>
                    <a:pt x="470295" y="1218910"/>
                    <a:pt x="461444" y="1227761"/>
                    <a:pt x="450526" y="1227761"/>
                  </a:cubicBezTo>
                  <a:cubicBezTo>
                    <a:pt x="439608" y="1227761"/>
                    <a:pt x="430757" y="1218910"/>
                    <a:pt x="430757" y="1207992"/>
                  </a:cubicBezTo>
                  <a:cubicBezTo>
                    <a:pt x="430757" y="1197074"/>
                    <a:pt x="439608" y="1188223"/>
                    <a:pt x="450526" y="1188223"/>
                  </a:cubicBezTo>
                  <a:close/>
                  <a:moveTo>
                    <a:pt x="75955" y="1188223"/>
                  </a:moveTo>
                  <a:cubicBezTo>
                    <a:pt x="78253" y="1188223"/>
                    <a:pt x="80117" y="1189854"/>
                    <a:pt x="80117" y="1191865"/>
                  </a:cubicBezTo>
                  <a:cubicBezTo>
                    <a:pt x="80117" y="1193877"/>
                    <a:pt x="78253" y="1195507"/>
                    <a:pt x="75955" y="1195507"/>
                  </a:cubicBezTo>
                  <a:cubicBezTo>
                    <a:pt x="73657" y="1195507"/>
                    <a:pt x="71793" y="1193877"/>
                    <a:pt x="71793" y="1191865"/>
                  </a:cubicBezTo>
                  <a:cubicBezTo>
                    <a:pt x="71793" y="1189854"/>
                    <a:pt x="73657" y="1188223"/>
                    <a:pt x="75955" y="1188223"/>
                  </a:cubicBezTo>
                  <a:close/>
                  <a:moveTo>
                    <a:pt x="1719907" y="1180939"/>
                  </a:moveTo>
                  <a:cubicBezTo>
                    <a:pt x="1723930" y="1180939"/>
                    <a:pt x="1727191" y="1183734"/>
                    <a:pt x="1727191" y="1187182"/>
                  </a:cubicBezTo>
                  <a:cubicBezTo>
                    <a:pt x="1727191" y="1190630"/>
                    <a:pt x="1723930" y="1193425"/>
                    <a:pt x="1719907" y="1193425"/>
                  </a:cubicBezTo>
                  <a:cubicBezTo>
                    <a:pt x="1715884" y="1193425"/>
                    <a:pt x="1712623" y="1190630"/>
                    <a:pt x="1712623" y="1187182"/>
                  </a:cubicBezTo>
                  <a:cubicBezTo>
                    <a:pt x="1712623" y="1183734"/>
                    <a:pt x="1715884" y="1180939"/>
                    <a:pt x="1719907" y="1180939"/>
                  </a:cubicBezTo>
                  <a:close/>
                  <a:moveTo>
                    <a:pt x="2319741" y="1177818"/>
                  </a:moveTo>
                  <a:cubicBezTo>
                    <a:pt x="2322902" y="1177818"/>
                    <a:pt x="2325464" y="1180613"/>
                    <a:pt x="2325464" y="1184061"/>
                  </a:cubicBezTo>
                  <a:cubicBezTo>
                    <a:pt x="2325464" y="1187509"/>
                    <a:pt x="2322902" y="1190304"/>
                    <a:pt x="2319741" y="1190304"/>
                  </a:cubicBezTo>
                  <a:cubicBezTo>
                    <a:pt x="2316580" y="1190304"/>
                    <a:pt x="2314018" y="1187509"/>
                    <a:pt x="2314018" y="1184061"/>
                  </a:cubicBezTo>
                  <a:cubicBezTo>
                    <a:pt x="2314018" y="1180613"/>
                    <a:pt x="2316580" y="1177818"/>
                    <a:pt x="2319741" y="1177818"/>
                  </a:cubicBezTo>
                  <a:close/>
                  <a:moveTo>
                    <a:pt x="1946211" y="1177818"/>
                  </a:moveTo>
                  <a:cubicBezTo>
                    <a:pt x="1959141" y="1177818"/>
                    <a:pt x="1969622" y="1188998"/>
                    <a:pt x="1969622" y="1202790"/>
                  </a:cubicBezTo>
                  <a:cubicBezTo>
                    <a:pt x="1969622" y="1216582"/>
                    <a:pt x="1959141" y="1227762"/>
                    <a:pt x="1946211" y="1227762"/>
                  </a:cubicBezTo>
                  <a:cubicBezTo>
                    <a:pt x="1933281" y="1227762"/>
                    <a:pt x="1922800" y="1216582"/>
                    <a:pt x="1922800" y="1202790"/>
                  </a:cubicBezTo>
                  <a:cubicBezTo>
                    <a:pt x="1922800" y="1188998"/>
                    <a:pt x="1933281" y="1177818"/>
                    <a:pt x="1946211" y="1177818"/>
                  </a:cubicBezTo>
                  <a:close/>
                  <a:moveTo>
                    <a:pt x="677350" y="1177818"/>
                  </a:moveTo>
                  <a:cubicBezTo>
                    <a:pt x="684820" y="1177818"/>
                    <a:pt x="690876" y="1183408"/>
                    <a:pt x="690876" y="1190304"/>
                  </a:cubicBezTo>
                  <a:cubicBezTo>
                    <a:pt x="690876" y="1197200"/>
                    <a:pt x="684820" y="1202790"/>
                    <a:pt x="677350" y="1202790"/>
                  </a:cubicBezTo>
                  <a:cubicBezTo>
                    <a:pt x="669880" y="1202790"/>
                    <a:pt x="663824" y="1197200"/>
                    <a:pt x="663824" y="1190304"/>
                  </a:cubicBezTo>
                  <a:cubicBezTo>
                    <a:pt x="663824" y="1183408"/>
                    <a:pt x="669880" y="1177818"/>
                    <a:pt x="677350" y="1177818"/>
                  </a:cubicBezTo>
                  <a:close/>
                  <a:moveTo>
                    <a:pt x="376652" y="1175737"/>
                  </a:moveTo>
                  <a:cubicBezTo>
                    <a:pt x="386421" y="1175737"/>
                    <a:pt x="394340" y="1182958"/>
                    <a:pt x="394340" y="1191865"/>
                  </a:cubicBezTo>
                  <a:cubicBezTo>
                    <a:pt x="394340" y="1200772"/>
                    <a:pt x="386421" y="1207993"/>
                    <a:pt x="376652" y="1207993"/>
                  </a:cubicBezTo>
                  <a:cubicBezTo>
                    <a:pt x="366883" y="1207993"/>
                    <a:pt x="358964" y="1200772"/>
                    <a:pt x="358964" y="1191865"/>
                  </a:cubicBezTo>
                  <a:cubicBezTo>
                    <a:pt x="358964" y="1182958"/>
                    <a:pt x="366883" y="1175737"/>
                    <a:pt x="376652" y="1175737"/>
                  </a:cubicBezTo>
                  <a:close/>
                  <a:moveTo>
                    <a:pt x="1561" y="1175737"/>
                  </a:moveTo>
                  <a:cubicBezTo>
                    <a:pt x="2423" y="1175737"/>
                    <a:pt x="3122" y="1176203"/>
                    <a:pt x="3122" y="1176778"/>
                  </a:cubicBezTo>
                  <a:cubicBezTo>
                    <a:pt x="3122" y="1177353"/>
                    <a:pt x="2423" y="1177819"/>
                    <a:pt x="1561" y="1177819"/>
                  </a:cubicBezTo>
                  <a:cubicBezTo>
                    <a:pt x="699" y="1177819"/>
                    <a:pt x="0" y="1177353"/>
                    <a:pt x="0" y="1176778"/>
                  </a:cubicBezTo>
                  <a:cubicBezTo>
                    <a:pt x="0" y="1176203"/>
                    <a:pt x="699" y="1175737"/>
                    <a:pt x="1561" y="1175737"/>
                  </a:cubicBezTo>
                  <a:close/>
                  <a:moveTo>
                    <a:pt x="2394135" y="1166373"/>
                  </a:moveTo>
                  <a:cubicBezTo>
                    <a:pt x="2394710" y="1166373"/>
                    <a:pt x="2395176" y="1166839"/>
                    <a:pt x="2395176" y="1167414"/>
                  </a:cubicBezTo>
                  <a:cubicBezTo>
                    <a:pt x="2395176" y="1167989"/>
                    <a:pt x="2394710" y="1168455"/>
                    <a:pt x="2394135" y="1168455"/>
                  </a:cubicBezTo>
                  <a:cubicBezTo>
                    <a:pt x="2393560" y="1168455"/>
                    <a:pt x="2393094" y="1167989"/>
                    <a:pt x="2393094" y="1167414"/>
                  </a:cubicBezTo>
                  <a:cubicBezTo>
                    <a:pt x="2393094" y="1166839"/>
                    <a:pt x="2393560" y="1166373"/>
                    <a:pt x="2394135" y="1166373"/>
                  </a:cubicBezTo>
                  <a:close/>
                  <a:moveTo>
                    <a:pt x="2020605" y="1166373"/>
                  </a:moveTo>
                  <a:cubicBezTo>
                    <a:pt x="2032098" y="1166373"/>
                    <a:pt x="2041415" y="1175690"/>
                    <a:pt x="2041415" y="1187183"/>
                  </a:cubicBezTo>
                  <a:cubicBezTo>
                    <a:pt x="2041415" y="1198676"/>
                    <a:pt x="2032098" y="1207993"/>
                    <a:pt x="2020605" y="1207993"/>
                  </a:cubicBezTo>
                  <a:cubicBezTo>
                    <a:pt x="2009112" y="1207993"/>
                    <a:pt x="1999795" y="1198676"/>
                    <a:pt x="1999795" y="1187183"/>
                  </a:cubicBezTo>
                  <a:cubicBezTo>
                    <a:pt x="1999795" y="1175690"/>
                    <a:pt x="2009112" y="1166373"/>
                    <a:pt x="2020605" y="1166373"/>
                  </a:cubicBezTo>
                  <a:close/>
                  <a:moveTo>
                    <a:pt x="302259" y="1163252"/>
                  </a:moveTo>
                  <a:cubicBezTo>
                    <a:pt x="308868" y="1163252"/>
                    <a:pt x="314225" y="1168842"/>
                    <a:pt x="314225" y="1175738"/>
                  </a:cubicBezTo>
                  <a:cubicBezTo>
                    <a:pt x="314225" y="1182634"/>
                    <a:pt x="308868" y="1188224"/>
                    <a:pt x="302259" y="1188224"/>
                  </a:cubicBezTo>
                  <a:cubicBezTo>
                    <a:pt x="295650" y="1188224"/>
                    <a:pt x="290293" y="1182634"/>
                    <a:pt x="290293" y="1175738"/>
                  </a:cubicBezTo>
                  <a:cubicBezTo>
                    <a:pt x="290293" y="1168842"/>
                    <a:pt x="295650" y="1163252"/>
                    <a:pt x="302259" y="1163252"/>
                  </a:cubicBezTo>
                  <a:close/>
                  <a:moveTo>
                    <a:pt x="832901" y="1155968"/>
                  </a:moveTo>
                  <a:cubicBezTo>
                    <a:pt x="833763" y="1155968"/>
                    <a:pt x="834462" y="1156434"/>
                    <a:pt x="834462" y="1157009"/>
                  </a:cubicBezTo>
                  <a:cubicBezTo>
                    <a:pt x="834462" y="1157584"/>
                    <a:pt x="833763" y="1158050"/>
                    <a:pt x="832901" y="1158050"/>
                  </a:cubicBezTo>
                  <a:cubicBezTo>
                    <a:pt x="832039" y="1158050"/>
                    <a:pt x="831340" y="1157584"/>
                    <a:pt x="831340" y="1157009"/>
                  </a:cubicBezTo>
                  <a:cubicBezTo>
                    <a:pt x="831340" y="1156434"/>
                    <a:pt x="832039" y="1155968"/>
                    <a:pt x="832901" y="1155968"/>
                  </a:cubicBezTo>
                  <a:close/>
                  <a:moveTo>
                    <a:pt x="602956" y="1155968"/>
                  </a:moveTo>
                  <a:cubicBezTo>
                    <a:pt x="613013" y="1155968"/>
                    <a:pt x="621165" y="1164353"/>
                    <a:pt x="621165" y="1174697"/>
                  </a:cubicBezTo>
                  <a:cubicBezTo>
                    <a:pt x="621165" y="1185041"/>
                    <a:pt x="613013" y="1193426"/>
                    <a:pt x="602956" y="1193426"/>
                  </a:cubicBezTo>
                  <a:cubicBezTo>
                    <a:pt x="592899" y="1193426"/>
                    <a:pt x="584747" y="1185041"/>
                    <a:pt x="584747" y="1174697"/>
                  </a:cubicBezTo>
                  <a:cubicBezTo>
                    <a:pt x="584747" y="1164353"/>
                    <a:pt x="592899" y="1155968"/>
                    <a:pt x="602956" y="1155968"/>
                  </a:cubicBezTo>
                  <a:close/>
                  <a:moveTo>
                    <a:pt x="1794300" y="1153887"/>
                  </a:moveTo>
                  <a:cubicBezTo>
                    <a:pt x="1803782" y="1153887"/>
                    <a:pt x="1811468" y="1161108"/>
                    <a:pt x="1811468" y="1170015"/>
                  </a:cubicBezTo>
                  <a:cubicBezTo>
                    <a:pt x="1811468" y="1178922"/>
                    <a:pt x="1803782" y="1186143"/>
                    <a:pt x="1794300" y="1186143"/>
                  </a:cubicBezTo>
                  <a:cubicBezTo>
                    <a:pt x="1784818" y="1186143"/>
                    <a:pt x="1777132" y="1178922"/>
                    <a:pt x="1777132" y="1170015"/>
                  </a:cubicBezTo>
                  <a:cubicBezTo>
                    <a:pt x="1777132" y="1161108"/>
                    <a:pt x="1784818" y="1153887"/>
                    <a:pt x="1794300" y="1153887"/>
                  </a:cubicBezTo>
                  <a:close/>
                  <a:moveTo>
                    <a:pt x="1564355" y="1153887"/>
                  </a:moveTo>
                  <a:cubicBezTo>
                    <a:pt x="1564642" y="1153887"/>
                    <a:pt x="1564875" y="1154120"/>
                    <a:pt x="1564875" y="1154407"/>
                  </a:cubicBezTo>
                  <a:cubicBezTo>
                    <a:pt x="1564875" y="1154694"/>
                    <a:pt x="1564642" y="1154927"/>
                    <a:pt x="1564355" y="1154927"/>
                  </a:cubicBezTo>
                  <a:cubicBezTo>
                    <a:pt x="1564068" y="1154927"/>
                    <a:pt x="1563835" y="1154694"/>
                    <a:pt x="1563835" y="1154407"/>
                  </a:cubicBezTo>
                  <a:cubicBezTo>
                    <a:pt x="1563835" y="1154120"/>
                    <a:pt x="1564068" y="1153887"/>
                    <a:pt x="1564355" y="1153887"/>
                  </a:cubicBezTo>
                  <a:close/>
                  <a:moveTo>
                    <a:pt x="2093438" y="1148685"/>
                  </a:moveTo>
                  <a:cubicBezTo>
                    <a:pt x="2104356" y="1148685"/>
                    <a:pt x="2113207" y="1157536"/>
                    <a:pt x="2113207" y="1168454"/>
                  </a:cubicBezTo>
                  <a:cubicBezTo>
                    <a:pt x="2113207" y="1179372"/>
                    <a:pt x="2104356" y="1188223"/>
                    <a:pt x="2093438" y="1188223"/>
                  </a:cubicBezTo>
                  <a:cubicBezTo>
                    <a:pt x="2082520" y="1188223"/>
                    <a:pt x="2073669" y="1179372"/>
                    <a:pt x="2073669" y="1168454"/>
                  </a:cubicBezTo>
                  <a:cubicBezTo>
                    <a:pt x="2073669" y="1157536"/>
                    <a:pt x="2082520" y="1148685"/>
                    <a:pt x="2093438" y="1148685"/>
                  </a:cubicBezTo>
                  <a:close/>
                  <a:moveTo>
                    <a:pt x="228385" y="1148685"/>
                  </a:moveTo>
                  <a:cubicBezTo>
                    <a:pt x="233844" y="1148685"/>
                    <a:pt x="238270" y="1153111"/>
                    <a:pt x="238270" y="1158570"/>
                  </a:cubicBezTo>
                  <a:cubicBezTo>
                    <a:pt x="238270" y="1164029"/>
                    <a:pt x="233844" y="1168455"/>
                    <a:pt x="228385" y="1168455"/>
                  </a:cubicBezTo>
                  <a:cubicBezTo>
                    <a:pt x="222926" y="1168455"/>
                    <a:pt x="218500" y="1164029"/>
                    <a:pt x="218500" y="1158570"/>
                  </a:cubicBezTo>
                  <a:cubicBezTo>
                    <a:pt x="218500" y="1153111"/>
                    <a:pt x="222926" y="1148685"/>
                    <a:pt x="228385" y="1148685"/>
                  </a:cubicBezTo>
                  <a:close/>
                  <a:moveTo>
                    <a:pt x="1635628" y="1136199"/>
                  </a:moveTo>
                  <a:cubicBezTo>
                    <a:pt x="1636777" y="1136199"/>
                    <a:pt x="1637709" y="1136665"/>
                    <a:pt x="1637709" y="1137240"/>
                  </a:cubicBezTo>
                  <a:cubicBezTo>
                    <a:pt x="1637709" y="1137815"/>
                    <a:pt x="1636777" y="1138281"/>
                    <a:pt x="1635628" y="1138281"/>
                  </a:cubicBezTo>
                  <a:cubicBezTo>
                    <a:pt x="1634479" y="1138281"/>
                    <a:pt x="1633547" y="1137815"/>
                    <a:pt x="1633547" y="1137240"/>
                  </a:cubicBezTo>
                  <a:cubicBezTo>
                    <a:pt x="1633547" y="1136665"/>
                    <a:pt x="1634479" y="1136199"/>
                    <a:pt x="1635628" y="1136199"/>
                  </a:cubicBezTo>
                  <a:close/>
                  <a:moveTo>
                    <a:pt x="760067" y="1136199"/>
                  </a:moveTo>
                  <a:cubicBezTo>
                    <a:pt x="762652" y="1136199"/>
                    <a:pt x="764749" y="1138296"/>
                    <a:pt x="764749" y="1140881"/>
                  </a:cubicBezTo>
                  <a:cubicBezTo>
                    <a:pt x="764749" y="1143466"/>
                    <a:pt x="762652" y="1145563"/>
                    <a:pt x="760067" y="1145563"/>
                  </a:cubicBezTo>
                  <a:cubicBezTo>
                    <a:pt x="757482" y="1145563"/>
                    <a:pt x="755385" y="1143466"/>
                    <a:pt x="755385" y="1140881"/>
                  </a:cubicBezTo>
                  <a:cubicBezTo>
                    <a:pt x="755385" y="1138296"/>
                    <a:pt x="757482" y="1136199"/>
                    <a:pt x="760067" y="1136199"/>
                  </a:cubicBezTo>
                  <a:close/>
                  <a:moveTo>
                    <a:pt x="530122" y="1136199"/>
                  </a:moveTo>
                  <a:cubicBezTo>
                    <a:pt x="542477" y="1136199"/>
                    <a:pt x="552492" y="1145516"/>
                    <a:pt x="552492" y="1157009"/>
                  </a:cubicBezTo>
                  <a:cubicBezTo>
                    <a:pt x="552492" y="1168502"/>
                    <a:pt x="542477" y="1177819"/>
                    <a:pt x="530122" y="1177819"/>
                  </a:cubicBezTo>
                  <a:cubicBezTo>
                    <a:pt x="517767" y="1177819"/>
                    <a:pt x="507752" y="1168502"/>
                    <a:pt x="507752" y="1157009"/>
                  </a:cubicBezTo>
                  <a:cubicBezTo>
                    <a:pt x="507752" y="1145516"/>
                    <a:pt x="517767" y="1136199"/>
                    <a:pt x="530122" y="1136199"/>
                  </a:cubicBezTo>
                  <a:close/>
                  <a:moveTo>
                    <a:pt x="155031" y="1136199"/>
                  </a:moveTo>
                  <a:cubicBezTo>
                    <a:pt x="158479" y="1136199"/>
                    <a:pt x="161274" y="1138994"/>
                    <a:pt x="161274" y="1142442"/>
                  </a:cubicBezTo>
                  <a:cubicBezTo>
                    <a:pt x="161274" y="1145890"/>
                    <a:pt x="158479" y="1148685"/>
                    <a:pt x="155031" y="1148685"/>
                  </a:cubicBezTo>
                  <a:cubicBezTo>
                    <a:pt x="151583" y="1148685"/>
                    <a:pt x="148788" y="1145890"/>
                    <a:pt x="148788" y="1142442"/>
                  </a:cubicBezTo>
                  <a:cubicBezTo>
                    <a:pt x="148788" y="1138994"/>
                    <a:pt x="151583" y="1136199"/>
                    <a:pt x="155031" y="1136199"/>
                  </a:cubicBezTo>
                  <a:close/>
                  <a:moveTo>
                    <a:pt x="2167311" y="1134119"/>
                  </a:moveTo>
                  <a:cubicBezTo>
                    <a:pt x="2178229" y="1134119"/>
                    <a:pt x="2187080" y="1142271"/>
                    <a:pt x="2187080" y="1152328"/>
                  </a:cubicBezTo>
                  <a:cubicBezTo>
                    <a:pt x="2187080" y="1162385"/>
                    <a:pt x="2178229" y="1170537"/>
                    <a:pt x="2167311" y="1170537"/>
                  </a:cubicBezTo>
                  <a:cubicBezTo>
                    <a:pt x="2156393" y="1170537"/>
                    <a:pt x="2147542" y="1162385"/>
                    <a:pt x="2147542" y="1152328"/>
                  </a:cubicBezTo>
                  <a:cubicBezTo>
                    <a:pt x="2147542" y="1142271"/>
                    <a:pt x="2156393" y="1134119"/>
                    <a:pt x="2167311" y="1134119"/>
                  </a:cubicBezTo>
                  <a:close/>
                  <a:moveTo>
                    <a:pt x="1867135" y="1128916"/>
                  </a:moveTo>
                  <a:cubicBezTo>
                    <a:pt x="1880065" y="1128916"/>
                    <a:pt x="1890546" y="1139397"/>
                    <a:pt x="1890546" y="1152327"/>
                  </a:cubicBezTo>
                  <a:cubicBezTo>
                    <a:pt x="1890546" y="1165257"/>
                    <a:pt x="1880065" y="1175738"/>
                    <a:pt x="1867135" y="1175738"/>
                  </a:cubicBezTo>
                  <a:cubicBezTo>
                    <a:pt x="1854205" y="1175738"/>
                    <a:pt x="1843724" y="1165257"/>
                    <a:pt x="1843724" y="1152327"/>
                  </a:cubicBezTo>
                  <a:cubicBezTo>
                    <a:pt x="1843724" y="1139397"/>
                    <a:pt x="1854205" y="1128916"/>
                    <a:pt x="1867135" y="1128916"/>
                  </a:cubicBezTo>
                  <a:close/>
                  <a:moveTo>
                    <a:pt x="2240665" y="1121632"/>
                  </a:moveTo>
                  <a:cubicBezTo>
                    <a:pt x="2248423" y="1121632"/>
                    <a:pt x="2254712" y="1127688"/>
                    <a:pt x="2254712" y="1135158"/>
                  </a:cubicBezTo>
                  <a:cubicBezTo>
                    <a:pt x="2254712" y="1142628"/>
                    <a:pt x="2248423" y="1148684"/>
                    <a:pt x="2240665" y="1148684"/>
                  </a:cubicBezTo>
                  <a:cubicBezTo>
                    <a:pt x="2232907" y="1148684"/>
                    <a:pt x="2226618" y="1142628"/>
                    <a:pt x="2226618" y="1135158"/>
                  </a:cubicBezTo>
                  <a:cubicBezTo>
                    <a:pt x="2226618" y="1127688"/>
                    <a:pt x="2232907" y="1121632"/>
                    <a:pt x="2240665" y="1121632"/>
                  </a:cubicBezTo>
                  <a:close/>
                  <a:moveTo>
                    <a:pt x="455728" y="1121632"/>
                  </a:moveTo>
                  <a:cubicBezTo>
                    <a:pt x="466646" y="1121632"/>
                    <a:pt x="475497" y="1130483"/>
                    <a:pt x="475497" y="1141401"/>
                  </a:cubicBezTo>
                  <a:cubicBezTo>
                    <a:pt x="475497" y="1152319"/>
                    <a:pt x="466646" y="1161170"/>
                    <a:pt x="455728" y="1161170"/>
                  </a:cubicBezTo>
                  <a:cubicBezTo>
                    <a:pt x="444810" y="1161170"/>
                    <a:pt x="435959" y="1152319"/>
                    <a:pt x="435959" y="1141401"/>
                  </a:cubicBezTo>
                  <a:cubicBezTo>
                    <a:pt x="435959" y="1130483"/>
                    <a:pt x="444810" y="1121632"/>
                    <a:pt x="455728" y="1121632"/>
                  </a:cubicBezTo>
                  <a:close/>
                  <a:moveTo>
                    <a:pt x="80637" y="1121632"/>
                  </a:moveTo>
                  <a:cubicBezTo>
                    <a:pt x="82649" y="1121632"/>
                    <a:pt x="84279" y="1123263"/>
                    <a:pt x="84279" y="1125274"/>
                  </a:cubicBezTo>
                  <a:cubicBezTo>
                    <a:pt x="84279" y="1127286"/>
                    <a:pt x="82649" y="1128916"/>
                    <a:pt x="80637" y="1128916"/>
                  </a:cubicBezTo>
                  <a:cubicBezTo>
                    <a:pt x="78626" y="1128916"/>
                    <a:pt x="76995" y="1127286"/>
                    <a:pt x="76995" y="1125274"/>
                  </a:cubicBezTo>
                  <a:cubicBezTo>
                    <a:pt x="76995" y="1123263"/>
                    <a:pt x="78626" y="1121632"/>
                    <a:pt x="80637" y="1121632"/>
                  </a:cubicBezTo>
                  <a:close/>
                  <a:moveTo>
                    <a:pt x="1708981" y="1114349"/>
                  </a:moveTo>
                  <a:cubicBezTo>
                    <a:pt x="1713865" y="1114349"/>
                    <a:pt x="1717825" y="1117610"/>
                    <a:pt x="1717825" y="1121633"/>
                  </a:cubicBezTo>
                  <a:cubicBezTo>
                    <a:pt x="1717825" y="1125656"/>
                    <a:pt x="1713865" y="1128917"/>
                    <a:pt x="1708981" y="1128917"/>
                  </a:cubicBezTo>
                  <a:cubicBezTo>
                    <a:pt x="1704097" y="1128917"/>
                    <a:pt x="1700137" y="1125656"/>
                    <a:pt x="1700137" y="1121633"/>
                  </a:cubicBezTo>
                  <a:cubicBezTo>
                    <a:pt x="1700137" y="1117610"/>
                    <a:pt x="1704097" y="1114349"/>
                    <a:pt x="1708981" y="1114349"/>
                  </a:cubicBezTo>
                  <a:close/>
                  <a:moveTo>
                    <a:pt x="2315058" y="1111228"/>
                  </a:moveTo>
                  <a:cubicBezTo>
                    <a:pt x="2318506" y="1111228"/>
                    <a:pt x="2321301" y="1114023"/>
                    <a:pt x="2321301" y="1117471"/>
                  </a:cubicBezTo>
                  <a:cubicBezTo>
                    <a:pt x="2321301" y="1120919"/>
                    <a:pt x="2318506" y="1123714"/>
                    <a:pt x="2315058" y="1123714"/>
                  </a:cubicBezTo>
                  <a:cubicBezTo>
                    <a:pt x="2311610" y="1123714"/>
                    <a:pt x="2308815" y="1120919"/>
                    <a:pt x="2308815" y="1117471"/>
                  </a:cubicBezTo>
                  <a:cubicBezTo>
                    <a:pt x="2308815" y="1114023"/>
                    <a:pt x="2311610" y="1111228"/>
                    <a:pt x="2315058" y="1111228"/>
                  </a:cubicBezTo>
                  <a:close/>
                  <a:moveTo>
                    <a:pt x="686714" y="1111228"/>
                  </a:moveTo>
                  <a:cubicBezTo>
                    <a:pt x="694184" y="1111228"/>
                    <a:pt x="700240" y="1117284"/>
                    <a:pt x="700240" y="1124754"/>
                  </a:cubicBezTo>
                  <a:cubicBezTo>
                    <a:pt x="700240" y="1132224"/>
                    <a:pt x="694184" y="1138280"/>
                    <a:pt x="686714" y="1138280"/>
                  </a:cubicBezTo>
                  <a:cubicBezTo>
                    <a:pt x="679244" y="1138280"/>
                    <a:pt x="673188" y="1132224"/>
                    <a:pt x="673188" y="1124754"/>
                  </a:cubicBezTo>
                  <a:cubicBezTo>
                    <a:pt x="673188" y="1117284"/>
                    <a:pt x="679244" y="1111228"/>
                    <a:pt x="686714" y="1111228"/>
                  </a:cubicBezTo>
                  <a:close/>
                  <a:moveTo>
                    <a:pt x="1939967" y="1111227"/>
                  </a:moveTo>
                  <a:cubicBezTo>
                    <a:pt x="1953471" y="1111227"/>
                    <a:pt x="1964418" y="1122407"/>
                    <a:pt x="1964418" y="1136199"/>
                  </a:cubicBezTo>
                  <a:cubicBezTo>
                    <a:pt x="1964418" y="1149991"/>
                    <a:pt x="1953471" y="1161171"/>
                    <a:pt x="1939967" y="1161171"/>
                  </a:cubicBezTo>
                  <a:cubicBezTo>
                    <a:pt x="1926463" y="1161171"/>
                    <a:pt x="1915516" y="1149991"/>
                    <a:pt x="1915516" y="1136199"/>
                  </a:cubicBezTo>
                  <a:cubicBezTo>
                    <a:pt x="1915516" y="1122407"/>
                    <a:pt x="1926463" y="1111227"/>
                    <a:pt x="1939967" y="1111227"/>
                  </a:cubicBezTo>
                  <a:close/>
                  <a:moveTo>
                    <a:pt x="382375" y="1109147"/>
                  </a:moveTo>
                  <a:cubicBezTo>
                    <a:pt x="391282" y="1109147"/>
                    <a:pt x="398503" y="1116368"/>
                    <a:pt x="398503" y="1125275"/>
                  </a:cubicBezTo>
                  <a:cubicBezTo>
                    <a:pt x="398503" y="1134182"/>
                    <a:pt x="391282" y="1141403"/>
                    <a:pt x="382375" y="1141403"/>
                  </a:cubicBezTo>
                  <a:cubicBezTo>
                    <a:pt x="373468" y="1141403"/>
                    <a:pt x="366247" y="1134182"/>
                    <a:pt x="366247" y="1125275"/>
                  </a:cubicBezTo>
                  <a:cubicBezTo>
                    <a:pt x="366247" y="1116368"/>
                    <a:pt x="373468" y="1109147"/>
                    <a:pt x="382375" y="1109147"/>
                  </a:cubicBezTo>
                  <a:close/>
                  <a:moveTo>
                    <a:pt x="7805" y="1109146"/>
                  </a:moveTo>
                  <a:cubicBezTo>
                    <a:pt x="9242" y="1109146"/>
                    <a:pt x="10407" y="1109612"/>
                    <a:pt x="10407" y="1110187"/>
                  </a:cubicBezTo>
                  <a:cubicBezTo>
                    <a:pt x="10407" y="1110762"/>
                    <a:pt x="9242" y="1111228"/>
                    <a:pt x="7805" y="1111228"/>
                  </a:cubicBezTo>
                  <a:cubicBezTo>
                    <a:pt x="6368" y="1111228"/>
                    <a:pt x="5203" y="1110762"/>
                    <a:pt x="5203" y="1110187"/>
                  </a:cubicBezTo>
                  <a:cubicBezTo>
                    <a:pt x="5203" y="1109612"/>
                    <a:pt x="6368" y="1109146"/>
                    <a:pt x="7805" y="1109146"/>
                  </a:cubicBezTo>
                  <a:close/>
                  <a:moveTo>
                    <a:pt x="2387892" y="1098742"/>
                  </a:moveTo>
                  <a:cubicBezTo>
                    <a:pt x="2389041" y="1098742"/>
                    <a:pt x="2389973" y="1099441"/>
                    <a:pt x="2389973" y="1100303"/>
                  </a:cubicBezTo>
                  <a:cubicBezTo>
                    <a:pt x="2389973" y="1101165"/>
                    <a:pt x="2389041" y="1101864"/>
                    <a:pt x="2387892" y="1101864"/>
                  </a:cubicBezTo>
                  <a:cubicBezTo>
                    <a:pt x="2386743" y="1101864"/>
                    <a:pt x="2385811" y="1101165"/>
                    <a:pt x="2385811" y="1100303"/>
                  </a:cubicBezTo>
                  <a:cubicBezTo>
                    <a:pt x="2385811" y="1099441"/>
                    <a:pt x="2386743" y="1098742"/>
                    <a:pt x="2387892" y="1098742"/>
                  </a:cubicBezTo>
                  <a:close/>
                  <a:moveTo>
                    <a:pt x="2012801" y="1096661"/>
                  </a:moveTo>
                  <a:cubicBezTo>
                    <a:pt x="2024581" y="1096661"/>
                    <a:pt x="2034131" y="1106676"/>
                    <a:pt x="2034131" y="1119031"/>
                  </a:cubicBezTo>
                  <a:cubicBezTo>
                    <a:pt x="2034131" y="1131386"/>
                    <a:pt x="2024581" y="1141401"/>
                    <a:pt x="2012801" y="1141401"/>
                  </a:cubicBezTo>
                  <a:cubicBezTo>
                    <a:pt x="2001021" y="1141401"/>
                    <a:pt x="1991471" y="1131386"/>
                    <a:pt x="1991471" y="1119031"/>
                  </a:cubicBezTo>
                  <a:cubicBezTo>
                    <a:pt x="1991471" y="1106676"/>
                    <a:pt x="2001021" y="1096661"/>
                    <a:pt x="2012801" y="1096661"/>
                  </a:cubicBezTo>
                  <a:close/>
                  <a:moveTo>
                    <a:pt x="310063" y="1096661"/>
                  </a:moveTo>
                  <a:cubicBezTo>
                    <a:pt x="316959" y="1096661"/>
                    <a:pt x="322549" y="1102251"/>
                    <a:pt x="322549" y="1109147"/>
                  </a:cubicBezTo>
                  <a:cubicBezTo>
                    <a:pt x="322549" y="1116043"/>
                    <a:pt x="316959" y="1121633"/>
                    <a:pt x="310063" y="1121633"/>
                  </a:cubicBezTo>
                  <a:cubicBezTo>
                    <a:pt x="303167" y="1121633"/>
                    <a:pt x="297577" y="1116043"/>
                    <a:pt x="297577" y="1109147"/>
                  </a:cubicBezTo>
                  <a:cubicBezTo>
                    <a:pt x="297577" y="1102251"/>
                    <a:pt x="303167" y="1096661"/>
                    <a:pt x="310063" y="1096661"/>
                  </a:cubicBezTo>
                  <a:close/>
                  <a:moveTo>
                    <a:pt x="613881" y="1089378"/>
                  </a:moveTo>
                  <a:cubicBezTo>
                    <a:pt x="624799" y="1089378"/>
                    <a:pt x="633650" y="1098229"/>
                    <a:pt x="633650" y="1109147"/>
                  </a:cubicBezTo>
                  <a:cubicBezTo>
                    <a:pt x="633650" y="1120065"/>
                    <a:pt x="624799" y="1128916"/>
                    <a:pt x="613881" y="1128916"/>
                  </a:cubicBezTo>
                  <a:cubicBezTo>
                    <a:pt x="602963" y="1128916"/>
                    <a:pt x="594112" y="1120065"/>
                    <a:pt x="594112" y="1109147"/>
                  </a:cubicBezTo>
                  <a:cubicBezTo>
                    <a:pt x="594112" y="1098229"/>
                    <a:pt x="602963" y="1089378"/>
                    <a:pt x="613881" y="1089378"/>
                  </a:cubicBezTo>
                  <a:close/>
                  <a:moveTo>
                    <a:pt x="1781815" y="1086256"/>
                  </a:moveTo>
                  <a:cubicBezTo>
                    <a:pt x="1791297" y="1086256"/>
                    <a:pt x="1798983" y="1094175"/>
                    <a:pt x="1798983" y="1103944"/>
                  </a:cubicBezTo>
                  <a:cubicBezTo>
                    <a:pt x="1798983" y="1113713"/>
                    <a:pt x="1791297" y="1121632"/>
                    <a:pt x="1781815" y="1121632"/>
                  </a:cubicBezTo>
                  <a:cubicBezTo>
                    <a:pt x="1772333" y="1121632"/>
                    <a:pt x="1764647" y="1113713"/>
                    <a:pt x="1764647" y="1103944"/>
                  </a:cubicBezTo>
                  <a:cubicBezTo>
                    <a:pt x="1764647" y="1094175"/>
                    <a:pt x="1772333" y="1086256"/>
                    <a:pt x="1781815" y="1086256"/>
                  </a:cubicBezTo>
                  <a:close/>
                  <a:moveTo>
                    <a:pt x="2087195" y="1082095"/>
                  </a:moveTo>
                  <a:cubicBezTo>
                    <a:pt x="2098688" y="1082095"/>
                    <a:pt x="2108005" y="1091412"/>
                    <a:pt x="2108005" y="1102905"/>
                  </a:cubicBezTo>
                  <a:cubicBezTo>
                    <a:pt x="2108005" y="1114398"/>
                    <a:pt x="2098688" y="1123715"/>
                    <a:pt x="2087195" y="1123715"/>
                  </a:cubicBezTo>
                  <a:cubicBezTo>
                    <a:pt x="2075702" y="1123715"/>
                    <a:pt x="2066385" y="1114398"/>
                    <a:pt x="2066385" y="1102905"/>
                  </a:cubicBezTo>
                  <a:cubicBezTo>
                    <a:pt x="2066385" y="1091412"/>
                    <a:pt x="2075702" y="1082095"/>
                    <a:pt x="2087195" y="1082095"/>
                  </a:cubicBezTo>
                  <a:close/>
                  <a:moveTo>
                    <a:pt x="235669" y="1082095"/>
                  </a:moveTo>
                  <a:cubicBezTo>
                    <a:pt x="241128" y="1082095"/>
                    <a:pt x="245554" y="1086521"/>
                    <a:pt x="245554" y="1091980"/>
                  </a:cubicBezTo>
                  <a:cubicBezTo>
                    <a:pt x="245554" y="1097439"/>
                    <a:pt x="241128" y="1101865"/>
                    <a:pt x="235669" y="1101865"/>
                  </a:cubicBezTo>
                  <a:cubicBezTo>
                    <a:pt x="230210" y="1101865"/>
                    <a:pt x="225784" y="1097439"/>
                    <a:pt x="225784" y="1091980"/>
                  </a:cubicBezTo>
                  <a:cubicBezTo>
                    <a:pt x="225784" y="1086521"/>
                    <a:pt x="230210" y="1082095"/>
                    <a:pt x="235669" y="1082095"/>
                  </a:cubicBezTo>
                  <a:close/>
                  <a:moveTo>
                    <a:pt x="1616379" y="1073770"/>
                  </a:moveTo>
                  <a:cubicBezTo>
                    <a:pt x="1616666" y="1073770"/>
                    <a:pt x="1616899" y="1074003"/>
                    <a:pt x="1616899" y="1074290"/>
                  </a:cubicBezTo>
                  <a:cubicBezTo>
                    <a:pt x="1616899" y="1074577"/>
                    <a:pt x="1616666" y="1074810"/>
                    <a:pt x="1616379" y="1074810"/>
                  </a:cubicBezTo>
                  <a:cubicBezTo>
                    <a:pt x="1616092" y="1074810"/>
                    <a:pt x="1615859" y="1074577"/>
                    <a:pt x="1615859" y="1074290"/>
                  </a:cubicBezTo>
                  <a:cubicBezTo>
                    <a:pt x="1615859" y="1074003"/>
                    <a:pt x="1616092" y="1073770"/>
                    <a:pt x="1616379" y="1073770"/>
                  </a:cubicBezTo>
                  <a:close/>
                  <a:moveTo>
                    <a:pt x="779836" y="1071689"/>
                  </a:moveTo>
                  <a:cubicBezTo>
                    <a:pt x="782421" y="1071689"/>
                    <a:pt x="784518" y="1074019"/>
                    <a:pt x="784518" y="1076891"/>
                  </a:cubicBezTo>
                  <a:cubicBezTo>
                    <a:pt x="784518" y="1079764"/>
                    <a:pt x="782421" y="1082094"/>
                    <a:pt x="779836" y="1082094"/>
                  </a:cubicBezTo>
                  <a:cubicBezTo>
                    <a:pt x="777251" y="1082094"/>
                    <a:pt x="775154" y="1079764"/>
                    <a:pt x="775154" y="1076891"/>
                  </a:cubicBezTo>
                  <a:cubicBezTo>
                    <a:pt x="775154" y="1074019"/>
                    <a:pt x="777251" y="1071689"/>
                    <a:pt x="779836" y="1071689"/>
                  </a:cubicBezTo>
                  <a:close/>
                  <a:moveTo>
                    <a:pt x="163876" y="1069609"/>
                  </a:moveTo>
                  <a:cubicBezTo>
                    <a:pt x="168186" y="1069609"/>
                    <a:pt x="171680" y="1072404"/>
                    <a:pt x="171680" y="1075852"/>
                  </a:cubicBezTo>
                  <a:cubicBezTo>
                    <a:pt x="171680" y="1079300"/>
                    <a:pt x="168186" y="1082095"/>
                    <a:pt x="163876" y="1082095"/>
                  </a:cubicBezTo>
                  <a:cubicBezTo>
                    <a:pt x="159566" y="1082095"/>
                    <a:pt x="156072" y="1079300"/>
                    <a:pt x="156072" y="1075852"/>
                  </a:cubicBezTo>
                  <a:cubicBezTo>
                    <a:pt x="156072" y="1072404"/>
                    <a:pt x="159566" y="1069609"/>
                    <a:pt x="163876" y="1069609"/>
                  </a:cubicBezTo>
                  <a:close/>
                  <a:moveTo>
                    <a:pt x="541048" y="1069608"/>
                  </a:moveTo>
                  <a:cubicBezTo>
                    <a:pt x="552541" y="1069608"/>
                    <a:pt x="561858" y="1079623"/>
                    <a:pt x="561858" y="1091978"/>
                  </a:cubicBezTo>
                  <a:cubicBezTo>
                    <a:pt x="561858" y="1104333"/>
                    <a:pt x="552541" y="1114348"/>
                    <a:pt x="541048" y="1114348"/>
                  </a:cubicBezTo>
                  <a:cubicBezTo>
                    <a:pt x="529555" y="1114348"/>
                    <a:pt x="520238" y="1104333"/>
                    <a:pt x="520238" y="1091978"/>
                  </a:cubicBezTo>
                  <a:cubicBezTo>
                    <a:pt x="520238" y="1079623"/>
                    <a:pt x="529555" y="1069608"/>
                    <a:pt x="541048" y="1069608"/>
                  </a:cubicBezTo>
                  <a:close/>
                  <a:moveTo>
                    <a:pt x="2158988" y="1066488"/>
                  </a:moveTo>
                  <a:cubicBezTo>
                    <a:pt x="2169332" y="1066488"/>
                    <a:pt x="2177717" y="1074873"/>
                    <a:pt x="2177717" y="1085217"/>
                  </a:cubicBezTo>
                  <a:cubicBezTo>
                    <a:pt x="2177717" y="1095561"/>
                    <a:pt x="2169332" y="1103946"/>
                    <a:pt x="2158988" y="1103946"/>
                  </a:cubicBezTo>
                  <a:cubicBezTo>
                    <a:pt x="2148644" y="1103946"/>
                    <a:pt x="2140259" y="1095561"/>
                    <a:pt x="2140259" y="1085217"/>
                  </a:cubicBezTo>
                  <a:cubicBezTo>
                    <a:pt x="2140259" y="1074873"/>
                    <a:pt x="2148644" y="1066488"/>
                    <a:pt x="2158988" y="1066488"/>
                  </a:cubicBezTo>
                  <a:close/>
                  <a:moveTo>
                    <a:pt x="1854649" y="1062325"/>
                  </a:moveTo>
                  <a:cubicBezTo>
                    <a:pt x="1867579" y="1062325"/>
                    <a:pt x="1878060" y="1073272"/>
                    <a:pt x="1878060" y="1086776"/>
                  </a:cubicBezTo>
                  <a:cubicBezTo>
                    <a:pt x="1878060" y="1100280"/>
                    <a:pt x="1867579" y="1111227"/>
                    <a:pt x="1854649" y="1111227"/>
                  </a:cubicBezTo>
                  <a:cubicBezTo>
                    <a:pt x="1841719" y="1111227"/>
                    <a:pt x="1831238" y="1100280"/>
                    <a:pt x="1831238" y="1086776"/>
                  </a:cubicBezTo>
                  <a:cubicBezTo>
                    <a:pt x="1831238" y="1073272"/>
                    <a:pt x="1841719" y="1062325"/>
                    <a:pt x="1854649" y="1062325"/>
                  </a:cubicBezTo>
                  <a:close/>
                  <a:moveTo>
                    <a:pt x="2231821" y="1054002"/>
                  </a:moveTo>
                  <a:cubicBezTo>
                    <a:pt x="2239866" y="1054002"/>
                    <a:pt x="2246388" y="1060291"/>
                    <a:pt x="2246388" y="1068049"/>
                  </a:cubicBezTo>
                  <a:cubicBezTo>
                    <a:pt x="2246388" y="1075807"/>
                    <a:pt x="2239866" y="1082096"/>
                    <a:pt x="2231821" y="1082096"/>
                  </a:cubicBezTo>
                  <a:cubicBezTo>
                    <a:pt x="2223776" y="1082096"/>
                    <a:pt x="2217254" y="1075807"/>
                    <a:pt x="2217254" y="1068049"/>
                  </a:cubicBezTo>
                  <a:cubicBezTo>
                    <a:pt x="2217254" y="1060291"/>
                    <a:pt x="2223776" y="1054002"/>
                    <a:pt x="2231821" y="1054002"/>
                  </a:cubicBezTo>
                  <a:close/>
                  <a:moveTo>
                    <a:pt x="91042" y="1054002"/>
                  </a:moveTo>
                  <a:cubicBezTo>
                    <a:pt x="93054" y="1054002"/>
                    <a:pt x="94684" y="1056332"/>
                    <a:pt x="94684" y="1059204"/>
                  </a:cubicBezTo>
                  <a:cubicBezTo>
                    <a:pt x="94684" y="1062077"/>
                    <a:pt x="93054" y="1064407"/>
                    <a:pt x="91042" y="1064407"/>
                  </a:cubicBezTo>
                  <a:cubicBezTo>
                    <a:pt x="89031" y="1064407"/>
                    <a:pt x="87400" y="1062077"/>
                    <a:pt x="87400" y="1059204"/>
                  </a:cubicBezTo>
                  <a:cubicBezTo>
                    <a:pt x="87400" y="1056332"/>
                    <a:pt x="89031" y="1054002"/>
                    <a:pt x="91042" y="1054002"/>
                  </a:cubicBezTo>
                  <a:close/>
                  <a:moveTo>
                    <a:pt x="1690252" y="1054001"/>
                  </a:moveTo>
                  <a:cubicBezTo>
                    <a:pt x="1691688" y="1054001"/>
                    <a:pt x="1692853" y="1055166"/>
                    <a:pt x="1692853" y="1056602"/>
                  </a:cubicBezTo>
                  <a:cubicBezTo>
                    <a:pt x="1692853" y="1058038"/>
                    <a:pt x="1691688" y="1059203"/>
                    <a:pt x="1690252" y="1059203"/>
                  </a:cubicBezTo>
                  <a:cubicBezTo>
                    <a:pt x="1688816" y="1059203"/>
                    <a:pt x="1687651" y="1058038"/>
                    <a:pt x="1687651" y="1056602"/>
                  </a:cubicBezTo>
                  <a:cubicBezTo>
                    <a:pt x="1687651" y="1055166"/>
                    <a:pt x="1688816" y="1054001"/>
                    <a:pt x="1690252" y="1054001"/>
                  </a:cubicBezTo>
                  <a:close/>
                  <a:moveTo>
                    <a:pt x="468214" y="1054001"/>
                  </a:moveTo>
                  <a:cubicBezTo>
                    <a:pt x="479132" y="1054001"/>
                    <a:pt x="487983" y="1063085"/>
                    <a:pt x="487983" y="1074291"/>
                  </a:cubicBezTo>
                  <a:cubicBezTo>
                    <a:pt x="487983" y="1085497"/>
                    <a:pt x="479132" y="1094581"/>
                    <a:pt x="468214" y="1094581"/>
                  </a:cubicBezTo>
                  <a:cubicBezTo>
                    <a:pt x="457296" y="1094581"/>
                    <a:pt x="448445" y="1085497"/>
                    <a:pt x="448445" y="1074291"/>
                  </a:cubicBezTo>
                  <a:cubicBezTo>
                    <a:pt x="448445" y="1063085"/>
                    <a:pt x="457296" y="1054001"/>
                    <a:pt x="468214" y="1054001"/>
                  </a:cubicBezTo>
                  <a:close/>
                  <a:moveTo>
                    <a:pt x="1927482" y="1046718"/>
                  </a:moveTo>
                  <a:cubicBezTo>
                    <a:pt x="1940986" y="1046718"/>
                    <a:pt x="1951933" y="1057432"/>
                    <a:pt x="1951933" y="1070649"/>
                  </a:cubicBezTo>
                  <a:cubicBezTo>
                    <a:pt x="1951933" y="1083866"/>
                    <a:pt x="1940986" y="1094580"/>
                    <a:pt x="1927482" y="1094580"/>
                  </a:cubicBezTo>
                  <a:cubicBezTo>
                    <a:pt x="1913978" y="1094580"/>
                    <a:pt x="1903031" y="1083866"/>
                    <a:pt x="1903031" y="1070649"/>
                  </a:cubicBezTo>
                  <a:cubicBezTo>
                    <a:pt x="1903031" y="1057432"/>
                    <a:pt x="1913978" y="1046718"/>
                    <a:pt x="1927482" y="1046718"/>
                  </a:cubicBezTo>
                  <a:close/>
                  <a:moveTo>
                    <a:pt x="706483" y="1046718"/>
                  </a:moveTo>
                  <a:cubicBezTo>
                    <a:pt x="713953" y="1046718"/>
                    <a:pt x="720009" y="1052774"/>
                    <a:pt x="720009" y="1060244"/>
                  </a:cubicBezTo>
                  <a:cubicBezTo>
                    <a:pt x="720009" y="1067714"/>
                    <a:pt x="713953" y="1073770"/>
                    <a:pt x="706483" y="1073770"/>
                  </a:cubicBezTo>
                  <a:cubicBezTo>
                    <a:pt x="699013" y="1073770"/>
                    <a:pt x="692957" y="1067714"/>
                    <a:pt x="692957" y="1060244"/>
                  </a:cubicBezTo>
                  <a:cubicBezTo>
                    <a:pt x="692957" y="1052774"/>
                    <a:pt x="699013" y="1046718"/>
                    <a:pt x="706483" y="1046718"/>
                  </a:cubicBezTo>
                  <a:close/>
                  <a:moveTo>
                    <a:pt x="2304654" y="1044637"/>
                  </a:moveTo>
                  <a:cubicBezTo>
                    <a:pt x="2308102" y="1044637"/>
                    <a:pt x="2310897" y="1047432"/>
                    <a:pt x="2310897" y="1050880"/>
                  </a:cubicBezTo>
                  <a:cubicBezTo>
                    <a:pt x="2310897" y="1054328"/>
                    <a:pt x="2308102" y="1057123"/>
                    <a:pt x="2304654" y="1057123"/>
                  </a:cubicBezTo>
                  <a:cubicBezTo>
                    <a:pt x="2301206" y="1057123"/>
                    <a:pt x="2298411" y="1054328"/>
                    <a:pt x="2298411" y="1050880"/>
                  </a:cubicBezTo>
                  <a:cubicBezTo>
                    <a:pt x="2298411" y="1047432"/>
                    <a:pt x="2301206" y="1044637"/>
                    <a:pt x="2304654" y="1044637"/>
                  </a:cubicBezTo>
                  <a:close/>
                  <a:moveTo>
                    <a:pt x="394861" y="1042556"/>
                  </a:moveTo>
                  <a:cubicBezTo>
                    <a:pt x="403768" y="1042556"/>
                    <a:pt x="410989" y="1049543"/>
                    <a:pt x="410989" y="1058163"/>
                  </a:cubicBezTo>
                  <a:cubicBezTo>
                    <a:pt x="410989" y="1066783"/>
                    <a:pt x="403768" y="1073770"/>
                    <a:pt x="394861" y="1073770"/>
                  </a:cubicBezTo>
                  <a:cubicBezTo>
                    <a:pt x="385954" y="1073770"/>
                    <a:pt x="378733" y="1066783"/>
                    <a:pt x="378733" y="1058163"/>
                  </a:cubicBezTo>
                  <a:cubicBezTo>
                    <a:pt x="378733" y="1049543"/>
                    <a:pt x="385954" y="1042556"/>
                    <a:pt x="394861" y="1042556"/>
                  </a:cubicBezTo>
                  <a:close/>
                  <a:moveTo>
                    <a:pt x="16648" y="1042556"/>
                  </a:moveTo>
                  <a:cubicBezTo>
                    <a:pt x="17223" y="1042556"/>
                    <a:pt x="17689" y="1043022"/>
                    <a:pt x="17689" y="1043597"/>
                  </a:cubicBezTo>
                  <a:cubicBezTo>
                    <a:pt x="17689" y="1044172"/>
                    <a:pt x="17223" y="1044638"/>
                    <a:pt x="16648" y="1044638"/>
                  </a:cubicBezTo>
                  <a:cubicBezTo>
                    <a:pt x="16073" y="1044638"/>
                    <a:pt x="15607" y="1044172"/>
                    <a:pt x="15607" y="1043597"/>
                  </a:cubicBezTo>
                  <a:cubicBezTo>
                    <a:pt x="15607" y="1043022"/>
                    <a:pt x="16073" y="1042556"/>
                    <a:pt x="16648" y="1042556"/>
                  </a:cubicBezTo>
                  <a:close/>
                  <a:moveTo>
                    <a:pt x="2379048" y="1032151"/>
                  </a:moveTo>
                  <a:cubicBezTo>
                    <a:pt x="2379910" y="1032151"/>
                    <a:pt x="2380609" y="1032617"/>
                    <a:pt x="2380609" y="1033192"/>
                  </a:cubicBezTo>
                  <a:cubicBezTo>
                    <a:pt x="2380609" y="1033767"/>
                    <a:pt x="2379910" y="1034233"/>
                    <a:pt x="2379048" y="1034233"/>
                  </a:cubicBezTo>
                  <a:cubicBezTo>
                    <a:pt x="2378186" y="1034233"/>
                    <a:pt x="2377487" y="1033767"/>
                    <a:pt x="2377487" y="1033192"/>
                  </a:cubicBezTo>
                  <a:cubicBezTo>
                    <a:pt x="2377487" y="1032617"/>
                    <a:pt x="2378186" y="1032151"/>
                    <a:pt x="2379048" y="1032151"/>
                  </a:cubicBezTo>
                  <a:close/>
                  <a:moveTo>
                    <a:pt x="2000836" y="1032151"/>
                  </a:moveTo>
                  <a:cubicBezTo>
                    <a:pt x="2012329" y="1032151"/>
                    <a:pt x="2021646" y="1041468"/>
                    <a:pt x="2021646" y="1052961"/>
                  </a:cubicBezTo>
                  <a:cubicBezTo>
                    <a:pt x="2021646" y="1064454"/>
                    <a:pt x="2012329" y="1073771"/>
                    <a:pt x="2000836" y="1073771"/>
                  </a:cubicBezTo>
                  <a:cubicBezTo>
                    <a:pt x="1989343" y="1073771"/>
                    <a:pt x="1980026" y="1064454"/>
                    <a:pt x="1980026" y="1052961"/>
                  </a:cubicBezTo>
                  <a:cubicBezTo>
                    <a:pt x="1980026" y="1041468"/>
                    <a:pt x="1989343" y="1032151"/>
                    <a:pt x="2000836" y="1032151"/>
                  </a:cubicBezTo>
                  <a:close/>
                  <a:moveTo>
                    <a:pt x="1510250" y="1032151"/>
                  </a:moveTo>
                  <a:cubicBezTo>
                    <a:pt x="1510537" y="1032151"/>
                    <a:pt x="1510770" y="1032384"/>
                    <a:pt x="1510770" y="1032671"/>
                  </a:cubicBezTo>
                  <a:cubicBezTo>
                    <a:pt x="1510770" y="1032958"/>
                    <a:pt x="1510537" y="1033191"/>
                    <a:pt x="1510250" y="1033191"/>
                  </a:cubicBezTo>
                  <a:cubicBezTo>
                    <a:pt x="1509963" y="1033191"/>
                    <a:pt x="1509730" y="1032958"/>
                    <a:pt x="1509730" y="1032671"/>
                  </a:cubicBezTo>
                  <a:cubicBezTo>
                    <a:pt x="1509730" y="1032384"/>
                    <a:pt x="1509963" y="1032151"/>
                    <a:pt x="1510250" y="1032151"/>
                  </a:cubicBezTo>
                  <a:close/>
                  <a:moveTo>
                    <a:pt x="322028" y="1030071"/>
                  </a:moveTo>
                  <a:cubicBezTo>
                    <a:pt x="328637" y="1030071"/>
                    <a:pt x="333994" y="1035428"/>
                    <a:pt x="333994" y="1042037"/>
                  </a:cubicBezTo>
                  <a:cubicBezTo>
                    <a:pt x="333994" y="1048646"/>
                    <a:pt x="328637" y="1054003"/>
                    <a:pt x="322028" y="1054003"/>
                  </a:cubicBezTo>
                  <a:cubicBezTo>
                    <a:pt x="315419" y="1054003"/>
                    <a:pt x="310062" y="1048646"/>
                    <a:pt x="310062" y="1042037"/>
                  </a:cubicBezTo>
                  <a:cubicBezTo>
                    <a:pt x="310062" y="1035428"/>
                    <a:pt x="315419" y="1030071"/>
                    <a:pt x="322028" y="1030071"/>
                  </a:cubicBezTo>
                  <a:close/>
                  <a:moveTo>
                    <a:pt x="1763086" y="1030070"/>
                  </a:moveTo>
                  <a:cubicBezTo>
                    <a:pt x="1767970" y="1030070"/>
                    <a:pt x="1771930" y="1034496"/>
                    <a:pt x="1771930" y="1039955"/>
                  </a:cubicBezTo>
                  <a:cubicBezTo>
                    <a:pt x="1771930" y="1045414"/>
                    <a:pt x="1767970" y="1049840"/>
                    <a:pt x="1763086" y="1049840"/>
                  </a:cubicBezTo>
                  <a:cubicBezTo>
                    <a:pt x="1758202" y="1049840"/>
                    <a:pt x="1754242" y="1045414"/>
                    <a:pt x="1754242" y="1039955"/>
                  </a:cubicBezTo>
                  <a:cubicBezTo>
                    <a:pt x="1754242" y="1034496"/>
                    <a:pt x="1758202" y="1030070"/>
                    <a:pt x="1763086" y="1030070"/>
                  </a:cubicBezTo>
                  <a:close/>
                  <a:moveTo>
                    <a:pt x="632610" y="1024868"/>
                  </a:moveTo>
                  <a:cubicBezTo>
                    <a:pt x="642954" y="1024868"/>
                    <a:pt x="651339" y="1033253"/>
                    <a:pt x="651339" y="1043597"/>
                  </a:cubicBezTo>
                  <a:cubicBezTo>
                    <a:pt x="651339" y="1053941"/>
                    <a:pt x="642954" y="1062326"/>
                    <a:pt x="632610" y="1062326"/>
                  </a:cubicBezTo>
                  <a:cubicBezTo>
                    <a:pt x="622266" y="1062326"/>
                    <a:pt x="613881" y="1053941"/>
                    <a:pt x="613881" y="1043597"/>
                  </a:cubicBezTo>
                  <a:cubicBezTo>
                    <a:pt x="613881" y="1033253"/>
                    <a:pt x="622266" y="1024868"/>
                    <a:pt x="632610" y="1024868"/>
                  </a:cubicBezTo>
                  <a:close/>
                  <a:moveTo>
                    <a:pt x="2072629" y="1014464"/>
                  </a:moveTo>
                  <a:cubicBezTo>
                    <a:pt x="2084122" y="1014464"/>
                    <a:pt x="2093439" y="1024014"/>
                    <a:pt x="2093439" y="1035794"/>
                  </a:cubicBezTo>
                  <a:cubicBezTo>
                    <a:pt x="2093439" y="1047574"/>
                    <a:pt x="2084122" y="1057124"/>
                    <a:pt x="2072629" y="1057124"/>
                  </a:cubicBezTo>
                  <a:cubicBezTo>
                    <a:pt x="2061136" y="1057124"/>
                    <a:pt x="2051819" y="1047574"/>
                    <a:pt x="2051819" y="1035794"/>
                  </a:cubicBezTo>
                  <a:cubicBezTo>
                    <a:pt x="2051819" y="1024014"/>
                    <a:pt x="2061136" y="1014464"/>
                    <a:pt x="2072629" y="1014464"/>
                  </a:cubicBezTo>
                  <a:close/>
                  <a:moveTo>
                    <a:pt x="248154" y="1014464"/>
                  </a:moveTo>
                  <a:cubicBezTo>
                    <a:pt x="253613" y="1014464"/>
                    <a:pt x="258039" y="1019588"/>
                    <a:pt x="258039" y="1025909"/>
                  </a:cubicBezTo>
                  <a:cubicBezTo>
                    <a:pt x="258039" y="1032230"/>
                    <a:pt x="253613" y="1037354"/>
                    <a:pt x="248154" y="1037354"/>
                  </a:cubicBezTo>
                  <a:cubicBezTo>
                    <a:pt x="242695" y="1037354"/>
                    <a:pt x="238269" y="1032230"/>
                    <a:pt x="238269" y="1025909"/>
                  </a:cubicBezTo>
                  <a:cubicBezTo>
                    <a:pt x="238269" y="1019588"/>
                    <a:pt x="242695" y="1014464"/>
                    <a:pt x="248154" y="1014464"/>
                  </a:cubicBezTo>
                  <a:close/>
                  <a:moveTo>
                    <a:pt x="808450" y="1014463"/>
                  </a:moveTo>
                  <a:cubicBezTo>
                    <a:pt x="809025" y="1014463"/>
                    <a:pt x="809491" y="1015162"/>
                    <a:pt x="809491" y="1016024"/>
                  </a:cubicBezTo>
                  <a:cubicBezTo>
                    <a:pt x="809491" y="1016886"/>
                    <a:pt x="809025" y="1017585"/>
                    <a:pt x="808450" y="1017585"/>
                  </a:cubicBezTo>
                  <a:cubicBezTo>
                    <a:pt x="807875" y="1017585"/>
                    <a:pt x="807409" y="1016886"/>
                    <a:pt x="807409" y="1016024"/>
                  </a:cubicBezTo>
                  <a:cubicBezTo>
                    <a:pt x="807409" y="1015162"/>
                    <a:pt x="807875" y="1014463"/>
                    <a:pt x="808450" y="1014463"/>
                  </a:cubicBezTo>
                  <a:close/>
                  <a:moveTo>
                    <a:pt x="1587766" y="1012382"/>
                  </a:moveTo>
                  <a:cubicBezTo>
                    <a:pt x="1588341" y="1012382"/>
                    <a:pt x="1588807" y="1012848"/>
                    <a:pt x="1588807" y="1013423"/>
                  </a:cubicBezTo>
                  <a:cubicBezTo>
                    <a:pt x="1588807" y="1013998"/>
                    <a:pt x="1588341" y="1014464"/>
                    <a:pt x="1587766" y="1014464"/>
                  </a:cubicBezTo>
                  <a:cubicBezTo>
                    <a:pt x="1587191" y="1014464"/>
                    <a:pt x="1586725" y="1013998"/>
                    <a:pt x="1586725" y="1013423"/>
                  </a:cubicBezTo>
                  <a:cubicBezTo>
                    <a:pt x="1586725" y="1012848"/>
                    <a:pt x="1587191" y="1012382"/>
                    <a:pt x="1587766" y="1012382"/>
                  </a:cubicBezTo>
                  <a:close/>
                  <a:moveTo>
                    <a:pt x="559255" y="1005099"/>
                  </a:moveTo>
                  <a:cubicBezTo>
                    <a:pt x="571610" y="1005099"/>
                    <a:pt x="581625" y="1015114"/>
                    <a:pt x="581625" y="1027469"/>
                  </a:cubicBezTo>
                  <a:cubicBezTo>
                    <a:pt x="581625" y="1039824"/>
                    <a:pt x="571610" y="1049839"/>
                    <a:pt x="559255" y="1049839"/>
                  </a:cubicBezTo>
                  <a:cubicBezTo>
                    <a:pt x="546900" y="1049839"/>
                    <a:pt x="536885" y="1039824"/>
                    <a:pt x="536885" y="1027469"/>
                  </a:cubicBezTo>
                  <a:cubicBezTo>
                    <a:pt x="536885" y="1015114"/>
                    <a:pt x="546900" y="1005099"/>
                    <a:pt x="559255" y="1005099"/>
                  </a:cubicBezTo>
                  <a:close/>
                  <a:moveTo>
                    <a:pt x="1836440" y="1003018"/>
                  </a:moveTo>
                  <a:cubicBezTo>
                    <a:pt x="1847358" y="1003018"/>
                    <a:pt x="1856209" y="1011869"/>
                    <a:pt x="1856209" y="1022787"/>
                  </a:cubicBezTo>
                  <a:cubicBezTo>
                    <a:pt x="1856209" y="1033705"/>
                    <a:pt x="1847358" y="1042556"/>
                    <a:pt x="1836440" y="1042556"/>
                  </a:cubicBezTo>
                  <a:cubicBezTo>
                    <a:pt x="1825522" y="1042556"/>
                    <a:pt x="1816671" y="1033705"/>
                    <a:pt x="1816671" y="1022787"/>
                  </a:cubicBezTo>
                  <a:cubicBezTo>
                    <a:pt x="1816671" y="1011869"/>
                    <a:pt x="1825522" y="1003018"/>
                    <a:pt x="1836440" y="1003018"/>
                  </a:cubicBezTo>
                  <a:close/>
                  <a:moveTo>
                    <a:pt x="175841" y="1003018"/>
                  </a:moveTo>
                  <a:cubicBezTo>
                    <a:pt x="179864" y="1003018"/>
                    <a:pt x="183125" y="1006279"/>
                    <a:pt x="183125" y="1010302"/>
                  </a:cubicBezTo>
                  <a:cubicBezTo>
                    <a:pt x="183125" y="1014325"/>
                    <a:pt x="179864" y="1017586"/>
                    <a:pt x="175841" y="1017586"/>
                  </a:cubicBezTo>
                  <a:cubicBezTo>
                    <a:pt x="171818" y="1017586"/>
                    <a:pt x="168557" y="1014325"/>
                    <a:pt x="168557" y="1010302"/>
                  </a:cubicBezTo>
                  <a:cubicBezTo>
                    <a:pt x="168557" y="1006279"/>
                    <a:pt x="171818" y="1003018"/>
                    <a:pt x="175841" y="1003018"/>
                  </a:cubicBezTo>
                  <a:close/>
                  <a:moveTo>
                    <a:pt x="2146502" y="999897"/>
                  </a:moveTo>
                  <a:cubicBezTo>
                    <a:pt x="2156846" y="999897"/>
                    <a:pt x="2165231" y="1008282"/>
                    <a:pt x="2165231" y="1018626"/>
                  </a:cubicBezTo>
                  <a:cubicBezTo>
                    <a:pt x="2165231" y="1028970"/>
                    <a:pt x="2156846" y="1037355"/>
                    <a:pt x="2146502" y="1037355"/>
                  </a:cubicBezTo>
                  <a:cubicBezTo>
                    <a:pt x="2136158" y="1037355"/>
                    <a:pt x="2127773" y="1028970"/>
                    <a:pt x="2127773" y="1018626"/>
                  </a:cubicBezTo>
                  <a:cubicBezTo>
                    <a:pt x="2127773" y="1008282"/>
                    <a:pt x="2136158" y="999897"/>
                    <a:pt x="2146502" y="999897"/>
                  </a:cubicBezTo>
                  <a:close/>
                  <a:moveTo>
                    <a:pt x="734056" y="992613"/>
                  </a:moveTo>
                  <a:cubicBezTo>
                    <a:pt x="737217" y="992613"/>
                    <a:pt x="739779" y="995408"/>
                    <a:pt x="739779" y="998856"/>
                  </a:cubicBezTo>
                  <a:cubicBezTo>
                    <a:pt x="739779" y="1002304"/>
                    <a:pt x="737217" y="1005099"/>
                    <a:pt x="734056" y="1005099"/>
                  </a:cubicBezTo>
                  <a:cubicBezTo>
                    <a:pt x="730895" y="1005099"/>
                    <a:pt x="728333" y="1002304"/>
                    <a:pt x="728333" y="998856"/>
                  </a:cubicBezTo>
                  <a:cubicBezTo>
                    <a:pt x="728333" y="995408"/>
                    <a:pt x="730895" y="992613"/>
                    <a:pt x="734056" y="992613"/>
                  </a:cubicBezTo>
                  <a:close/>
                  <a:moveTo>
                    <a:pt x="486943" y="992613"/>
                  </a:moveTo>
                  <a:cubicBezTo>
                    <a:pt x="497287" y="992613"/>
                    <a:pt x="505672" y="1000998"/>
                    <a:pt x="505672" y="1011342"/>
                  </a:cubicBezTo>
                  <a:cubicBezTo>
                    <a:pt x="505672" y="1021686"/>
                    <a:pt x="497287" y="1030071"/>
                    <a:pt x="486943" y="1030071"/>
                  </a:cubicBezTo>
                  <a:cubicBezTo>
                    <a:pt x="476599" y="1030071"/>
                    <a:pt x="468214" y="1021686"/>
                    <a:pt x="468214" y="1011342"/>
                  </a:cubicBezTo>
                  <a:cubicBezTo>
                    <a:pt x="468214" y="1000998"/>
                    <a:pt x="476599" y="992613"/>
                    <a:pt x="486943" y="992613"/>
                  </a:cubicBezTo>
                  <a:close/>
                  <a:moveTo>
                    <a:pt x="103528" y="990533"/>
                  </a:moveTo>
                  <a:cubicBezTo>
                    <a:pt x="105540" y="990533"/>
                    <a:pt x="107170" y="992164"/>
                    <a:pt x="107170" y="994175"/>
                  </a:cubicBezTo>
                  <a:cubicBezTo>
                    <a:pt x="107170" y="996187"/>
                    <a:pt x="105540" y="997817"/>
                    <a:pt x="103528" y="997817"/>
                  </a:cubicBezTo>
                  <a:cubicBezTo>
                    <a:pt x="101517" y="997817"/>
                    <a:pt x="99886" y="996187"/>
                    <a:pt x="99886" y="994175"/>
                  </a:cubicBezTo>
                  <a:cubicBezTo>
                    <a:pt x="99886" y="992164"/>
                    <a:pt x="101517" y="990533"/>
                    <a:pt x="103528" y="990533"/>
                  </a:cubicBezTo>
                  <a:close/>
                  <a:moveTo>
                    <a:pt x="1661640" y="990532"/>
                  </a:moveTo>
                  <a:cubicBezTo>
                    <a:pt x="1665087" y="990532"/>
                    <a:pt x="1667883" y="992629"/>
                    <a:pt x="1667883" y="995214"/>
                  </a:cubicBezTo>
                  <a:cubicBezTo>
                    <a:pt x="1667883" y="997799"/>
                    <a:pt x="1665087" y="999896"/>
                    <a:pt x="1661640" y="999896"/>
                  </a:cubicBezTo>
                  <a:cubicBezTo>
                    <a:pt x="1658193" y="999896"/>
                    <a:pt x="1655397" y="997799"/>
                    <a:pt x="1655397" y="995214"/>
                  </a:cubicBezTo>
                  <a:cubicBezTo>
                    <a:pt x="1655397" y="992629"/>
                    <a:pt x="1658193" y="990532"/>
                    <a:pt x="1661640" y="990532"/>
                  </a:cubicBezTo>
                  <a:close/>
                  <a:moveTo>
                    <a:pt x="2218294" y="987411"/>
                  </a:moveTo>
                  <a:cubicBezTo>
                    <a:pt x="2225764" y="987411"/>
                    <a:pt x="2231820" y="993467"/>
                    <a:pt x="2231820" y="1000937"/>
                  </a:cubicBezTo>
                  <a:cubicBezTo>
                    <a:pt x="2231820" y="1008407"/>
                    <a:pt x="2225764" y="1014463"/>
                    <a:pt x="2218294" y="1014463"/>
                  </a:cubicBezTo>
                  <a:cubicBezTo>
                    <a:pt x="2210824" y="1014463"/>
                    <a:pt x="2204768" y="1008407"/>
                    <a:pt x="2204768" y="1000937"/>
                  </a:cubicBezTo>
                  <a:cubicBezTo>
                    <a:pt x="2204768" y="993467"/>
                    <a:pt x="2210824" y="987411"/>
                    <a:pt x="2218294" y="987411"/>
                  </a:cubicBezTo>
                  <a:close/>
                  <a:moveTo>
                    <a:pt x="2292168" y="980128"/>
                  </a:moveTo>
                  <a:cubicBezTo>
                    <a:pt x="2295616" y="980128"/>
                    <a:pt x="2298411" y="982457"/>
                    <a:pt x="2298411" y="985331"/>
                  </a:cubicBezTo>
                  <a:cubicBezTo>
                    <a:pt x="2298411" y="988205"/>
                    <a:pt x="2295616" y="990534"/>
                    <a:pt x="2292168" y="990534"/>
                  </a:cubicBezTo>
                  <a:cubicBezTo>
                    <a:pt x="2288720" y="990534"/>
                    <a:pt x="2285925" y="988205"/>
                    <a:pt x="2285925" y="985331"/>
                  </a:cubicBezTo>
                  <a:cubicBezTo>
                    <a:pt x="2285925" y="982457"/>
                    <a:pt x="2288720" y="980128"/>
                    <a:pt x="2292168" y="980128"/>
                  </a:cubicBezTo>
                  <a:close/>
                  <a:moveTo>
                    <a:pt x="1908754" y="980128"/>
                  </a:moveTo>
                  <a:cubicBezTo>
                    <a:pt x="1921684" y="980128"/>
                    <a:pt x="1932165" y="991308"/>
                    <a:pt x="1932165" y="1005100"/>
                  </a:cubicBezTo>
                  <a:cubicBezTo>
                    <a:pt x="1932165" y="1018892"/>
                    <a:pt x="1921684" y="1030072"/>
                    <a:pt x="1908754" y="1030072"/>
                  </a:cubicBezTo>
                  <a:cubicBezTo>
                    <a:pt x="1895824" y="1030072"/>
                    <a:pt x="1885343" y="1018892"/>
                    <a:pt x="1885343" y="1005100"/>
                  </a:cubicBezTo>
                  <a:cubicBezTo>
                    <a:pt x="1885343" y="991308"/>
                    <a:pt x="1895824" y="980128"/>
                    <a:pt x="1908754" y="980128"/>
                  </a:cubicBezTo>
                  <a:close/>
                  <a:moveTo>
                    <a:pt x="1467591" y="980128"/>
                  </a:moveTo>
                  <a:cubicBezTo>
                    <a:pt x="1467878" y="980128"/>
                    <a:pt x="1468111" y="980361"/>
                    <a:pt x="1468111" y="980648"/>
                  </a:cubicBezTo>
                  <a:cubicBezTo>
                    <a:pt x="1468111" y="980935"/>
                    <a:pt x="1467878" y="981168"/>
                    <a:pt x="1467591" y="981168"/>
                  </a:cubicBezTo>
                  <a:cubicBezTo>
                    <a:pt x="1467304" y="981168"/>
                    <a:pt x="1467071" y="980935"/>
                    <a:pt x="1467071" y="980648"/>
                  </a:cubicBezTo>
                  <a:cubicBezTo>
                    <a:pt x="1467071" y="980361"/>
                    <a:pt x="1467304" y="980128"/>
                    <a:pt x="1467591" y="980128"/>
                  </a:cubicBezTo>
                  <a:close/>
                  <a:moveTo>
                    <a:pt x="412549" y="978047"/>
                  </a:moveTo>
                  <a:cubicBezTo>
                    <a:pt x="421456" y="978047"/>
                    <a:pt x="428677" y="985268"/>
                    <a:pt x="428677" y="994175"/>
                  </a:cubicBezTo>
                  <a:cubicBezTo>
                    <a:pt x="428677" y="1003082"/>
                    <a:pt x="421456" y="1010303"/>
                    <a:pt x="412549" y="1010303"/>
                  </a:cubicBezTo>
                  <a:cubicBezTo>
                    <a:pt x="403642" y="1010303"/>
                    <a:pt x="396421" y="1003082"/>
                    <a:pt x="396421" y="994175"/>
                  </a:cubicBezTo>
                  <a:cubicBezTo>
                    <a:pt x="396421" y="985268"/>
                    <a:pt x="403642" y="978047"/>
                    <a:pt x="412549" y="978047"/>
                  </a:cubicBezTo>
                  <a:close/>
                  <a:moveTo>
                    <a:pt x="29134" y="974925"/>
                  </a:moveTo>
                  <a:cubicBezTo>
                    <a:pt x="29709" y="974925"/>
                    <a:pt x="30175" y="975624"/>
                    <a:pt x="30175" y="976486"/>
                  </a:cubicBezTo>
                  <a:cubicBezTo>
                    <a:pt x="30175" y="977348"/>
                    <a:pt x="29709" y="978047"/>
                    <a:pt x="29134" y="978047"/>
                  </a:cubicBezTo>
                  <a:cubicBezTo>
                    <a:pt x="28559" y="978047"/>
                    <a:pt x="28093" y="977348"/>
                    <a:pt x="28093" y="976486"/>
                  </a:cubicBezTo>
                  <a:cubicBezTo>
                    <a:pt x="28093" y="975624"/>
                    <a:pt x="28559" y="974925"/>
                    <a:pt x="29134" y="974925"/>
                  </a:cubicBezTo>
                  <a:close/>
                  <a:moveTo>
                    <a:pt x="658621" y="967642"/>
                  </a:moveTo>
                  <a:cubicBezTo>
                    <a:pt x="666666" y="967642"/>
                    <a:pt x="673188" y="973698"/>
                    <a:pt x="673188" y="981168"/>
                  </a:cubicBezTo>
                  <a:cubicBezTo>
                    <a:pt x="673188" y="988638"/>
                    <a:pt x="666666" y="994694"/>
                    <a:pt x="658621" y="994694"/>
                  </a:cubicBezTo>
                  <a:cubicBezTo>
                    <a:pt x="650576" y="994694"/>
                    <a:pt x="644054" y="988638"/>
                    <a:pt x="644054" y="981168"/>
                  </a:cubicBezTo>
                  <a:cubicBezTo>
                    <a:pt x="644054" y="973698"/>
                    <a:pt x="650576" y="967642"/>
                    <a:pt x="658621" y="967642"/>
                  </a:cubicBezTo>
                  <a:close/>
                  <a:moveTo>
                    <a:pt x="1983668" y="965561"/>
                  </a:moveTo>
                  <a:cubicBezTo>
                    <a:pt x="1996598" y="965561"/>
                    <a:pt x="2007079" y="976042"/>
                    <a:pt x="2007079" y="988972"/>
                  </a:cubicBezTo>
                  <a:cubicBezTo>
                    <a:pt x="2007079" y="1001902"/>
                    <a:pt x="1996598" y="1012383"/>
                    <a:pt x="1983668" y="1012383"/>
                  </a:cubicBezTo>
                  <a:cubicBezTo>
                    <a:pt x="1970738" y="1012383"/>
                    <a:pt x="1960257" y="1001902"/>
                    <a:pt x="1960257" y="988972"/>
                  </a:cubicBezTo>
                  <a:cubicBezTo>
                    <a:pt x="1960257" y="976042"/>
                    <a:pt x="1970738" y="965561"/>
                    <a:pt x="1983668" y="965561"/>
                  </a:cubicBezTo>
                  <a:close/>
                  <a:moveTo>
                    <a:pt x="1737075" y="965561"/>
                  </a:moveTo>
                  <a:cubicBezTo>
                    <a:pt x="1743684" y="965561"/>
                    <a:pt x="1749041" y="971151"/>
                    <a:pt x="1749041" y="978047"/>
                  </a:cubicBezTo>
                  <a:cubicBezTo>
                    <a:pt x="1749041" y="984943"/>
                    <a:pt x="1743684" y="990533"/>
                    <a:pt x="1737075" y="990533"/>
                  </a:cubicBezTo>
                  <a:cubicBezTo>
                    <a:pt x="1730466" y="990533"/>
                    <a:pt x="1725109" y="984943"/>
                    <a:pt x="1725109" y="978047"/>
                  </a:cubicBezTo>
                  <a:cubicBezTo>
                    <a:pt x="1725109" y="971151"/>
                    <a:pt x="1730466" y="965561"/>
                    <a:pt x="1737075" y="965561"/>
                  </a:cubicBezTo>
                  <a:close/>
                  <a:moveTo>
                    <a:pt x="339196" y="965561"/>
                  </a:moveTo>
                  <a:cubicBezTo>
                    <a:pt x="346092" y="965561"/>
                    <a:pt x="351682" y="971151"/>
                    <a:pt x="351682" y="978047"/>
                  </a:cubicBezTo>
                  <a:cubicBezTo>
                    <a:pt x="351682" y="984943"/>
                    <a:pt x="346092" y="990533"/>
                    <a:pt x="339196" y="990533"/>
                  </a:cubicBezTo>
                  <a:cubicBezTo>
                    <a:pt x="332300" y="990533"/>
                    <a:pt x="326710" y="984943"/>
                    <a:pt x="326710" y="978047"/>
                  </a:cubicBezTo>
                  <a:cubicBezTo>
                    <a:pt x="326710" y="971151"/>
                    <a:pt x="332300" y="965561"/>
                    <a:pt x="339196" y="965561"/>
                  </a:cubicBezTo>
                  <a:close/>
                  <a:moveTo>
                    <a:pt x="2363961" y="962440"/>
                  </a:moveTo>
                  <a:cubicBezTo>
                    <a:pt x="2367409" y="962440"/>
                    <a:pt x="2370204" y="965235"/>
                    <a:pt x="2370204" y="968683"/>
                  </a:cubicBezTo>
                  <a:cubicBezTo>
                    <a:pt x="2370204" y="972131"/>
                    <a:pt x="2367409" y="974926"/>
                    <a:pt x="2363961" y="974926"/>
                  </a:cubicBezTo>
                  <a:cubicBezTo>
                    <a:pt x="2360513" y="974926"/>
                    <a:pt x="2357718" y="972131"/>
                    <a:pt x="2357718" y="968683"/>
                  </a:cubicBezTo>
                  <a:cubicBezTo>
                    <a:pt x="2357718" y="965235"/>
                    <a:pt x="2360513" y="962440"/>
                    <a:pt x="2363961" y="962440"/>
                  </a:cubicBezTo>
                  <a:close/>
                  <a:moveTo>
                    <a:pt x="846427" y="958278"/>
                  </a:moveTo>
                  <a:cubicBezTo>
                    <a:pt x="847863" y="958278"/>
                    <a:pt x="849028" y="959210"/>
                    <a:pt x="849028" y="960359"/>
                  </a:cubicBezTo>
                  <a:cubicBezTo>
                    <a:pt x="849028" y="961508"/>
                    <a:pt x="847863" y="962440"/>
                    <a:pt x="846427" y="962440"/>
                  </a:cubicBezTo>
                  <a:cubicBezTo>
                    <a:pt x="844991" y="962440"/>
                    <a:pt x="843826" y="961508"/>
                    <a:pt x="843826" y="960359"/>
                  </a:cubicBezTo>
                  <a:cubicBezTo>
                    <a:pt x="843826" y="959210"/>
                    <a:pt x="844991" y="958278"/>
                    <a:pt x="846427" y="958278"/>
                  </a:cubicBezTo>
                  <a:close/>
                  <a:moveTo>
                    <a:pt x="1547708" y="955156"/>
                  </a:moveTo>
                  <a:cubicBezTo>
                    <a:pt x="1549720" y="955156"/>
                    <a:pt x="1551350" y="956321"/>
                    <a:pt x="1551350" y="957757"/>
                  </a:cubicBezTo>
                  <a:cubicBezTo>
                    <a:pt x="1551350" y="959193"/>
                    <a:pt x="1549720" y="960358"/>
                    <a:pt x="1547708" y="960358"/>
                  </a:cubicBezTo>
                  <a:cubicBezTo>
                    <a:pt x="1545697" y="960358"/>
                    <a:pt x="1544066" y="959193"/>
                    <a:pt x="1544066" y="957757"/>
                  </a:cubicBezTo>
                  <a:cubicBezTo>
                    <a:pt x="1544066" y="956321"/>
                    <a:pt x="1545697" y="955156"/>
                    <a:pt x="1547708" y="955156"/>
                  </a:cubicBezTo>
                  <a:close/>
                  <a:moveTo>
                    <a:pt x="264802" y="950995"/>
                  </a:moveTo>
                  <a:cubicBezTo>
                    <a:pt x="270261" y="950995"/>
                    <a:pt x="274687" y="955421"/>
                    <a:pt x="274687" y="960880"/>
                  </a:cubicBezTo>
                  <a:cubicBezTo>
                    <a:pt x="274687" y="966339"/>
                    <a:pt x="270261" y="970765"/>
                    <a:pt x="264802" y="970765"/>
                  </a:cubicBezTo>
                  <a:cubicBezTo>
                    <a:pt x="259343" y="970765"/>
                    <a:pt x="254917" y="966339"/>
                    <a:pt x="254917" y="960880"/>
                  </a:cubicBezTo>
                  <a:cubicBezTo>
                    <a:pt x="254917" y="955421"/>
                    <a:pt x="259343" y="950995"/>
                    <a:pt x="264802" y="950995"/>
                  </a:cubicBezTo>
                  <a:close/>
                  <a:moveTo>
                    <a:pt x="2056501" y="947873"/>
                  </a:moveTo>
                  <a:cubicBezTo>
                    <a:pt x="2068856" y="947873"/>
                    <a:pt x="2078871" y="957888"/>
                    <a:pt x="2078871" y="970243"/>
                  </a:cubicBezTo>
                  <a:cubicBezTo>
                    <a:pt x="2078871" y="982598"/>
                    <a:pt x="2068856" y="992613"/>
                    <a:pt x="2056501" y="992613"/>
                  </a:cubicBezTo>
                  <a:cubicBezTo>
                    <a:pt x="2044146" y="992613"/>
                    <a:pt x="2034131" y="982598"/>
                    <a:pt x="2034131" y="970243"/>
                  </a:cubicBezTo>
                  <a:cubicBezTo>
                    <a:pt x="2034131" y="957888"/>
                    <a:pt x="2044146" y="947873"/>
                    <a:pt x="2056501" y="947873"/>
                  </a:cubicBezTo>
                  <a:close/>
                  <a:moveTo>
                    <a:pt x="584227" y="942671"/>
                  </a:moveTo>
                  <a:cubicBezTo>
                    <a:pt x="596582" y="942671"/>
                    <a:pt x="606597" y="952221"/>
                    <a:pt x="606597" y="964001"/>
                  </a:cubicBezTo>
                  <a:cubicBezTo>
                    <a:pt x="606597" y="975781"/>
                    <a:pt x="596582" y="985331"/>
                    <a:pt x="584227" y="985331"/>
                  </a:cubicBezTo>
                  <a:cubicBezTo>
                    <a:pt x="571872" y="985331"/>
                    <a:pt x="561857" y="975781"/>
                    <a:pt x="561857" y="964001"/>
                  </a:cubicBezTo>
                  <a:cubicBezTo>
                    <a:pt x="561857" y="952221"/>
                    <a:pt x="571872" y="942671"/>
                    <a:pt x="584227" y="942671"/>
                  </a:cubicBezTo>
                  <a:close/>
                  <a:moveTo>
                    <a:pt x="192488" y="938509"/>
                  </a:moveTo>
                  <a:cubicBezTo>
                    <a:pt x="195936" y="938509"/>
                    <a:pt x="198731" y="941304"/>
                    <a:pt x="198731" y="944752"/>
                  </a:cubicBezTo>
                  <a:cubicBezTo>
                    <a:pt x="198731" y="948200"/>
                    <a:pt x="195936" y="950995"/>
                    <a:pt x="192488" y="950995"/>
                  </a:cubicBezTo>
                  <a:cubicBezTo>
                    <a:pt x="189040" y="950995"/>
                    <a:pt x="186245" y="948200"/>
                    <a:pt x="186245" y="944752"/>
                  </a:cubicBezTo>
                  <a:cubicBezTo>
                    <a:pt x="186245" y="941304"/>
                    <a:pt x="189040" y="938509"/>
                    <a:pt x="192488" y="938509"/>
                  </a:cubicBezTo>
                  <a:close/>
                  <a:moveTo>
                    <a:pt x="2127773" y="935388"/>
                  </a:moveTo>
                  <a:cubicBezTo>
                    <a:pt x="2138691" y="935388"/>
                    <a:pt x="2147542" y="943773"/>
                    <a:pt x="2147542" y="954117"/>
                  </a:cubicBezTo>
                  <a:cubicBezTo>
                    <a:pt x="2147542" y="964461"/>
                    <a:pt x="2138691" y="972846"/>
                    <a:pt x="2127773" y="972846"/>
                  </a:cubicBezTo>
                  <a:cubicBezTo>
                    <a:pt x="2116855" y="972846"/>
                    <a:pt x="2108004" y="964461"/>
                    <a:pt x="2108004" y="954117"/>
                  </a:cubicBezTo>
                  <a:cubicBezTo>
                    <a:pt x="2108004" y="943773"/>
                    <a:pt x="2116855" y="935388"/>
                    <a:pt x="2127773" y="935388"/>
                  </a:cubicBezTo>
                  <a:close/>
                  <a:moveTo>
                    <a:pt x="1811469" y="935387"/>
                  </a:moveTo>
                  <a:cubicBezTo>
                    <a:pt x="1823536" y="935387"/>
                    <a:pt x="1833319" y="945868"/>
                    <a:pt x="1833319" y="958798"/>
                  </a:cubicBezTo>
                  <a:cubicBezTo>
                    <a:pt x="1833319" y="971728"/>
                    <a:pt x="1823536" y="982209"/>
                    <a:pt x="1811469" y="982209"/>
                  </a:cubicBezTo>
                  <a:cubicBezTo>
                    <a:pt x="1799402" y="982209"/>
                    <a:pt x="1789619" y="971728"/>
                    <a:pt x="1789619" y="958798"/>
                  </a:cubicBezTo>
                  <a:cubicBezTo>
                    <a:pt x="1789619" y="945868"/>
                    <a:pt x="1799402" y="935387"/>
                    <a:pt x="1811469" y="935387"/>
                  </a:cubicBezTo>
                  <a:close/>
                  <a:moveTo>
                    <a:pt x="1418688" y="935387"/>
                  </a:moveTo>
                  <a:cubicBezTo>
                    <a:pt x="1418975" y="935387"/>
                    <a:pt x="1419208" y="935620"/>
                    <a:pt x="1419208" y="935907"/>
                  </a:cubicBezTo>
                  <a:cubicBezTo>
                    <a:pt x="1419208" y="936194"/>
                    <a:pt x="1418975" y="936427"/>
                    <a:pt x="1418688" y="936427"/>
                  </a:cubicBezTo>
                  <a:cubicBezTo>
                    <a:pt x="1418401" y="936427"/>
                    <a:pt x="1418168" y="936194"/>
                    <a:pt x="1418168" y="935907"/>
                  </a:cubicBezTo>
                  <a:cubicBezTo>
                    <a:pt x="1418168" y="935620"/>
                    <a:pt x="1418401" y="935387"/>
                    <a:pt x="1418688" y="935387"/>
                  </a:cubicBezTo>
                  <a:close/>
                  <a:moveTo>
                    <a:pt x="768391" y="933306"/>
                  </a:moveTo>
                  <a:cubicBezTo>
                    <a:pt x="773275" y="933306"/>
                    <a:pt x="777235" y="937266"/>
                    <a:pt x="777235" y="942150"/>
                  </a:cubicBezTo>
                  <a:cubicBezTo>
                    <a:pt x="777235" y="947034"/>
                    <a:pt x="773275" y="950994"/>
                    <a:pt x="768391" y="950994"/>
                  </a:cubicBezTo>
                  <a:cubicBezTo>
                    <a:pt x="763507" y="950994"/>
                    <a:pt x="759547" y="947034"/>
                    <a:pt x="759547" y="942150"/>
                  </a:cubicBezTo>
                  <a:cubicBezTo>
                    <a:pt x="759547" y="937266"/>
                    <a:pt x="763507" y="933306"/>
                    <a:pt x="768391" y="933306"/>
                  </a:cubicBezTo>
                  <a:close/>
                  <a:moveTo>
                    <a:pt x="1626784" y="928104"/>
                  </a:moveTo>
                  <a:cubicBezTo>
                    <a:pt x="1632818" y="928104"/>
                    <a:pt x="1637709" y="932530"/>
                    <a:pt x="1637709" y="937989"/>
                  </a:cubicBezTo>
                  <a:cubicBezTo>
                    <a:pt x="1637709" y="943448"/>
                    <a:pt x="1632818" y="947874"/>
                    <a:pt x="1626784" y="947874"/>
                  </a:cubicBezTo>
                  <a:cubicBezTo>
                    <a:pt x="1620750" y="947874"/>
                    <a:pt x="1615859" y="943448"/>
                    <a:pt x="1615859" y="937989"/>
                  </a:cubicBezTo>
                  <a:cubicBezTo>
                    <a:pt x="1615859" y="932530"/>
                    <a:pt x="1620750" y="928104"/>
                    <a:pt x="1626784" y="928104"/>
                  </a:cubicBezTo>
                  <a:close/>
                  <a:moveTo>
                    <a:pt x="508793" y="926023"/>
                  </a:moveTo>
                  <a:cubicBezTo>
                    <a:pt x="520286" y="926023"/>
                    <a:pt x="529603" y="935340"/>
                    <a:pt x="529603" y="946833"/>
                  </a:cubicBezTo>
                  <a:cubicBezTo>
                    <a:pt x="529603" y="958326"/>
                    <a:pt x="520286" y="967643"/>
                    <a:pt x="508793" y="967643"/>
                  </a:cubicBezTo>
                  <a:cubicBezTo>
                    <a:pt x="497300" y="967643"/>
                    <a:pt x="487983" y="958326"/>
                    <a:pt x="487983" y="946833"/>
                  </a:cubicBezTo>
                  <a:cubicBezTo>
                    <a:pt x="487983" y="935340"/>
                    <a:pt x="497300" y="926023"/>
                    <a:pt x="508793" y="926023"/>
                  </a:cubicBezTo>
                  <a:close/>
                  <a:moveTo>
                    <a:pt x="119134" y="926023"/>
                  </a:moveTo>
                  <a:cubicBezTo>
                    <a:pt x="120570" y="926023"/>
                    <a:pt x="121735" y="927188"/>
                    <a:pt x="121735" y="928624"/>
                  </a:cubicBezTo>
                  <a:cubicBezTo>
                    <a:pt x="121735" y="930060"/>
                    <a:pt x="120570" y="931225"/>
                    <a:pt x="119134" y="931225"/>
                  </a:cubicBezTo>
                  <a:cubicBezTo>
                    <a:pt x="117698" y="931225"/>
                    <a:pt x="116533" y="930060"/>
                    <a:pt x="116533" y="928624"/>
                  </a:cubicBezTo>
                  <a:cubicBezTo>
                    <a:pt x="116533" y="927188"/>
                    <a:pt x="117698" y="926023"/>
                    <a:pt x="119134" y="926023"/>
                  </a:cubicBezTo>
                  <a:close/>
                  <a:moveTo>
                    <a:pt x="2202167" y="920821"/>
                  </a:moveTo>
                  <a:cubicBezTo>
                    <a:pt x="2210499" y="920821"/>
                    <a:pt x="2217254" y="928042"/>
                    <a:pt x="2217254" y="936949"/>
                  </a:cubicBezTo>
                  <a:cubicBezTo>
                    <a:pt x="2217254" y="945856"/>
                    <a:pt x="2210499" y="953077"/>
                    <a:pt x="2202167" y="953077"/>
                  </a:cubicBezTo>
                  <a:cubicBezTo>
                    <a:pt x="2193835" y="953077"/>
                    <a:pt x="2187080" y="945856"/>
                    <a:pt x="2187080" y="936949"/>
                  </a:cubicBezTo>
                  <a:cubicBezTo>
                    <a:pt x="2187080" y="928042"/>
                    <a:pt x="2193835" y="920821"/>
                    <a:pt x="2202167" y="920821"/>
                  </a:cubicBezTo>
                  <a:close/>
                  <a:moveTo>
                    <a:pt x="1885343" y="915618"/>
                  </a:moveTo>
                  <a:cubicBezTo>
                    <a:pt x="1899135" y="915618"/>
                    <a:pt x="1910315" y="927264"/>
                    <a:pt x="1910315" y="941630"/>
                  </a:cubicBezTo>
                  <a:cubicBezTo>
                    <a:pt x="1910315" y="955996"/>
                    <a:pt x="1899135" y="967642"/>
                    <a:pt x="1885343" y="967642"/>
                  </a:cubicBezTo>
                  <a:cubicBezTo>
                    <a:pt x="1871551" y="967642"/>
                    <a:pt x="1860371" y="955996"/>
                    <a:pt x="1860371" y="941630"/>
                  </a:cubicBezTo>
                  <a:cubicBezTo>
                    <a:pt x="1860371" y="927264"/>
                    <a:pt x="1871551" y="915618"/>
                    <a:pt x="1885343" y="915618"/>
                  </a:cubicBezTo>
                  <a:close/>
                  <a:moveTo>
                    <a:pt x="434919" y="913537"/>
                  </a:moveTo>
                  <a:cubicBezTo>
                    <a:pt x="445263" y="913537"/>
                    <a:pt x="453648" y="921223"/>
                    <a:pt x="453648" y="930705"/>
                  </a:cubicBezTo>
                  <a:cubicBezTo>
                    <a:pt x="453648" y="940187"/>
                    <a:pt x="445263" y="947873"/>
                    <a:pt x="434919" y="947873"/>
                  </a:cubicBezTo>
                  <a:cubicBezTo>
                    <a:pt x="424575" y="947873"/>
                    <a:pt x="416190" y="940187"/>
                    <a:pt x="416190" y="930705"/>
                  </a:cubicBezTo>
                  <a:cubicBezTo>
                    <a:pt x="416190" y="921223"/>
                    <a:pt x="424575" y="913537"/>
                    <a:pt x="434919" y="913537"/>
                  </a:cubicBezTo>
                  <a:close/>
                  <a:moveTo>
                    <a:pt x="2275000" y="911456"/>
                  </a:moveTo>
                  <a:cubicBezTo>
                    <a:pt x="2281034" y="911456"/>
                    <a:pt x="2285925" y="915882"/>
                    <a:pt x="2285925" y="921341"/>
                  </a:cubicBezTo>
                  <a:cubicBezTo>
                    <a:pt x="2285925" y="926800"/>
                    <a:pt x="2281034" y="931226"/>
                    <a:pt x="2275000" y="931226"/>
                  </a:cubicBezTo>
                  <a:cubicBezTo>
                    <a:pt x="2268966" y="931226"/>
                    <a:pt x="2264075" y="926800"/>
                    <a:pt x="2264075" y="921341"/>
                  </a:cubicBezTo>
                  <a:cubicBezTo>
                    <a:pt x="2264075" y="915882"/>
                    <a:pt x="2268966" y="911456"/>
                    <a:pt x="2275000" y="911456"/>
                  </a:cubicBezTo>
                  <a:close/>
                  <a:moveTo>
                    <a:pt x="891167" y="911456"/>
                  </a:moveTo>
                  <a:cubicBezTo>
                    <a:pt x="891454" y="911456"/>
                    <a:pt x="891687" y="911689"/>
                    <a:pt x="891687" y="911976"/>
                  </a:cubicBezTo>
                  <a:cubicBezTo>
                    <a:pt x="891687" y="912263"/>
                    <a:pt x="891454" y="912496"/>
                    <a:pt x="891167" y="912496"/>
                  </a:cubicBezTo>
                  <a:cubicBezTo>
                    <a:pt x="890880" y="912496"/>
                    <a:pt x="890647" y="912263"/>
                    <a:pt x="890647" y="911976"/>
                  </a:cubicBezTo>
                  <a:cubicBezTo>
                    <a:pt x="890647" y="911689"/>
                    <a:pt x="890880" y="911456"/>
                    <a:pt x="891167" y="911456"/>
                  </a:cubicBezTo>
                  <a:close/>
                  <a:moveTo>
                    <a:pt x="46302" y="908335"/>
                  </a:moveTo>
                  <a:cubicBezTo>
                    <a:pt x="48313" y="908335"/>
                    <a:pt x="49944" y="909966"/>
                    <a:pt x="49944" y="911977"/>
                  </a:cubicBezTo>
                  <a:cubicBezTo>
                    <a:pt x="49944" y="913988"/>
                    <a:pt x="48313" y="915619"/>
                    <a:pt x="46302" y="915619"/>
                  </a:cubicBezTo>
                  <a:cubicBezTo>
                    <a:pt x="44291" y="915619"/>
                    <a:pt x="42660" y="913988"/>
                    <a:pt x="42660" y="911977"/>
                  </a:cubicBezTo>
                  <a:cubicBezTo>
                    <a:pt x="42660" y="909966"/>
                    <a:pt x="44291" y="908335"/>
                    <a:pt x="46302" y="908335"/>
                  </a:cubicBezTo>
                  <a:close/>
                  <a:moveTo>
                    <a:pt x="690356" y="906254"/>
                  </a:moveTo>
                  <a:cubicBezTo>
                    <a:pt x="699838" y="906254"/>
                    <a:pt x="707524" y="913475"/>
                    <a:pt x="707524" y="922382"/>
                  </a:cubicBezTo>
                  <a:cubicBezTo>
                    <a:pt x="707524" y="931289"/>
                    <a:pt x="699838" y="938510"/>
                    <a:pt x="690356" y="938510"/>
                  </a:cubicBezTo>
                  <a:cubicBezTo>
                    <a:pt x="680874" y="938510"/>
                    <a:pt x="673188" y="931289"/>
                    <a:pt x="673188" y="922382"/>
                  </a:cubicBezTo>
                  <a:cubicBezTo>
                    <a:pt x="673188" y="913475"/>
                    <a:pt x="680874" y="906254"/>
                    <a:pt x="690356" y="906254"/>
                  </a:cubicBezTo>
                  <a:close/>
                  <a:moveTo>
                    <a:pt x="1959736" y="901052"/>
                  </a:moveTo>
                  <a:cubicBezTo>
                    <a:pt x="1973240" y="901052"/>
                    <a:pt x="1984187" y="912232"/>
                    <a:pt x="1984187" y="926024"/>
                  </a:cubicBezTo>
                  <a:cubicBezTo>
                    <a:pt x="1984187" y="939816"/>
                    <a:pt x="1973240" y="950996"/>
                    <a:pt x="1959736" y="950996"/>
                  </a:cubicBezTo>
                  <a:cubicBezTo>
                    <a:pt x="1946232" y="950996"/>
                    <a:pt x="1935285" y="939816"/>
                    <a:pt x="1935285" y="926024"/>
                  </a:cubicBezTo>
                  <a:cubicBezTo>
                    <a:pt x="1935285" y="912232"/>
                    <a:pt x="1946232" y="901052"/>
                    <a:pt x="1959736" y="901052"/>
                  </a:cubicBezTo>
                  <a:close/>
                  <a:moveTo>
                    <a:pt x="1703779" y="901052"/>
                  </a:moveTo>
                  <a:cubicBezTo>
                    <a:pt x="1712686" y="901052"/>
                    <a:pt x="1719907" y="908738"/>
                    <a:pt x="1719907" y="918220"/>
                  </a:cubicBezTo>
                  <a:cubicBezTo>
                    <a:pt x="1719907" y="927702"/>
                    <a:pt x="1712686" y="935388"/>
                    <a:pt x="1703779" y="935388"/>
                  </a:cubicBezTo>
                  <a:cubicBezTo>
                    <a:pt x="1694872" y="935388"/>
                    <a:pt x="1687651" y="927702"/>
                    <a:pt x="1687651" y="918220"/>
                  </a:cubicBezTo>
                  <a:cubicBezTo>
                    <a:pt x="1687651" y="908738"/>
                    <a:pt x="1694872" y="901052"/>
                    <a:pt x="1703779" y="901052"/>
                  </a:cubicBezTo>
                  <a:close/>
                  <a:moveTo>
                    <a:pt x="361566" y="898971"/>
                  </a:moveTo>
                  <a:cubicBezTo>
                    <a:pt x="369898" y="898971"/>
                    <a:pt x="376653" y="905493"/>
                    <a:pt x="376653" y="913538"/>
                  </a:cubicBezTo>
                  <a:cubicBezTo>
                    <a:pt x="376653" y="921583"/>
                    <a:pt x="369898" y="928105"/>
                    <a:pt x="361566" y="928105"/>
                  </a:cubicBezTo>
                  <a:cubicBezTo>
                    <a:pt x="353234" y="928105"/>
                    <a:pt x="346479" y="921583"/>
                    <a:pt x="346479" y="913538"/>
                  </a:cubicBezTo>
                  <a:cubicBezTo>
                    <a:pt x="346479" y="905493"/>
                    <a:pt x="353234" y="898971"/>
                    <a:pt x="361566" y="898971"/>
                  </a:cubicBezTo>
                  <a:close/>
                  <a:moveTo>
                    <a:pt x="2348353" y="898970"/>
                  </a:moveTo>
                  <a:cubicBezTo>
                    <a:pt x="2351226" y="898970"/>
                    <a:pt x="2353556" y="901067"/>
                    <a:pt x="2353556" y="903653"/>
                  </a:cubicBezTo>
                  <a:cubicBezTo>
                    <a:pt x="2353556" y="906240"/>
                    <a:pt x="2351226" y="908337"/>
                    <a:pt x="2348353" y="908337"/>
                  </a:cubicBezTo>
                  <a:cubicBezTo>
                    <a:pt x="2345481" y="908337"/>
                    <a:pt x="2343151" y="906240"/>
                    <a:pt x="2343151" y="903653"/>
                  </a:cubicBezTo>
                  <a:cubicBezTo>
                    <a:pt x="2343151" y="901067"/>
                    <a:pt x="2345481" y="898970"/>
                    <a:pt x="2348353" y="898970"/>
                  </a:cubicBezTo>
                  <a:close/>
                  <a:moveTo>
                    <a:pt x="2034131" y="886485"/>
                  </a:moveTo>
                  <a:cubicBezTo>
                    <a:pt x="2046198" y="886485"/>
                    <a:pt x="2055981" y="896500"/>
                    <a:pt x="2055981" y="908855"/>
                  </a:cubicBezTo>
                  <a:cubicBezTo>
                    <a:pt x="2055981" y="921210"/>
                    <a:pt x="2046198" y="931225"/>
                    <a:pt x="2034131" y="931225"/>
                  </a:cubicBezTo>
                  <a:cubicBezTo>
                    <a:pt x="2022064" y="931225"/>
                    <a:pt x="2012281" y="921210"/>
                    <a:pt x="2012281" y="908855"/>
                  </a:cubicBezTo>
                  <a:cubicBezTo>
                    <a:pt x="2012281" y="896500"/>
                    <a:pt x="2022064" y="886485"/>
                    <a:pt x="2034131" y="886485"/>
                  </a:cubicBezTo>
                  <a:close/>
                  <a:moveTo>
                    <a:pt x="287172" y="886485"/>
                  </a:moveTo>
                  <a:cubicBezTo>
                    <a:pt x="294068" y="886485"/>
                    <a:pt x="299658" y="891376"/>
                    <a:pt x="299658" y="897410"/>
                  </a:cubicBezTo>
                  <a:cubicBezTo>
                    <a:pt x="299658" y="903444"/>
                    <a:pt x="294068" y="908335"/>
                    <a:pt x="287172" y="908335"/>
                  </a:cubicBezTo>
                  <a:cubicBezTo>
                    <a:pt x="280276" y="908335"/>
                    <a:pt x="274686" y="903444"/>
                    <a:pt x="274686" y="897410"/>
                  </a:cubicBezTo>
                  <a:cubicBezTo>
                    <a:pt x="274686" y="891376"/>
                    <a:pt x="280276" y="886485"/>
                    <a:pt x="287172" y="886485"/>
                  </a:cubicBezTo>
                  <a:close/>
                  <a:moveTo>
                    <a:pt x="809491" y="881282"/>
                  </a:moveTo>
                  <a:cubicBezTo>
                    <a:pt x="813514" y="881282"/>
                    <a:pt x="816775" y="884543"/>
                    <a:pt x="816775" y="888566"/>
                  </a:cubicBezTo>
                  <a:cubicBezTo>
                    <a:pt x="816775" y="892589"/>
                    <a:pt x="813514" y="895850"/>
                    <a:pt x="809491" y="895850"/>
                  </a:cubicBezTo>
                  <a:cubicBezTo>
                    <a:pt x="805468" y="895850"/>
                    <a:pt x="802207" y="892589"/>
                    <a:pt x="802207" y="888566"/>
                  </a:cubicBezTo>
                  <a:cubicBezTo>
                    <a:pt x="802207" y="884543"/>
                    <a:pt x="805468" y="881282"/>
                    <a:pt x="809491" y="881282"/>
                  </a:cubicBezTo>
                  <a:close/>
                  <a:moveTo>
                    <a:pt x="614401" y="881282"/>
                  </a:moveTo>
                  <a:cubicBezTo>
                    <a:pt x="626756" y="881282"/>
                    <a:pt x="636771" y="891297"/>
                    <a:pt x="636771" y="903652"/>
                  </a:cubicBezTo>
                  <a:cubicBezTo>
                    <a:pt x="636771" y="916007"/>
                    <a:pt x="626756" y="926022"/>
                    <a:pt x="614401" y="926022"/>
                  </a:cubicBezTo>
                  <a:cubicBezTo>
                    <a:pt x="602046" y="926022"/>
                    <a:pt x="592031" y="916007"/>
                    <a:pt x="592031" y="903652"/>
                  </a:cubicBezTo>
                  <a:cubicBezTo>
                    <a:pt x="592031" y="891297"/>
                    <a:pt x="602046" y="881282"/>
                    <a:pt x="614401" y="881282"/>
                  </a:cubicBezTo>
                  <a:close/>
                  <a:moveTo>
                    <a:pt x="1780775" y="876080"/>
                  </a:moveTo>
                  <a:cubicBezTo>
                    <a:pt x="1793705" y="876080"/>
                    <a:pt x="1804186" y="886561"/>
                    <a:pt x="1804186" y="899491"/>
                  </a:cubicBezTo>
                  <a:cubicBezTo>
                    <a:pt x="1804186" y="912421"/>
                    <a:pt x="1793705" y="922902"/>
                    <a:pt x="1780775" y="922902"/>
                  </a:cubicBezTo>
                  <a:cubicBezTo>
                    <a:pt x="1767845" y="922902"/>
                    <a:pt x="1757364" y="912421"/>
                    <a:pt x="1757364" y="899491"/>
                  </a:cubicBezTo>
                  <a:cubicBezTo>
                    <a:pt x="1757364" y="886561"/>
                    <a:pt x="1767845" y="876080"/>
                    <a:pt x="1780775" y="876080"/>
                  </a:cubicBezTo>
                  <a:close/>
                  <a:moveTo>
                    <a:pt x="1585165" y="876080"/>
                  </a:moveTo>
                  <a:cubicBezTo>
                    <a:pt x="1590049" y="876080"/>
                    <a:pt x="1594009" y="880040"/>
                    <a:pt x="1594009" y="884924"/>
                  </a:cubicBezTo>
                  <a:cubicBezTo>
                    <a:pt x="1594009" y="889808"/>
                    <a:pt x="1590049" y="893768"/>
                    <a:pt x="1585165" y="893768"/>
                  </a:cubicBezTo>
                  <a:cubicBezTo>
                    <a:pt x="1580281" y="893768"/>
                    <a:pt x="1576321" y="889808"/>
                    <a:pt x="1576321" y="884924"/>
                  </a:cubicBezTo>
                  <a:cubicBezTo>
                    <a:pt x="1576321" y="880040"/>
                    <a:pt x="1580281" y="876080"/>
                    <a:pt x="1585165" y="876080"/>
                  </a:cubicBezTo>
                  <a:close/>
                  <a:moveTo>
                    <a:pt x="2106964" y="870878"/>
                  </a:moveTo>
                  <a:cubicBezTo>
                    <a:pt x="2117308" y="870878"/>
                    <a:pt x="2125693" y="879962"/>
                    <a:pt x="2125693" y="891168"/>
                  </a:cubicBezTo>
                  <a:cubicBezTo>
                    <a:pt x="2125693" y="902374"/>
                    <a:pt x="2117308" y="911458"/>
                    <a:pt x="2106964" y="911458"/>
                  </a:cubicBezTo>
                  <a:cubicBezTo>
                    <a:pt x="2096620" y="911458"/>
                    <a:pt x="2088235" y="902374"/>
                    <a:pt x="2088235" y="891168"/>
                  </a:cubicBezTo>
                  <a:cubicBezTo>
                    <a:pt x="2088235" y="879962"/>
                    <a:pt x="2096620" y="870878"/>
                    <a:pt x="2106964" y="870878"/>
                  </a:cubicBezTo>
                  <a:close/>
                  <a:moveTo>
                    <a:pt x="212778" y="870878"/>
                  </a:moveTo>
                  <a:cubicBezTo>
                    <a:pt x="218237" y="870878"/>
                    <a:pt x="222663" y="875304"/>
                    <a:pt x="222663" y="880763"/>
                  </a:cubicBezTo>
                  <a:cubicBezTo>
                    <a:pt x="222663" y="886222"/>
                    <a:pt x="218237" y="890648"/>
                    <a:pt x="212778" y="890648"/>
                  </a:cubicBezTo>
                  <a:cubicBezTo>
                    <a:pt x="207319" y="890648"/>
                    <a:pt x="202893" y="886222"/>
                    <a:pt x="202893" y="880763"/>
                  </a:cubicBezTo>
                  <a:cubicBezTo>
                    <a:pt x="202893" y="875304"/>
                    <a:pt x="207319" y="870878"/>
                    <a:pt x="212778" y="870878"/>
                  </a:cubicBezTo>
                  <a:close/>
                  <a:moveTo>
                    <a:pt x="1448863" y="866716"/>
                  </a:moveTo>
                  <a:cubicBezTo>
                    <a:pt x="1449725" y="866716"/>
                    <a:pt x="1450424" y="867182"/>
                    <a:pt x="1450424" y="867757"/>
                  </a:cubicBezTo>
                  <a:cubicBezTo>
                    <a:pt x="1450424" y="868332"/>
                    <a:pt x="1449725" y="868798"/>
                    <a:pt x="1448863" y="868798"/>
                  </a:cubicBezTo>
                  <a:cubicBezTo>
                    <a:pt x="1448001" y="868798"/>
                    <a:pt x="1447302" y="868332"/>
                    <a:pt x="1447302" y="867757"/>
                  </a:cubicBezTo>
                  <a:cubicBezTo>
                    <a:pt x="1447302" y="867182"/>
                    <a:pt x="1448001" y="866716"/>
                    <a:pt x="1448863" y="866716"/>
                  </a:cubicBezTo>
                  <a:close/>
                  <a:moveTo>
                    <a:pt x="538446" y="866716"/>
                  </a:moveTo>
                  <a:cubicBezTo>
                    <a:pt x="550226" y="866716"/>
                    <a:pt x="559776" y="876033"/>
                    <a:pt x="559776" y="887526"/>
                  </a:cubicBezTo>
                  <a:cubicBezTo>
                    <a:pt x="559776" y="899019"/>
                    <a:pt x="550226" y="908336"/>
                    <a:pt x="538446" y="908336"/>
                  </a:cubicBezTo>
                  <a:cubicBezTo>
                    <a:pt x="526666" y="908336"/>
                    <a:pt x="517116" y="899019"/>
                    <a:pt x="517116" y="887526"/>
                  </a:cubicBezTo>
                  <a:cubicBezTo>
                    <a:pt x="517116" y="876033"/>
                    <a:pt x="526666" y="866716"/>
                    <a:pt x="538446" y="866716"/>
                  </a:cubicBezTo>
                  <a:close/>
                  <a:moveTo>
                    <a:pt x="2180317" y="863595"/>
                  </a:moveTo>
                  <a:cubicBezTo>
                    <a:pt x="2185776" y="863595"/>
                    <a:pt x="2190202" y="868021"/>
                    <a:pt x="2190202" y="873480"/>
                  </a:cubicBezTo>
                  <a:cubicBezTo>
                    <a:pt x="2190202" y="878939"/>
                    <a:pt x="2185776" y="883365"/>
                    <a:pt x="2180317" y="883365"/>
                  </a:cubicBezTo>
                  <a:cubicBezTo>
                    <a:pt x="2174858" y="883365"/>
                    <a:pt x="2170432" y="878939"/>
                    <a:pt x="2170432" y="873480"/>
                  </a:cubicBezTo>
                  <a:cubicBezTo>
                    <a:pt x="2170432" y="868021"/>
                    <a:pt x="2174858" y="863595"/>
                    <a:pt x="2180317" y="863595"/>
                  </a:cubicBezTo>
                  <a:close/>
                  <a:moveTo>
                    <a:pt x="140465" y="859433"/>
                  </a:moveTo>
                  <a:cubicBezTo>
                    <a:pt x="143912" y="859433"/>
                    <a:pt x="146708" y="861530"/>
                    <a:pt x="146708" y="864115"/>
                  </a:cubicBezTo>
                  <a:cubicBezTo>
                    <a:pt x="146708" y="866700"/>
                    <a:pt x="143912" y="868797"/>
                    <a:pt x="140465" y="868797"/>
                  </a:cubicBezTo>
                  <a:cubicBezTo>
                    <a:pt x="137018" y="868797"/>
                    <a:pt x="134222" y="866700"/>
                    <a:pt x="134222" y="864115"/>
                  </a:cubicBezTo>
                  <a:cubicBezTo>
                    <a:pt x="134222" y="861530"/>
                    <a:pt x="137018" y="859433"/>
                    <a:pt x="140465" y="859433"/>
                  </a:cubicBezTo>
                  <a:close/>
                  <a:moveTo>
                    <a:pt x="1856210" y="854230"/>
                  </a:moveTo>
                  <a:cubicBezTo>
                    <a:pt x="1871151" y="854230"/>
                    <a:pt x="1883263" y="866342"/>
                    <a:pt x="1883263" y="881283"/>
                  </a:cubicBezTo>
                  <a:cubicBezTo>
                    <a:pt x="1883263" y="896224"/>
                    <a:pt x="1871151" y="908336"/>
                    <a:pt x="1856210" y="908336"/>
                  </a:cubicBezTo>
                  <a:cubicBezTo>
                    <a:pt x="1841269" y="908336"/>
                    <a:pt x="1829157" y="896224"/>
                    <a:pt x="1829157" y="881283"/>
                  </a:cubicBezTo>
                  <a:cubicBezTo>
                    <a:pt x="1829157" y="866342"/>
                    <a:pt x="1841269" y="854230"/>
                    <a:pt x="1856210" y="854230"/>
                  </a:cubicBezTo>
                  <a:close/>
                  <a:moveTo>
                    <a:pt x="729373" y="854230"/>
                  </a:moveTo>
                  <a:cubicBezTo>
                    <a:pt x="736843" y="854230"/>
                    <a:pt x="742899" y="860286"/>
                    <a:pt x="742899" y="867756"/>
                  </a:cubicBezTo>
                  <a:cubicBezTo>
                    <a:pt x="742899" y="875226"/>
                    <a:pt x="736843" y="881282"/>
                    <a:pt x="729373" y="881282"/>
                  </a:cubicBezTo>
                  <a:cubicBezTo>
                    <a:pt x="721903" y="881282"/>
                    <a:pt x="715847" y="875226"/>
                    <a:pt x="715847" y="867756"/>
                  </a:cubicBezTo>
                  <a:cubicBezTo>
                    <a:pt x="715847" y="860286"/>
                    <a:pt x="721903" y="854230"/>
                    <a:pt x="729373" y="854230"/>
                  </a:cubicBezTo>
                  <a:close/>
                  <a:moveTo>
                    <a:pt x="461452" y="854230"/>
                  </a:moveTo>
                  <a:cubicBezTo>
                    <a:pt x="470359" y="854230"/>
                    <a:pt x="477580" y="861451"/>
                    <a:pt x="477580" y="870358"/>
                  </a:cubicBezTo>
                  <a:cubicBezTo>
                    <a:pt x="477580" y="879265"/>
                    <a:pt x="470359" y="886486"/>
                    <a:pt x="461452" y="886486"/>
                  </a:cubicBezTo>
                  <a:cubicBezTo>
                    <a:pt x="452545" y="886486"/>
                    <a:pt x="445324" y="879265"/>
                    <a:pt x="445324" y="870358"/>
                  </a:cubicBezTo>
                  <a:cubicBezTo>
                    <a:pt x="445324" y="861451"/>
                    <a:pt x="452545" y="854230"/>
                    <a:pt x="461452" y="854230"/>
                  </a:cubicBezTo>
                  <a:close/>
                  <a:moveTo>
                    <a:pt x="2254190" y="851109"/>
                  </a:moveTo>
                  <a:cubicBezTo>
                    <a:pt x="2256775" y="851109"/>
                    <a:pt x="2258872" y="853439"/>
                    <a:pt x="2258872" y="856311"/>
                  </a:cubicBezTo>
                  <a:cubicBezTo>
                    <a:pt x="2258872" y="859184"/>
                    <a:pt x="2256775" y="861514"/>
                    <a:pt x="2254190" y="861514"/>
                  </a:cubicBezTo>
                  <a:cubicBezTo>
                    <a:pt x="2251605" y="861514"/>
                    <a:pt x="2249508" y="859184"/>
                    <a:pt x="2249508" y="856311"/>
                  </a:cubicBezTo>
                  <a:cubicBezTo>
                    <a:pt x="2249508" y="853439"/>
                    <a:pt x="2251605" y="851109"/>
                    <a:pt x="2254190" y="851109"/>
                  </a:cubicBezTo>
                  <a:close/>
                  <a:moveTo>
                    <a:pt x="1665281" y="849028"/>
                  </a:moveTo>
                  <a:cubicBezTo>
                    <a:pt x="1673613" y="849028"/>
                    <a:pt x="1680368" y="855783"/>
                    <a:pt x="1680368" y="864115"/>
                  </a:cubicBezTo>
                  <a:cubicBezTo>
                    <a:pt x="1680368" y="872447"/>
                    <a:pt x="1673613" y="879202"/>
                    <a:pt x="1665281" y="879202"/>
                  </a:cubicBezTo>
                  <a:cubicBezTo>
                    <a:pt x="1656949" y="879202"/>
                    <a:pt x="1650194" y="872447"/>
                    <a:pt x="1650194" y="864115"/>
                  </a:cubicBezTo>
                  <a:cubicBezTo>
                    <a:pt x="1650194" y="855783"/>
                    <a:pt x="1656949" y="849028"/>
                    <a:pt x="1665281" y="849028"/>
                  </a:cubicBezTo>
                  <a:close/>
                  <a:moveTo>
                    <a:pt x="67111" y="843826"/>
                  </a:moveTo>
                  <a:cubicBezTo>
                    <a:pt x="68548" y="843826"/>
                    <a:pt x="69713" y="844991"/>
                    <a:pt x="69713" y="846428"/>
                  </a:cubicBezTo>
                  <a:cubicBezTo>
                    <a:pt x="69713" y="847865"/>
                    <a:pt x="68548" y="849030"/>
                    <a:pt x="67111" y="849030"/>
                  </a:cubicBezTo>
                  <a:cubicBezTo>
                    <a:pt x="65674" y="849030"/>
                    <a:pt x="64509" y="847865"/>
                    <a:pt x="64509" y="846428"/>
                  </a:cubicBezTo>
                  <a:cubicBezTo>
                    <a:pt x="64509" y="844991"/>
                    <a:pt x="65674" y="843826"/>
                    <a:pt x="67111" y="843826"/>
                  </a:cubicBezTo>
                  <a:close/>
                  <a:moveTo>
                    <a:pt x="387578" y="839664"/>
                  </a:moveTo>
                  <a:cubicBezTo>
                    <a:pt x="395336" y="839664"/>
                    <a:pt x="401625" y="845720"/>
                    <a:pt x="401625" y="853190"/>
                  </a:cubicBezTo>
                  <a:cubicBezTo>
                    <a:pt x="401625" y="860660"/>
                    <a:pt x="395336" y="866716"/>
                    <a:pt x="387578" y="866716"/>
                  </a:cubicBezTo>
                  <a:cubicBezTo>
                    <a:pt x="379820" y="866716"/>
                    <a:pt x="373531" y="860660"/>
                    <a:pt x="373531" y="853190"/>
                  </a:cubicBezTo>
                  <a:cubicBezTo>
                    <a:pt x="373531" y="845720"/>
                    <a:pt x="379820" y="839664"/>
                    <a:pt x="387578" y="839664"/>
                  </a:cubicBezTo>
                  <a:close/>
                  <a:moveTo>
                    <a:pt x="1931644" y="839663"/>
                  </a:moveTo>
                  <a:cubicBezTo>
                    <a:pt x="1944574" y="839663"/>
                    <a:pt x="1955055" y="850610"/>
                    <a:pt x="1955055" y="864114"/>
                  </a:cubicBezTo>
                  <a:cubicBezTo>
                    <a:pt x="1955055" y="877618"/>
                    <a:pt x="1944574" y="888565"/>
                    <a:pt x="1931644" y="888565"/>
                  </a:cubicBezTo>
                  <a:cubicBezTo>
                    <a:pt x="1918714" y="888565"/>
                    <a:pt x="1908233" y="877618"/>
                    <a:pt x="1908233" y="864114"/>
                  </a:cubicBezTo>
                  <a:cubicBezTo>
                    <a:pt x="1908233" y="850610"/>
                    <a:pt x="1918714" y="839663"/>
                    <a:pt x="1931644" y="839663"/>
                  </a:cubicBezTo>
                  <a:close/>
                  <a:moveTo>
                    <a:pt x="2328066" y="836542"/>
                  </a:moveTo>
                  <a:cubicBezTo>
                    <a:pt x="2329503" y="836542"/>
                    <a:pt x="2330668" y="837707"/>
                    <a:pt x="2330668" y="839144"/>
                  </a:cubicBezTo>
                  <a:cubicBezTo>
                    <a:pt x="2330668" y="840581"/>
                    <a:pt x="2329503" y="841746"/>
                    <a:pt x="2328066" y="841746"/>
                  </a:cubicBezTo>
                  <a:cubicBezTo>
                    <a:pt x="2326629" y="841746"/>
                    <a:pt x="2325464" y="840581"/>
                    <a:pt x="2325464" y="839144"/>
                  </a:cubicBezTo>
                  <a:cubicBezTo>
                    <a:pt x="2325464" y="837707"/>
                    <a:pt x="2326629" y="836542"/>
                    <a:pt x="2328066" y="836542"/>
                  </a:cubicBezTo>
                  <a:close/>
                  <a:moveTo>
                    <a:pt x="1536783" y="834461"/>
                  </a:moveTo>
                  <a:cubicBezTo>
                    <a:pt x="1539655" y="834461"/>
                    <a:pt x="1541985" y="836092"/>
                    <a:pt x="1541985" y="838103"/>
                  </a:cubicBezTo>
                  <a:cubicBezTo>
                    <a:pt x="1541985" y="840115"/>
                    <a:pt x="1539655" y="841745"/>
                    <a:pt x="1536783" y="841745"/>
                  </a:cubicBezTo>
                  <a:cubicBezTo>
                    <a:pt x="1533910" y="841745"/>
                    <a:pt x="1531580" y="840115"/>
                    <a:pt x="1531580" y="838103"/>
                  </a:cubicBezTo>
                  <a:cubicBezTo>
                    <a:pt x="1531580" y="836092"/>
                    <a:pt x="1533910" y="834461"/>
                    <a:pt x="1536783" y="834461"/>
                  </a:cubicBezTo>
                  <a:close/>
                  <a:moveTo>
                    <a:pt x="856312" y="834461"/>
                  </a:moveTo>
                  <a:cubicBezTo>
                    <a:pt x="860335" y="834461"/>
                    <a:pt x="863596" y="837722"/>
                    <a:pt x="863596" y="841745"/>
                  </a:cubicBezTo>
                  <a:cubicBezTo>
                    <a:pt x="863596" y="845768"/>
                    <a:pt x="860335" y="849029"/>
                    <a:pt x="856312" y="849029"/>
                  </a:cubicBezTo>
                  <a:cubicBezTo>
                    <a:pt x="852289" y="849029"/>
                    <a:pt x="849028" y="845768"/>
                    <a:pt x="849028" y="841745"/>
                  </a:cubicBezTo>
                  <a:cubicBezTo>
                    <a:pt x="849028" y="837722"/>
                    <a:pt x="852289" y="834461"/>
                    <a:pt x="856312" y="834461"/>
                  </a:cubicBezTo>
                  <a:close/>
                  <a:moveTo>
                    <a:pt x="2007078" y="827178"/>
                  </a:moveTo>
                  <a:cubicBezTo>
                    <a:pt x="2017996" y="827178"/>
                    <a:pt x="2026847" y="836029"/>
                    <a:pt x="2026847" y="846947"/>
                  </a:cubicBezTo>
                  <a:cubicBezTo>
                    <a:pt x="2026847" y="857865"/>
                    <a:pt x="2017996" y="866716"/>
                    <a:pt x="2007078" y="866716"/>
                  </a:cubicBezTo>
                  <a:cubicBezTo>
                    <a:pt x="1996160" y="866716"/>
                    <a:pt x="1987309" y="857865"/>
                    <a:pt x="1987309" y="846947"/>
                  </a:cubicBezTo>
                  <a:cubicBezTo>
                    <a:pt x="1987309" y="836029"/>
                    <a:pt x="1996160" y="827178"/>
                    <a:pt x="2007078" y="827178"/>
                  </a:cubicBezTo>
                  <a:close/>
                  <a:moveTo>
                    <a:pt x="649777" y="827178"/>
                  </a:moveTo>
                  <a:cubicBezTo>
                    <a:pt x="661557" y="827178"/>
                    <a:pt x="671107" y="836495"/>
                    <a:pt x="671107" y="847988"/>
                  </a:cubicBezTo>
                  <a:cubicBezTo>
                    <a:pt x="671107" y="859481"/>
                    <a:pt x="661557" y="868798"/>
                    <a:pt x="649777" y="868798"/>
                  </a:cubicBezTo>
                  <a:cubicBezTo>
                    <a:pt x="637997" y="868798"/>
                    <a:pt x="628447" y="859481"/>
                    <a:pt x="628447" y="847988"/>
                  </a:cubicBezTo>
                  <a:cubicBezTo>
                    <a:pt x="628447" y="836495"/>
                    <a:pt x="637997" y="827178"/>
                    <a:pt x="649777" y="827178"/>
                  </a:cubicBezTo>
                  <a:close/>
                  <a:moveTo>
                    <a:pt x="313704" y="824057"/>
                  </a:moveTo>
                  <a:cubicBezTo>
                    <a:pt x="319738" y="824057"/>
                    <a:pt x="324629" y="829181"/>
                    <a:pt x="324629" y="835502"/>
                  </a:cubicBezTo>
                  <a:cubicBezTo>
                    <a:pt x="324629" y="841823"/>
                    <a:pt x="319738" y="846947"/>
                    <a:pt x="313704" y="846947"/>
                  </a:cubicBezTo>
                  <a:cubicBezTo>
                    <a:pt x="307670" y="846947"/>
                    <a:pt x="302779" y="841823"/>
                    <a:pt x="302779" y="835502"/>
                  </a:cubicBezTo>
                  <a:cubicBezTo>
                    <a:pt x="302779" y="829181"/>
                    <a:pt x="307670" y="824057"/>
                    <a:pt x="313704" y="824057"/>
                  </a:cubicBezTo>
                  <a:close/>
                  <a:moveTo>
                    <a:pt x="1743318" y="821975"/>
                  </a:moveTo>
                  <a:cubicBezTo>
                    <a:pt x="1755098" y="821975"/>
                    <a:pt x="1764648" y="831292"/>
                    <a:pt x="1764648" y="842785"/>
                  </a:cubicBezTo>
                  <a:cubicBezTo>
                    <a:pt x="1764648" y="854278"/>
                    <a:pt x="1755098" y="863595"/>
                    <a:pt x="1743318" y="863595"/>
                  </a:cubicBezTo>
                  <a:cubicBezTo>
                    <a:pt x="1731538" y="863595"/>
                    <a:pt x="1721988" y="854278"/>
                    <a:pt x="1721988" y="842785"/>
                  </a:cubicBezTo>
                  <a:cubicBezTo>
                    <a:pt x="1721988" y="831292"/>
                    <a:pt x="1731538" y="821975"/>
                    <a:pt x="1743318" y="821975"/>
                  </a:cubicBezTo>
                  <a:close/>
                  <a:moveTo>
                    <a:pt x="2080952" y="811571"/>
                  </a:moveTo>
                  <a:cubicBezTo>
                    <a:pt x="2088997" y="811571"/>
                    <a:pt x="2095519" y="818792"/>
                    <a:pt x="2095519" y="827699"/>
                  </a:cubicBezTo>
                  <a:cubicBezTo>
                    <a:pt x="2095519" y="836606"/>
                    <a:pt x="2088997" y="843827"/>
                    <a:pt x="2080952" y="843827"/>
                  </a:cubicBezTo>
                  <a:cubicBezTo>
                    <a:pt x="2072907" y="843827"/>
                    <a:pt x="2066385" y="836606"/>
                    <a:pt x="2066385" y="827699"/>
                  </a:cubicBezTo>
                  <a:cubicBezTo>
                    <a:pt x="2066385" y="818792"/>
                    <a:pt x="2072907" y="811571"/>
                    <a:pt x="2080952" y="811571"/>
                  </a:cubicBezTo>
                  <a:close/>
                  <a:moveTo>
                    <a:pt x="1063886" y="809490"/>
                  </a:moveTo>
                  <a:cubicBezTo>
                    <a:pt x="1065322" y="809490"/>
                    <a:pt x="1066487" y="809956"/>
                    <a:pt x="1066487" y="810531"/>
                  </a:cubicBezTo>
                  <a:cubicBezTo>
                    <a:pt x="1066487" y="811106"/>
                    <a:pt x="1065322" y="811572"/>
                    <a:pt x="1063886" y="811572"/>
                  </a:cubicBezTo>
                  <a:cubicBezTo>
                    <a:pt x="1062450" y="811572"/>
                    <a:pt x="1061285" y="811106"/>
                    <a:pt x="1061285" y="810531"/>
                  </a:cubicBezTo>
                  <a:cubicBezTo>
                    <a:pt x="1061285" y="809956"/>
                    <a:pt x="1062450" y="809490"/>
                    <a:pt x="1063886" y="809490"/>
                  </a:cubicBezTo>
                  <a:close/>
                  <a:moveTo>
                    <a:pt x="239310" y="809490"/>
                  </a:moveTo>
                  <a:cubicBezTo>
                    <a:pt x="243907" y="809490"/>
                    <a:pt x="247634" y="813450"/>
                    <a:pt x="247634" y="818334"/>
                  </a:cubicBezTo>
                  <a:cubicBezTo>
                    <a:pt x="247634" y="823218"/>
                    <a:pt x="243907" y="827178"/>
                    <a:pt x="239310" y="827178"/>
                  </a:cubicBezTo>
                  <a:cubicBezTo>
                    <a:pt x="234713" y="827178"/>
                    <a:pt x="230986" y="823218"/>
                    <a:pt x="230986" y="818334"/>
                  </a:cubicBezTo>
                  <a:cubicBezTo>
                    <a:pt x="230986" y="813450"/>
                    <a:pt x="234713" y="809490"/>
                    <a:pt x="239310" y="809490"/>
                  </a:cubicBezTo>
                  <a:close/>
                  <a:moveTo>
                    <a:pt x="1329207" y="807409"/>
                  </a:moveTo>
                  <a:cubicBezTo>
                    <a:pt x="1330643" y="807409"/>
                    <a:pt x="1331808" y="808341"/>
                    <a:pt x="1331808" y="809490"/>
                  </a:cubicBezTo>
                  <a:cubicBezTo>
                    <a:pt x="1331808" y="810639"/>
                    <a:pt x="1330643" y="811571"/>
                    <a:pt x="1329207" y="811571"/>
                  </a:cubicBezTo>
                  <a:cubicBezTo>
                    <a:pt x="1327771" y="811571"/>
                    <a:pt x="1326606" y="810639"/>
                    <a:pt x="1326606" y="809490"/>
                  </a:cubicBezTo>
                  <a:cubicBezTo>
                    <a:pt x="1326606" y="808341"/>
                    <a:pt x="1327771" y="807409"/>
                    <a:pt x="1329207" y="807409"/>
                  </a:cubicBezTo>
                  <a:close/>
                  <a:moveTo>
                    <a:pt x="572782" y="804287"/>
                  </a:moveTo>
                  <a:cubicBezTo>
                    <a:pt x="585712" y="804287"/>
                    <a:pt x="596193" y="814768"/>
                    <a:pt x="596193" y="827698"/>
                  </a:cubicBezTo>
                  <a:cubicBezTo>
                    <a:pt x="596193" y="840628"/>
                    <a:pt x="585712" y="851109"/>
                    <a:pt x="572782" y="851109"/>
                  </a:cubicBezTo>
                  <a:cubicBezTo>
                    <a:pt x="559852" y="851109"/>
                    <a:pt x="549371" y="840628"/>
                    <a:pt x="549371" y="827698"/>
                  </a:cubicBezTo>
                  <a:cubicBezTo>
                    <a:pt x="549371" y="814768"/>
                    <a:pt x="559852" y="804287"/>
                    <a:pt x="572782" y="804287"/>
                  </a:cubicBezTo>
                  <a:close/>
                  <a:moveTo>
                    <a:pt x="2155346" y="802207"/>
                  </a:moveTo>
                  <a:cubicBezTo>
                    <a:pt x="2160805" y="802207"/>
                    <a:pt x="2165231" y="806633"/>
                    <a:pt x="2165231" y="812092"/>
                  </a:cubicBezTo>
                  <a:cubicBezTo>
                    <a:pt x="2165231" y="817551"/>
                    <a:pt x="2160805" y="821977"/>
                    <a:pt x="2155346" y="821977"/>
                  </a:cubicBezTo>
                  <a:cubicBezTo>
                    <a:pt x="2149887" y="821977"/>
                    <a:pt x="2145461" y="817551"/>
                    <a:pt x="2145461" y="812092"/>
                  </a:cubicBezTo>
                  <a:cubicBezTo>
                    <a:pt x="2145461" y="806633"/>
                    <a:pt x="2149887" y="802207"/>
                    <a:pt x="2155346" y="802207"/>
                  </a:cubicBezTo>
                  <a:close/>
                  <a:moveTo>
                    <a:pt x="773594" y="802206"/>
                  </a:moveTo>
                  <a:cubicBezTo>
                    <a:pt x="781352" y="802206"/>
                    <a:pt x="787641" y="808728"/>
                    <a:pt x="787641" y="816773"/>
                  </a:cubicBezTo>
                  <a:cubicBezTo>
                    <a:pt x="787641" y="824818"/>
                    <a:pt x="781352" y="831340"/>
                    <a:pt x="773594" y="831340"/>
                  </a:cubicBezTo>
                  <a:cubicBezTo>
                    <a:pt x="765836" y="831340"/>
                    <a:pt x="759547" y="824818"/>
                    <a:pt x="759547" y="816773"/>
                  </a:cubicBezTo>
                  <a:cubicBezTo>
                    <a:pt x="759547" y="808728"/>
                    <a:pt x="765836" y="802206"/>
                    <a:pt x="773594" y="802206"/>
                  </a:cubicBezTo>
                  <a:close/>
                  <a:moveTo>
                    <a:pt x="1821354" y="797004"/>
                  </a:moveTo>
                  <a:cubicBezTo>
                    <a:pt x="1836582" y="797004"/>
                    <a:pt x="1848927" y="809116"/>
                    <a:pt x="1848927" y="824057"/>
                  </a:cubicBezTo>
                  <a:cubicBezTo>
                    <a:pt x="1848927" y="838998"/>
                    <a:pt x="1836582" y="851110"/>
                    <a:pt x="1821354" y="851110"/>
                  </a:cubicBezTo>
                  <a:cubicBezTo>
                    <a:pt x="1806126" y="851110"/>
                    <a:pt x="1793781" y="838998"/>
                    <a:pt x="1793781" y="824057"/>
                  </a:cubicBezTo>
                  <a:cubicBezTo>
                    <a:pt x="1793781" y="809116"/>
                    <a:pt x="1806126" y="797004"/>
                    <a:pt x="1821354" y="797004"/>
                  </a:cubicBezTo>
                  <a:close/>
                  <a:moveTo>
                    <a:pt x="1619501" y="797004"/>
                  </a:moveTo>
                  <a:cubicBezTo>
                    <a:pt x="1628408" y="797004"/>
                    <a:pt x="1635629" y="804225"/>
                    <a:pt x="1635629" y="813132"/>
                  </a:cubicBezTo>
                  <a:cubicBezTo>
                    <a:pt x="1635629" y="822039"/>
                    <a:pt x="1628408" y="829260"/>
                    <a:pt x="1619501" y="829260"/>
                  </a:cubicBezTo>
                  <a:cubicBezTo>
                    <a:pt x="1610594" y="829260"/>
                    <a:pt x="1603373" y="822039"/>
                    <a:pt x="1603373" y="813132"/>
                  </a:cubicBezTo>
                  <a:cubicBezTo>
                    <a:pt x="1603373" y="804225"/>
                    <a:pt x="1610594" y="797004"/>
                    <a:pt x="1619501" y="797004"/>
                  </a:cubicBezTo>
                  <a:close/>
                  <a:moveTo>
                    <a:pt x="164916" y="797004"/>
                  </a:moveTo>
                  <a:cubicBezTo>
                    <a:pt x="166928" y="797004"/>
                    <a:pt x="168558" y="799334"/>
                    <a:pt x="168558" y="802206"/>
                  </a:cubicBezTo>
                  <a:cubicBezTo>
                    <a:pt x="168558" y="805079"/>
                    <a:pt x="166928" y="807409"/>
                    <a:pt x="164916" y="807409"/>
                  </a:cubicBezTo>
                  <a:cubicBezTo>
                    <a:pt x="162905" y="807409"/>
                    <a:pt x="161274" y="805079"/>
                    <a:pt x="161274" y="802206"/>
                  </a:cubicBezTo>
                  <a:cubicBezTo>
                    <a:pt x="161274" y="799334"/>
                    <a:pt x="162905" y="797004"/>
                    <a:pt x="164916" y="797004"/>
                  </a:cubicBezTo>
                  <a:close/>
                  <a:moveTo>
                    <a:pt x="1129957" y="794923"/>
                  </a:moveTo>
                  <a:cubicBezTo>
                    <a:pt x="1130532" y="794923"/>
                    <a:pt x="1130998" y="795389"/>
                    <a:pt x="1130998" y="795964"/>
                  </a:cubicBezTo>
                  <a:cubicBezTo>
                    <a:pt x="1130998" y="796539"/>
                    <a:pt x="1130532" y="797005"/>
                    <a:pt x="1129957" y="797005"/>
                  </a:cubicBezTo>
                  <a:cubicBezTo>
                    <a:pt x="1129382" y="797005"/>
                    <a:pt x="1128916" y="796539"/>
                    <a:pt x="1128916" y="795964"/>
                  </a:cubicBezTo>
                  <a:cubicBezTo>
                    <a:pt x="1128916" y="795389"/>
                    <a:pt x="1129382" y="794923"/>
                    <a:pt x="1129957" y="794923"/>
                  </a:cubicBezTo>
                  <a:close/>
                  <a:moveTo>
                    <a:pt x="910937" y="794923"/>
                  </a:moveTo>
                  <a:cubicBezTo>
                    <a:pt x="915247" y="794923"/>
                    <a:pt x="918741" y="798184"/>
                    <a:pt x="918741" y="802207"/>
                  </a:cubicBezTo>
                  <a:cubicBezTo>
                    <a:pt x="918741" y="806230"/>
                    <a:pt x="915247" y="809491"/>
                    <a:pt x="910937" y="809491"/>
                  </a:cubicBezTo>
                  <a:cubicBezTo>
                    <a:pt x="906627" y="809491"/>
                    <a:pt x="903133" y="806230"/>
                    <a:pt x="903133" y="802207"/>
                  </a:cubicBezTo>
                  <a:cubicBezTo>
                    <a:pt x="903133" y="798184"/>
                    <a:pt x="906627" y="794923"/>
                    <a:pt x="910937" y="794923"/>
                  </a:cubicBezTo>
                  <a:close/>
                  <a:moveTo>
                    <a:pt x="2229219" y="791802"/>
                  </a:moveTo>
                  <a:cubicBezTo>
                    <a:pt x="2230655" y="791802"/>
                    <a:pt x="2231820" y="792967"/>
                    <a:pt x="2231820" y="794403"/>
                  </a:cubicBezTo>
                  <a:cubicBezTo>
                    <a:pt x="2231820" y="795839"/>
                    <a:pt x="2230655" y="797004"/>
                    <a:pt x="2229219" y="797004"/>
                  </a:cubicBezTo>
                  <a:cubicBezTo>
                    <a:pt x="2227783" y="797004"/>
                    <a:pt x="2226618" y="795839"/>
                    <a:pt x="2226618" y="794403"/>
                  </a:cubicBezTo>
                  <a:cubicBezTo>
                    <a:pt x="2226618" y="792967"/>
                    <a:pt x="2227783" y="791802"/>
                    <a:pt x="2229219" y="791802"/>
                  </a:cubicBezTo>
                  <a:close/>
                  <a:moveTo>
                    <a:pt x="495266" y="791802"/>
                  </a:moveTo>
                  <a:cubicBezTo>
                    <a:pt x="506184" y="791802"/>
                    <a:pt x="515035" y="800187"/>
                    <a:pt x="515035" y="810531"/>
                  </a:cubicBezTo>
                  <a:cubicBezTo>
                    <a:pt x="515035" y="820875"/>
                    <a:pt x="506184" y="829260"/>
                    <a:pt x="495266" y="829260"/>
                  </a:cubicBezTo>
                  <a:cubicBezTo>
                    <a:pt x="484348" y="829260"/>
                    <a:pt x="475497" y="820875"/>
                    <a:pt x="475497" y="810531"/>
                  </a:cubicBezTo>
                  <a:cubicBezTo>
                    <a:pt x="475497" y="800187"/>
                    <a:pt x="484348" y="791802"/>
                    <a:pt x="495266" y="791802"/>
                  </a:cubicBezTo>
                  <a:close/>
                  <a:moveTo>
                    <a:pt x="1482158" y="789721"/>
                  </a:moveTo>
                  <a:cubicBezTo>
                    <a:pt x="1487617" y="789721"/>
                    <a:pt x="1492043" y="794147"/>
                    <a:pt x="1492043" y="799606"/>
                  </a:cubicBezTo>
                  <a:cubicBezTo>
                    <a:pt x="1492043" y="805065"/>
                    <a:pt x="1487617" y="809491"/>
                    <a:pt x="1482158" y="809491"/>
                  </a:cubicBezTo>
                  <a:cubicBezTo>
                    <a:pt x="1476699" y="809491"/>
                    <a:pt x="1472273" y="805065"/>
                    <a:pt x="1472273" y="799606"/>
                  </a:cubicBezTo>
                  <a:cubicBezTo>
                    <a:pt x="1472273" y="794147"/>
                    <a:pt x="1476699" y="789721"/>
                    <a:pt x="1482158" y="789721"/>
                  </a:cubicBezTo>
                  <a:close/>
                  <a:moveTo>
                    <a:pt x="90522" y="782437"/>
                  </a:moveTo>
                  <a:cubicBezTo>
                    <a:pt x="91097" y="782437"/>
                    <a:pt x="91563" y="783602"/>
                    <a:pt x="91563" y="785039"/>
                  </a:cubicBezTo>
                  <a:cubicBezTo>
                    <a:pt x="91563" y="786476"/>
                    <a:pt x="91097" y="787641"/>
                    <a:pt x="90522" y="787641"/>
                  </a:cubicBezTo>
                  <a:cubicBezTo>
                    <a:pt x="89947" y="787641"/>
                    <a:pt x="89481" y="786476"/>
                    <a:pt x="89481" y="785039"/>
                  </a:cubicBezTo>
                  <a:cubicBezTo>
                    <a:pt x="89481" y="783602"/>
                    <a:pt x="89947" y="782437"/>
                    <a:pt x="90522" y="782437"/>
                  </a:cubicBezTo>
                  <a:close/>
                  <a:moveTo>
                    <a:pt x="1898869" y="779316"/>
                  </a:moveTo>
                  <a:cubicBezTo>
                    <a:pt x="1913235" y="779316"/>
                    <a:pt x="1924881" y="790962"/>
                    <a:pt x="1924881" y="805328"/>
                  </a:cubicBezTo>
                  <a:cubicBezTo>
                    <a:pt x="1924881" y="819694"/>
                    <a:pt x="1913235" y="831340"/>
                    <a:pt x="1898869" y="831340"/>
                  </a:cubicBezTo>
                  <a:cubicBezTo>
                    <a:pt x="1884503" y="831340"/>
                    <a:pt x="1872857" y="819694"/>
                    <a:pt x="1872857" y="805328"/>
                  </a:cubicBezTo>
                  <a:cubicBezTo>
                    <a:pt x="1872857" y="790962"/>
                    <a:pt x="1884503" y="779316"/>
                    <a:pt x="1898869" y="779316"/>
                  </a:cubicBezTo>
                  <a:close/>
                  <a:moveTo>
                    <a:pt x="418272" y="779316"/>
                  </a:moveTo>
                  <a:cubicBezTo>
                    <a:pt x="425168" y="779316"/>
                    <a:pt x="430758" y="785605"/>
                    <a:pt x="430758" y="793363"/>
                  </a:cubicBezTo>
                  <a:cubicBezTo>
                    <a:pt x="430758" y="801121"/>
                    <a:pt x="425168" y="807410"/>
                    <a:pt x="418272" y="807410"/>
                  </a:cubicBezTo>
                  <a:cubicBezTo>
                    <a:pt x="411376" y="807410"/>
                    <a:pt x="405786" y="801121"/>
                    <a:pt x="405786" y="793363"/>
                  </a:cubicBezTo>
                  <a:cubicBezTo>
                    <a:pt x="405786" y="785605"/>
                    <a:pt x="411376" y="779316"/>
                    <a:pt x="418272" y="779316"/>
                  </a:cubicBezTo>
                  <a:close/>
                  <a:moveTo>
                    <a:pt x="2302573" y="775154"/>
                  </a:moveTo>
                  <a:cubicBezTo>
                    <a:pt x="2303148" y="775154"/>
                    <a:pt x="2303614" y="775620"/>
                    <a:pt x="2303614" y="776195"/>
                  </a:cubicBezTo>
                  <a:cubicBezTo>
                    <a:pt x="2303614" y="776770"/>
                    <a:pt x="2303148" y="777236"/>
                    <a:pt x="2302573" y="777236"/>
                  </a:cubicBezTo>
                  <a:cubicBezTo>
                    <a:pt x="2301998" y="777236"/>
                    <a:pt x="2301532" y="776770"/>
                    <a:pt x="2301532" y="776195"/>
                  </a:cubicBezTo>
                  <a:cubicBezTo>
                    <a:pt x="2301532" y="775620"/>
                    <a:pt x="2301998" y="775154"/>
                    <a:pt x="2302573" y="775154"/>
                  </a:cubicBezTo>
                  <a:close/>
                  <a:moveTo>
                    <a:pt x="691916" y="769952"/>
                  </a:moveTo>
                  <a:cubicBezTo>
                    <a:pt x="705133" y="769952"/>
                    <a:pt x="715847" y="781132"/>
                    <a:pt x="715847" y="794924"/>
                  </a:cubicBezTo>
                  <a:cubicBezTo>
                    <a:pt x="715847" y="808716"/>
                    <a:pt x="705133" y="819896"/>
                    <a:pt x="691916" y="819896"/>
                  </a:cubicBezTo>
                  <a:cubicBezTo>
                    <a:pt x="678699" y="819896"/>
                    <a:pt x="667985" y="808716"/>
                    <a:pt x="667985" y="794924"/>
                  </a:cubicBezTo>
                  <a:cubicBezTo>
                    <a:pt x="667985" y="781132"/>
                    <a:pt x="678699" y="769952"/>
                    <a:pt x="691916" y="769952"/>
                  </a:cubicBezTo>
                  <a:close/>
                  <a:moveTo>
                    <a:pt x="1702739" y="767871"/>
                  </a:moveTo>
                  <a:cubicBezTo>
                    <a:pt x="1716243" y="767871"/>
                    <a:pt x="1727190" y="778352"/>
                    <a:pt x="1727190" y="791282"/>
                  </a:cubicBezTo>
                  <a:cubicBezTo>
                    <a:pt x="1727190" y="804212"/>
                    <a:pt x="1716243" y="814693"/>
                    <a:pt x="1702739" y="814693"/>
                  </a:cubicBezTo>
                  <a:cubicBezTo>
                    <a:pt x="1689235" y="814693"/>
                    <a:pt x="1678288" y="804212"/>
                    <a:pt x="1678288" y="791282"/>
                  </a:cubicBezTo>
                  <a:cubicBezTo>
                    <a:pt x="1678288" y="778352"/>
                    <a:pt x="1689235" y="767871"/>
                    <a:pt x="1702739" y="767871"/>
                  </a:cubicBezTo>
                  <a:close/>
                  <a:moveTo>
                    <a:pt x="1974303" y="764750"/>
                  </a:moveTo>
                  <a:cubicBezTo>
                    <a:pt x="1986658" y="764750"/>
                    <a:pt x="1996673" y="774765"/>
                    <a:pt x="1996673" y="787120"/>
                  </a:cubicBezTo>
                  <a:cubicBezTo>
                    <a:pt x="1996673" y="799475"/>
                    <a:pt x="1986658" y="809490"/>
                    <a:pt x="1974303" y="809490"/>
                  </a:cubicBezTo>
                  <a:cubicBezTo>
                    <a:pt x="1961948" y="809490"/>
                    <a:pt x="1951933" y="799475"/>
                    <a:pt x="1951933" y="787120"/>
                  </a:cubicBezTo>
                  <a:cubicBezTo>
                    <a:pt x="1951933" y="774765"/>
                    <a:pt x="1961948" y="764750"/>
                    <a:pt x="1974303" y="764750"/>
                  </a:cubicBezTo>
                  <a:close/>
                  <a:moveTo>
                    <a:pt x="342837" y="764750"/>
                  </a:moveTo>
                  <a:cubicBezTo>
                    <a:pt x="348871" y="764750"/>
                    <a:pt x="353762" y="769874"/>
                    <a:pt x="353762" y="776195"/>
                  </a:cubicBezTo>
                  <a:cubicBezTo>
                    <a:pt x="353762" y="782516"/>
                    <a:pt x="348871" y="787640"/>
                    <a:pt x="342837" y="787640"/>
                  </a:cubicBezTo>
                  <a:cubicBezTo>
                    <a:pt x="336803" y="787640"/>
                    <a:pt x="331912" y="782516"/>
                    <a:pt x="331912" y="776195"/>
                  </a:cubicBezTo>
                  <a:cubicBezTo>
                    <a:pt x="331912" y="769874"/>
                    <a:pt x="336803" y="764750"/>
                    <a:pt x="342837" y="764750"/>
                  </a:cubicBezTo>
                  <a:close/>
                  <a:moveTo>
                    <a:pt x="969203" y="764749"/>
                  </a:moveTo>
                  <a:cubicBezTo>
                    <a:pt x="971215" y="764749"/>
                    <a:pt x="972845" y="766380"/>
                    <a:pt x="972845" y="768391"/>
                  </a:cubicBezTo>
                  <a:cubicBezTo>
                    <a:pt x="972845" y="770403"/>
                    <a:pt x="971215" y="772033"/>
                    <a:pt x="969203" y="772033"/>
                  </a:cubicBezTo>
                  <a:cubicBezTo>
                    <a:pt x="967192" y="772033"/>
                    <a:pt x="965561" y="770403"/>
                    <a:pt x="965561" y="768391"/>
                  </a:cubicBezTo>
                  <a:cubicBezTo>
                    <a:pt x="965561" y="766380"/>
                    <a:pt x="967192" y="764749"/>
                    <a:pt x="969203" y="764749"/>
                  </a:cubicBezTo>
                  <a:close/>
                  <a:moveTo>
                    <a:pt x="1423891" y="762668"/>
                  </a:moveTo>
                  <a:cubicBezTo>
                    <a:pt x="1425903" y="762668"/>
                    <a:pt x="1427533" y="764299"/>
                    <a:pt x="1427533" y="766310"/>
                  </a:cubicBezTo>
                  <a:cubicBezTo>
                    <a:pt x="1427533" y="768322"/>
                    <a:pt x="1425903" y="769952"/>
                    <a:pt x="1423891" y="769952"/>
                  </a:cubicBezTo>
                  <a:cubicBezTo>
                    <a:pt x="1421880" y="769952"/>
                    <a:pt x="1420249" y="768322"/>
                    <a:pt x="1420249" y="766310"/>
                  </a:cubicBezTo>
                  <a:cubicBezTo>
                    <a:pt x="1420249" y="764299"/>
                    <a:pt x="1421880" y="762668"/>
                    <a:pt x="1423891" y="762668"/>
                  </a:cubicBezTo>
                  <a:close/>
                  <a:moveTo>
                    <a:pt x="823016" y="757466"/>
                  </a:moveTo>
                  <a:cubicBezTo>
                    <a:pt x="830486" y="757466"/>
                    <a:pt x="836542" y="763522"/>
                    <a:pt x="836542" y="770992"/>
                  </a:cubicBezTo>
                  <a:cubicBezTo>
                    <a:pt x="836542" y="778462"/>
                    <a:pt x="830486" y="784518"/>
                    <a:pt x="823016" y="784518"/>
                  </a:cubicBezTo>
                  <a:cubicBezTo>
                    <a:pt x="815546" y="784518"/>
                    <a:pt x="809490" y="778462"/>
                    <a:pt x="809490" y="770992"/>
                  </a:cubicBezTo>
                  <a:cubicBezTo>
                    <a:pt x="809490" y="763522"/>
                    <a:pt x="815546" y="757466"/>
                    <a:pt x="823016" y="757466"/>
                  </a:cubicBezTo>
                  <a:close/>
                  <a:moveTo>
                    <a:pt x="1570599" y="755385"/>
                  </a:moveTo>
                  <a:cubicBezTo>
                    <a:pt x="1579506" y="755385"/>
                    <a:pt x="1586727" y="761907"/>
                    <a:pt x="1586727" y="769952"/>
                  </a:cubicBezTo>
                  <a:cubicBezTo>
                    <a:pt x="1586727" y="777997"/>
                    <a:pt x="1579506" y="784519"/>
                    <a:pt x="1570599" y="784519"/>
                  </a:cubicBezTo>
                  <a:cubicBezTo>
                    <a:pt x="1561692" y="784519"/>
                    <a:pt x="1554471" y="777997"/>
                    <a:pt x="1554471" y="769952"/>
                  </a:cubicBezTo>
                  <a:cubicBezTo>
                    <a:pt x="1554471" y="761907"/>
                    <a:pt x="1561692" y="755385"/>
                    <a:pt x="1570599" y="755385"/>
                  </a:cubicBezTo>
                  <a:close/>
                  <a:moveTo>
                    <a:pt x="2051299" y="752264"/>
                  </a:moveTo>
                  <a:cubicBezTo>
                    <a:pt x="2060781" y="752264"/>
                    <a:pt x="2068467" y="760183"/>
                    <a:pt x="2068467" y="769952"/>
                  </a:cubicBezTo>
                  <a:cubicBezTo>
                    <a:pt x="2068467" y="779721"/>
                    <a:pt x="2060781" y="787640"/>
                    <a:pt x="2051299" y="787640"/>
                  </a:cubicBezTo>
                  <a:cubicBezTo>
                    <a:pt x="2041817" y="787640"/>
                    <a:pt x="2034131" y="779721"/>
                    <a:pt x="2034131" y="769952"/>
                  </a:cubicBezTo>
                  <a:cubicBezTo>
                    <a:pt x="2034131" y="760183"/>
                    <a:pt x="2041817" y="752264"/>
                    <a:pt x="2051299" y="752264"/>
                  </a:cubicBezTo>
                  <a:close/>
                  <a:moveTo>
                    <a:pt x="611279" y="752264"/>
                  </a:moveTo>
                  <a:cubicBezTo>
                    <a:pt x="623634" y="752264"/>
                    <a:pt x="633649" y="762279"/>
                    <a:pt x="633649" y="774634"/>
                  </a:cubicBezTo>
                  <a:cubicBezTo>
                    <a:pt x="633649" y="786989"/>
                    <a:pt x="623634" y="797004"/>
                    <a:pt x="611279" y="797004"/>
                  </a:cubicBezTo>
                  <a:cubicBezTo>
                    <a:pt x="598924" y="797004"/>
                    <a:pt x="588909" y="786989"/>
                    <a:pt x="588909" y="774634"/>
                  </a:cubicBezTo>
                  <a:cubicBezTo>
                    <a:pt x="588909" y="762279"/>
                    <a:pt x="598924" y="752264"/>
                    <a:pt x="611279" y="752264"/>
                  </a:cubicBezTo>
                  <a:close/>
                  <a:moveTo>
                    <a:pt x="267403" y="750183"/>
                  </a:moveTo>
                  <a:cubicBezTo>
                    <a:pt x="271426" y="750183"/>
                    <a:pt x="274687" y="753444"/>
                    <a:pt x="274687" y="757467"/>
                  </a:cubicBezTo>
                  <a:cubicBezTo>
                    <a:pt x="274687" y="761490"/>
                    <a:pt x="271426" y="764751"/>
                    <a:pt x="267403" y="764751"/>
                  </a:cubicBezTo>
                  <a:cubicBezTo>
                    <a:pt x="263380" y="764751"/>
                    <a:pt x="260119" y="761490"/>
                    <a:pt x="260119" y="757467"/>
                  </a:cubicBezTo>
                  <a:cubicBezTo>
                    <a:pt x="260119" y="753444"/>
                    <a:pt x="263380" y="750183"/>
                    <a:pt x="267403" y="750183"/>
                  </a:cubicBezTo>
                  <a:close/>
                  <a:moveTo>
                    <a:pt x="1781816" y="742899"/>
                  </a:moveTo>
                  <a:cubicBezTo>
                    <a:pt x="1797044" y="742899"/>
                    <a:pt x="1809389" y="755011"/>
                    <a:pt x="1809389" y="769952"/>
                  </a:cubicBezTo>
                  <a:cubicBezTo>
                    <a:pt x="1809389" y="784893"/>
                    <a:pt x="1797044" y="797005"/>
                    <a:pt x="1781816" y="797005"/>
                  </a:cubicBezTo>
                  <a:cubicBezTo>
                    <a:pt x="1766588" y="797005"/>
                    <a:pt x="1754243" y="784893"/>
                    <a:pt x="1754243" y="769952"/>
                  </a:cubicBezTo>
                  <a:cubicBezTo>
                    <a:pt x="1754243" y="755011"/>
                    <a:pt x="1766588" y="742899"/>
                    <a:pt x="1781816" y="742899"/>
                  </a:cubicBezTo>
                  <a:close/>
                  <a:moveTo>
                    <a:pt x="1361462" y="739778"/>
                  </a:moveTo>
                  <a:cubicBezTo>
                    <a:pt x="1362898" y="739778"/>
                    <a:pt x="1364063" y="740477"/>
                    <a:pt x="1364063" y="741339"/>
                  </a:cubicBezTo>
                  <a:cubicBezTo>
                    <a:pt x="1364063" y="742201"/>
                    <a:pt x="1362898" y="742900"/>
                    <a:pt x="1361462" y="742900"/>
                  </a:cubicBezTo>
                  <a:cubicBezTo>
                    <a:pt x="1360026" y="742900"/>
                    <a:pt x="1358861" y="742201"/>
                    <a:pt x="1358861" y="741339"/>
                  </a:cubicBezTo>
                  <a:cubicBezTo>
                    <a:pt x="1358861" y="740477"/>
                    <a:pt x="1360026" y="739778"/>
                    <a:pt x="1361462" y="739778"/>
                  </a:cubicBezTo>
                  <a:close/>
                  <a:moveTo>
                    <a:pt x="1031112" y="739778"/>
                  </a:moveTo>
                  <a:cubicBezTo>
                    <a:pt x="1031687" y="739778"/>
                    <a:pt x="1032153" y="740943"/>
                    <a:pt x="1032153" y="742379"/>
                  </a:cubicBezTo>
                  <a:cubicBezTo>
                    <a:pt x="1032153" y="743815"/>
                    <a:pt x="1031687" y="744980"/>
                    <a:pt x="1031112" y="744980"/>
                  </a:cubicBezTo>
                  <a:cubicBezTo>
                    <a:pt x="1030537" y="744980"/>
                    <a:pt x="1030071" y="743815"/>
                    <a:pt x="1030071" y="742379"/>
                  </a:cubicBezTo>
                  <a:cubicBezTo>
                    <a:pt x="1030071" y="740943"/>
                    <a:pt x="1030537" y="739778"/>
                    <a:pt x="1031112" y="739778"/>
                  </a:cubicBezTo>
                  <a:close/>
                  <a:moveTo>
                    <a:pt x="2125692" y="737697"/>
                  </a:moveTo>
                  <a:cubicBezTo>
                    <a:pt x="2132588" y="737697"/>
                    <a:pt x="2138178" y="743753"/>
                    <a:pt x="2138178" y="751223"/>
                  </a:cubicBezTo>
                  <a:cubicBezTo>
                    <a:pt x="2138178" y="758693"/>
                    <a:pt x="2132588" y="764749"/>
                    <a:pt x="2125692" y="764749"/>
                  </a:cubicBezTo>
                  <a:cubicBezTo>
                    <a:pt x="2118796" y="764749"/>
                    <a:pt x="2113206" y="758693"/>
                    <a:pt x="2113206" y="751223"/>
                  </a:cubicBezTo>
                  <a:cubicBezTo>
                    <a:pt x="2113206" y="743753"/>
                    <a:pt x="2118796" y="737697"/>
                    <a:pt x="2125692" y="737697"/>
                  </a:cubicBezTo>
                  <a:close/>
                  <a:moveTo>
                    <a:pt x="191968" y="737697"/>
                  </a:moveTo>
                  <a:cubicBezTo>
                    <a:pt x="193980" y="737697"/>
                    <a:pt x="195610" y="738862"/>
                    <a:pt x="195610" y="740298"/>
                  </a:cubicBezTo>
                  <a:cubicBezTo>
                    <a:pt x="195610" y="741734"/>
                    <a:pt x="193980" y="742899"/>
                    <a:pt x="191968" y="742899"/>
                  </a:cubicBezTo>
                  <a:cubicBezTo>
                    <a:pt x="189957" y="742899"/>
                    <a:pt x="188326" y="741734"/>
                    <a:pt x="188326" y="740298"/>
                  </a:cubicBezTo>
                  <a:cubicBezTo>
                    <a:pt x="188326" y="738862"/>
                    <a:pt x="189957" y="737697"/>
                    <a:pt x="191968" y="737697"/>
                  </a:cubicBezTo>
                  <a:close/>
                  <a:moveTo>
                    <a:pt x="532723" y="735616"/>
                  </a:moveTo>
                  <a:cubicBezTo>
                    <a:pt x="543641" y="735616"/>
                    <a:pt x="552492" y="744467"/>
                    <a:pt x="552492" y="755385"/>
                  </a:cubicBezTo>
                  <a:cubicBezTo>
                    <a:pt x="552492" y="766303"/>
                    <a:pt x="543641" y="775154"/>
                    <a:pt x="532723" y="775154"/>
                  </a:cubicBezTo>
                  <a:cubicBezTo>
                    <a:pt x="521805" y="775154"/>
                    <a:pt x="512954" y="766303"/>
                    <a:pt x="512954" y="755385"/>
                  </a:cubicBezTo>
                  <a:cubicBezTo>
                    <a:pt x="512954" y="744467"/>
                    <a:pt x="521805" y="735616"/>
                    <a:pt x="532723" y="735616"/>
                  </a:cubicBezTo>
                  <a:close/>
                  <a:moveTo>
                    <a:pt x="2199566" y="727292"/>
                  </a:moveTo>
                  <a:cubicBezTo>
                    <a:pt x="2202440" y="727292"/>
                    <a:pt x="2204769" y="729621"/>
                    <a:pt x="2204769" y="732495"/>
                  </a:cubicBezTo>
                  <a:cubicBezTo>
                    <a:pt x="2204769" y="735369"/>
                    <a:pt x="2202440" y="737698"/>
                    <a:pt x="2199566" y="737698"/>
                  </a:cubicBezTo>
                  <a:cubicBezTo>
                    <a:pt x="2196692" y="737698"/>
                    <a:pt x="2194363" y="735369"/>
                    <a:pt x="2194363" y="732495"/>
                  </a:cubicBezTo>
                  <a:cubicBezTo>
                    <a:pt x="2194363" y="729621"/>
                    <a:pt x="2196692" y="727292"/>
                    <a:pt x="2199566" y="727292"/>
                  </a:cubicBezTo>
                  <a:close/>
                  <a:moveTo>
                    <a:pt x="738738" y="727292"/>
                  </a:moveTo>
                  <a:cubicBezTo>
                    <a:pt x="749082" y="727292"/>
                    <a:pt x="757467" y="735677"/>
                    <a:pt x="757467" y="746021"/>
                  </a:cubicBezTo>
                  <a:cubicBezTo>
                    <a:pt x="757467" y="756365"/>
                    <a:pt x="749082" y="764750"/>
                    <a:pt x="738738" y="764750"/>
                  </a:cubicBezTo>
                  <a:cubicBezTo>
                    <a:pt x="728394" y="764750"/>
                    <a:pt x="720009" y="756365"/>
                    <a:pt x="720009" y="746021"/>
                  </a:cubicBezTo>
                  <a:cubicBezTo>
                    <a:pt x="720009" y="735677"/>
                    <a:pt x="728394" y="727292"/>
                    <a:pt x="738738" y="727292"/>
                  </a:cubicBezTo>
                  <a:close/>
                  <a:moveTo>
                    <a:pt x="1860892" y="723130"/>
                  </a:moveTo>
                  <a:cubicBezTo>
                    <a:pt x="1876120" y="723130"/>
                    <a:pt x="1888465" y="735242"/>
                    <a:pt x="1888465" y="750183"/>
                  </a:cubicBezTo>
                  <a:cubicBezTo>
                    <a:pt x="1888465" y="765124"/>
                    <a:pt x="1876120" y="777236"/>
                    <a:pt x="1860892" y="777236"/>
                  </a:cubicBezTo>
                  <a:cubicBezTo>
                    <a:pt x="1845664" y="777236"/>
                    <a:pt x="1833319" y="765124"/>
                    <a:pt x="1833319" y="750183"/>
                  </a:cubicBezTo>
                  <a:cubicBezTo>
                    <a:pt x="1833319" y="735242"/>
                    <a:pt x="1845664" y="723130"/>
                    <a:pt x="1860892" y="723130"/>
                  </a:cubicBezTo>
                  <a:close/>
                  <a:moveTo>
                    <a:pt x="1655397" y="723130"/>
                  </a:moveTo>
                  <a:cubicBezTo>
                    <a:pt x="1666315" y="723130"/>
                    <a:pt x="1675166" y="732447"/>
                    <a:pt x="1675166" y="743940"/>
                  </a:cubicBezTo>
                  <a:cubicBezTo>
                    <a:pt x="1675166" y="755433"/>
                    <a:pt x="1666315" y="764750"/>
                    <a:pt x="1655397" y="764750"/>
                  </a:cubicBezTo>
                  <a:cubicBezTo>
                    <a:pt x="1644479" y="764750"/>
                    <a:pt x="1635628" y="755433"/>
                    <a:pt x="1635628" y="743940"/>
                  </a:cubicBezTo>
                  <a:cubicBezTo>
                    <a:pt x="1635628" y="732447"/>
                    <a:pt x="1644479" y="723130"/>
                    <a:pt x="1655397" y="723130"/>
                  </a:cubicBezTo>
                  <a:close/>
                  <a:moveTo>
                    <a:pt x="118094" y="723130"/>
                  </a:moveTo>
                  <a:cubicBezTo>
                    <a:pt x="118956" y="723130"/>
                    <a:pt x="119655" y="723596"/>
                    <a:pt x="119655" y="724171"/>
                  </a:cubicBezTo>
                  <a:cubicBezTo>
                    <a:pt x="119655" y="724746"/>
                    <a:pt x="118956" y="725212"/>
                    <a:pt x="118094" y="725212"/>
                  </a:cubicBezTo>
                  <a:cubicBezTo>
                    <a:pt x="117232" y="725212"/>
                    <a:pt x="116533" y="724746"/>
                    <a:pt x="116533" y="724171"/>
                  </a:cubicBezTo>
                  <a:cubicBezTo>
                    <a:pt x="116533" y="723596"/>
                    <a:pt x="117232" y="723130"/>
                    <a:pt x="118094" y="723130"/>
                  </a:cubicBezTo>
                  <a:close/>
                  <a:moveTo>
                    <a:pt x="454169" y="720009"/>
                  </a:moveTo>
                  <a:cubicBezTo>
                    <a:pt x="463076" y="720009"/>
                    <a:pt x="470297" y="726764"/>
                    <a:pt x="470297" y="735096"/>
                  </a:cubicBezTo>
                  <a:cubicBezTo>
                    <a:pt x="470297" y="743428"/>
                    <a:pt x="463076" y="750183"/>
                    <a:pt x="454169" y="750183"/>
                  </a:cubicBezTo>
                  <a:cubicBezTo>
                    <a:pt x="445262" y="750183"/>
                    <a:pt x="438041" y="743428"/>
                    <a:pt x="438041" y="735096"/>
                  </a:cubicBezTo>
                  <a:cubicBezTo>
                    <a:pt x="438041" y="726764"/>
                    <a:pt x="445262" y="720009"/>
                    <a:pt x="454169" y="720009"/>
                  </a:cubicBezTo>
                  <a:close/>
                  <a:moveTo>
                    <a:pt x="1296433" y="717928"/>
                  </a:moveTo>
                  <a:cubicBezTo>
                    <a:pt x="1300456" y="717928"/>
                    <a:pt x="1303717" y="720723"/>
                    <a:pt x="1303717" y="724171"/>
                  </a:cubicBezTo>
                  <a:cubicBezTo>
                    <a:pt x="1303717" y="727619"/>
                    <a:pt x="1300456" y="730414"/>
                    <a:pt x="1296433" y="730414"/>
                  </a:cubicBezTo>
                  <a:cubicBezTo>
                    <a:pt x="1292410" y="730414"/>
                    <a:pt x="1289149" y="727619"/>
                    <a:pt x="1289149" y="724171"/>
                  </a:cubicBezTo>
                  <a:cubicBezTo>
                    <a:pt x="1289149" y="720723"/>
                    <a:pt x="1292410" y="717928"/>
                    <a:pt x="1296433" y="717928"/>
                  </a:cubicBezTo>
                  <a:close/>
                  <a:moveTo>
                    <a:pt x="1096662" y="717928"/>
                  </a:moveTo>
                  <a:cubicBezTo>
                    <a:pt x="1100685" y="717928"/>
                    <a:pt x="1103946" y="721189"/>
                    <a:pt x="1103946" y="725212"/>
                  </a:cubicBezTo>
                  <a:cubicBezTo>
                    <a:pt x="1103946" y="729235"/>
                    <a:pt x="1100685" y="732496"/>
                    <a:pt x="1096662" y="732496"/>
                  </a:cubicBezTo>
                  <a:cubicBezTo>
                    <a:pt x="1092639" y="732496"/>
                    <a:pt x="1089378" y="729235"/>
                    <a:pt x="1089378" y="725212"/>
                  </a:cubicBezTo>
                  <a:cubicBezTo>
                    <a:pt x="1089378" y="721189"/>
                    <a:pt x="1092639" y="717928"/>
                    <a:pt x="1096662" y="717928"/>
                  </a:cubicBezTo>
                  <a:close/>
                  <a:moveTo>
                    <a:pt x="877642" y="717928"/>
                  </a:moveTo>
                  <a:cubicBezTo>
                    <a:pt x="886549" y="717928"/>
                    <a:pt x="893770" y="725149"/>
                    <a:pt x="893770" y="734056"/>
                  </a:cubicBezTo>
                  <a:cubicBezTo>
                    <a:pt x="893770" y="742963"/>
                    <a:pt x="886549" y="750184"/>
                    <a:pt x="877642" y="750184"/>
                  </a:cubicBezTo>
                  <a:cubicBezTo>
                    <a:pt x="868735" y="750184"/>
                    <a:pt x="861514" y="742963"/>
                    <a:pt x="861514" y="734056"/>
                  </a:cubicBezTo>
                  <a:cubicBezTo>
                    <a:pt x="861514" y="725149"/>
                    <a:pt x="868735" y="717928"/>
                    <a:pt x="877642" y="717928"/>
                  </a:cubicBezTo>
                  <a:close/>
                  <a:moveTo>
                    <a:pt x="2275521" y="712726"/>
                  </a:moveTo>
                  <a:cubicBezTo>
                    <a:pt x="2276096" y="712726"/>
                    <a:pt x="2276562" y="713891"/>
                    <a:pt x="2276562" y="715328"/>
                  </a:cubicBezTo>
                  <a:cubicBezTo>
                    <a:pt x="2276562" y="716765"/>
                    <a:pt x="2276096" y="717930"/>
                    <a:pt x="2275521" y="717930"/>
                  </a:cubicBezTo>
                  <a:cubicBezTo>
                    <a:pt x="2274946" y="717930"/>
                    <a:pt x="2274480" y="716765"/>
                    <a:pt x="2274480" y="715328"/>
                  </a:cubicBezTo>
                  <a:cubicBezTo>
                    <a:pt x="2274480" y="713891"/>
                    <a:pt x="2274946" y="712726"/>
                    <a:pt x="2275521" y="712726"/>
                  </a:cubicBezTo>
                  <a:close/>
                  <a:moveTo>
                    <a:pt x="1938928" y="712726"/>
                  </a:moveTo>
                  <a:cubicBezTo>
                    <a:pt x="1948985" y="712726"/>
                    <a:pt x="1957137" y="720645"/>
                    <a:pt x="1957137" y="730414"/>
                  </a:cubicBezTo>
                  <a:cubicBezTo>
                    <a:pt x="1957137" y="740183"/>
                    <a:pt x="1948985" y="748102"/>
                    <a:pt x="1938928" y="748102"/>
                  </a:cubicBezTo>
                  <a:cubicBezTo>
                    <a:pt x="1928871" y="748102"/>
                    <a:pt x="1920719" y="740183"/>
                    <a:pt x="1920719" y="730414"/>
                  </a:cubicBezTo>
                  <a:cubicBezTo>
                    <a:pt x="1920719" y="720645"/>
                    <a:pt x="1928871" y="712726"/>
                    <a:pt x="1938928" y="712726"/>
                  </a:cubicBezTo>
                  <a:close/>
                  <a:moveTo>
                    <a:pt x="1514412" y="712725"/>
                  </a:moveTo>
                  <a:cubicBezTo>
                    <a:pt x="1523894" y="712725"/>
                    <a:pt x="1531580" y="720644"/>
                    <a:pt x="1531580" y="730413"/>
                  </a:cubicBezTo>
                  <a:cubicBezTo>
                    <a:pt x="1531580" y="740182"/>
                    <a:pt x="1523894" y="748101"/>
                    <a:pt x="1514412" y="748101"/>
                  </a:cubicBezTo>
                  <a:cubicBezTo>
                    <a:pt x="1504930" y="748101"/>
                    <a:pt x="1497244" y="740182"/>
                    <a:pt x="1497244" y="730413"/>
                  </a:cubicBezTo>
                  <a:cubicBezTo>
                    <a:pt x="1497244" y="720644"/>
                    <a:pt x="1504930" y="712725"/>
                    <a:pt x="1514412" y="712725"/>
                  </a:cubicBezTo>
                  <a:close/>
                  <a:moveTo>
                    <a:pt x="1230883" y="710645"/>
                  </a:moveTo>
                  <a:cubicBezTo>
                    <a:pt x="1234331" y="710645"/>
                    <a:pt x="1237126" y="713440"/>
                    <a:pt x="1237126" y="716888"/>
                  </a:cubicBezTo>
                  <a:cubicBezTo>
                    <a:pt x="1237126" y="720336"/>
                    <a:pt x="1234331" y="723131"/>
                    <a:pt x="1230883" y="723131"/>
                  </a:cubicBezTo>
                  <a:cubicBezTo>
                    <a:pt x="1227435" y="723131"/>
                    <a:pt x="1224640" y="720336"/>
                    <a:pt x="1224640" y="716888"/>
                  </a:cubicBezTo>
                  <a:cubicBezTo>
                    <a:pt x="1224640" y="713440"/>
                    <a:pt x="1227435" y="710645"/>
                    <a:pt x="1230883" y="710645"/>
                  </a:cubicBezTo>
                  <a:close/>
                  <a:moveTo>
                    <a:pt x="1163252" y="707523"/>
                  </a:moveTo>
                  <a:cubicBezTo>
                    <a:pt x="1167275" y="707523"/>
                    <a:pt x="1170536" y="711017"/>
                    <a:pt x="1170536" y="715327"/>
                  </a:cubicBezTo>
                  <a:cubicBezTo>
                    <a:pt x="1170536" y="719637"/>
                    <a:pt x="1167275" y="723131"/>
                    <a:pt x="1163252" y="723131"/>
                  </a:cubicBezTo>
                  <a:cubicBezTo>
                    <a:pt x="1159229" y="723131"/>
                    <a:pt x="1155968" y="719637"/>
                    <a:pt x="1155968" y="715327"/>
                  </a:cubicBezTo>
                  <a:cubicBezTo>
                    <a:pt x="1155968" y="711017"/>
                    <a:pt x="1159229" y="707523"/>
                    <a:pt x="1163252" y="707523"/>
                  </a:cubicBezTo>
                  <a:close/>
                  <a:moveTo>
                    <a:pt x="43181" y="705442"/>
                  </a:moveTo>
                  <a:cubicBezTo>
                    <a:pt x="43469" y="705442"/>
                    <a:pt x="43702" y="705675"/>
                    <a:pt x="43702" y="705963"/>
                  </a:cubicBezTo>
                  <a:cubicBezTo>
                    <a:pt x="43702" y="706251"/>
                    <a:pt x="43469" y="706484"/>
                    <a:pt x="43181" y="706484"/>
                  </a:cubicBezTo>
                  <a:cubicBezTo>
                    <a:pt x="42893" y="706484"/>
                    <a:pt x="42660" y="706251"/>
                    <a:pt x="42660" y="705963"/>
                  </a:cubicBezTo>
                  <a:cubicBezTo>
                    <a:pt x="42660" y="705675"/>
                    <a:pt x="42893" y="705442"/>
                    <a:pt x="43181" y="705442"/>
                  </a:cubicBezTo>
                  <a:close/>
                  <a:moveTo>
                    <a:pt x="377693" y="703362"/>
                  </a:moveTo>
                  <a:cubicBezTo>
                    <a:pt x="385163" y="703362"/>
                    <a:pt x="391219" y="709418"/>
                    <a:pt x="391219" y="716888"/>
                  </a:cubicBezTo>
                  <a:cubicBezTo>
                    <a:pt x="391219" y="724358"/>
                    <a:pt x="385163" y="730414"/>
                    <a:pt x="377693" y="730414"/>
                  </a:cubicBezTo>
                  <a:cubicBezTo>
                    <a:pt x="370223" y="730414"/>
                    <a:pt x="364167" y="724358"/>
                    <a:pt x="364167" y="716888"/>
                  </a:cubicBezTo>
                  <a:cubicBezTo>
                    <a:pt x="364167" y="709418"/>
                    <a:pt x="370223" y="703362"/>
                    <a:pt x="377693" y="703362"/>
                  </a:cubicBezTo>
                  <a:close/>
                  <a:moveTo>
                    <a:pt x="2015402" y="698159"/>
                  </a:moveTo>
                  <a:cubicBezTo>
                    <a:pt x="2022872" y="698159"/>
                    <a:pt x="2028928" y="704215"/>
                    <a:pt x="2028928" y="711685"/>
                  </a:cubicBezTo>
                  <a:cubicBezTo>
                    <a:pt x="2028928" y="719155"/>
                    <a:pt x="2022872" y="725211"/>
                    <a:pt x="2015402" y="725211"/>
                  </a:cubicBezTo>
                  <a:cubicBezTo>
                    <a:pt x="2007932" y="725211"/>
                    <a:pt x="2001876" y="719155"/>
                    <a:pt x="2001876" y="711685"/>
                  </a:cubicBezTo>
                  <a:cubicBezTo>
                    <a:pt x="2001876" y="704215"/>
                    <a:pt x="2007932" y="698159"/>
                    <a:pt x="2015402" y="698159"/>
                  </a:cubicBezTo>
                  <a:close/>
                  <a:moveTo>
                    <a:pt x="656020" y="698159"/>
                  </a:moveTo>
                  <a:cubicBezTo>
                    <a:pt x="669524" y="698159"/>
                    <a:pt x="680471" y="709339"/>
                    <a:pt x="680471" y="723131"/>
                  </a:cubicBezTo>
                  <a:cubicBezTo>
                    <a:pt x="680471" y="736923"/>
                    <a:pt x="669524" y="748103"/>
                    <a:pt x="656020" y="748103"/>
                  </a:cubicBezTo>
                  <a:cubicBezTo>
                    <a:pt x="642516" y="748103"/>
                    <a:pt x="631569" y="736923"/>
                    <a:pt x="631569" y="723131"/>
                  </a:cubicBezTo>
                  <a:cubicBezTo>
                    <a:pt x="631569" y="709339"/>
                    <a:pt x="642516" y="698159"/>
                    <a:pt x="656020" y="698159"/>
                  </a:cubicBezTo>
                  <a:close/>
                  <a:moveTo>
                    <a:pt x="1737075" y="696078"/>
                  </a:moveTo>
                  <a:cubicBezTo>
                    <a:pt x="1750579" y="696078"/>
                    <a:pt x="1761526" y="707025"/>
                    <a:pt x="1761526" y="720529"/>
                  </a:cubicBezTo>
                  <a:cubicBezTo>
                    <a:pt x="1761526" y="734033"/>
                    <a:pt x="1750579" y="744980"/>
                    <a:pt x="1737075" y="744980"/>
                  </a:cubicBezTo>
                  <a:cubicBezTo>
                    <a:pt x="1723571" y="744980"/>
                    <a:pt x="1712624" y="734033"/>
                    <a:pt x="1712624" y="720529"/>
                  </a:cubicBezTo>
                  <a:cubicBezTo>
                    <a:pt x="1712624" y="707025"/>
                    <a:pt x="1723571" y="696078"/>
                    <a:pt x="1737075" y="696078"/>
                  </a:cubicBezTo>
                  <a:close/>
                  <a:moveTo>
                    <a:pt x="300178" y="687754"/>
                  </a:moveTo>
                  <a:cubicBezTo>
                    <a:pt x="305637" y="687754"/>
                    <a:pt x="310063" y="692878"/>
                    <a:pt x="310063" y="699199"/>
                  </a:cubicBezTo>
                  <a:cubicBezTo>
                    <a:pt x="310063" y="705520"/>
                    <a:pt x="305637" y="710644"/>
                    <a:pt x="300178" y="710644"/>
                  </a:cubicBezTo>
                  <a:cubicBezTo>
                    <a:pt x="294719" y="710644"/>
                    <a:pt x="290293" y="705520"/>
                    <a:pt x="290293" y="699199"/>
                  </a:cubicBezTo>
                  <a:cubicBezTo>
                    <a:pt x="290293" y="692878"/>
                    <a:pt x="294719" y="687754"/>
                    <a:pt x="300178" y="687754"/>
                  </a:cubicBezTo>
                  <a:close/>
                  <a:moveTo>
                    <a:pt x="1456666" y="685673"/>
                  </a:moveTo>
                  <a:cubicBezTo>
                    <a:pt x="1464136" y="685673"/>
                    <a:pt x="1470192" y="691263"/>
                    <a:pt x="1470192" y="698159"/>
                  </a:cubicBezTo>
                  <a:cubicBezTo>
                    <a:pt x="1470192" y="705055"/>
                    <a:pt x="1464136" y="710645"/>
                    <a:pt x="1456666" y="710645"/>
                  </a:cubicBezTo>
                  <a:cubicBezTo>
                    <a:pt x="1449196" y="710645"/>
                    <a:pt x="1443140" y="705055"/>
                    <a:pt x="1443140" y="698159"/>
                  </a:cubicBezTo>
                  <a:cubicBezTo>
                    <a:pt x="1443140" y="691263"/>
                    <a:pt x="1449196" y="685673"/>
                    <a:pt x="1456666" y="685673"/>
                  </a:cubicBezTo>
                  <a:close/>
                  <a:moveTo>
                    <a:pt x="2092917" y="683592"/>
                  </a:moveTo>
                  <a:cubicBezTo>
                    <a:pt x="2098376" y="683592"/>
                    <a:pt x="2102802" y="688018"/>
                    <a:pt x="2102802" y="693477"/>
                  </a:cubicBezTo>
                  <a:cubicBezTo>
                    <a:pt x="2102802" y="698936"/>
                    <a:pt x="2098376" y="703362"/>
                    <a:pt x="2092917" y="703362"/>
                  </a:cubicBezTo>
                  <a:cubicBezTo>
                    <a:pt x="2087458" y="703362"/>
                    <a:pt x="2083032" y="698936"/>
                    <a:pt x="2083032" y="693477"/>
                  </a:cubicBezTo>
                  <a:cubicBezTo>
                    <a:pt x="2083032" y="688018"/>
                    <a:pt x="2087458" y="683592"/>
                    <a:pt x="2092917" y="683592"/>
                  </a:cubicBezTo>
                  <a:close/>
                  <a:moveTo>
                    <a:pt x="936949" y="683592"/>
                  </a:moveTo>
                  <a:cubicBezTo>
                    <a:pt x="945856" y="683592"/>
                    <a:pt x="953077" y="690813"/>
                    <a:pt x="953077" y="699720"/>
                  </a:cubicBezTo>
                  <a:cubicBezTo>
                    <a:pt x="953077" y="708627"/>
                    <a:pt x="945856" y="715848"/>
                    <a:pt x="936949" y="715848"/>
                  </a:cubicBezTo>
                  <a:cubicBezTo>
                    <a:pt x="928042" y="715848"/>
                    <a:pt x="920821" y="708627"/>
                    <a:pt x="920821" y="699720"/>
                  </a:cubicBezTo>
                  <a:cubicBezTo>
                    <a:pt x="920821" y="690813"/>
                    <a:pt x="928042" y="683592"/>
                    <a:pt x="936949" y="683592"/>
                  </a:cubicBezTo>
                  <a:close/>
                  <a:moveTo>
                    <a:pt x="1602334" y="680471"/>
                  </a:moveTo>
                  <a:cubicBezTo>
                    <a:pt x="1613827" y="680471"/>
                    <a:pt x="1623144" y="689322"/>
                    <a:pt x="1623144" y="700240"/>
                  </a:cubicBezTo>
                  <a:cubicBezTo>
                    <a:pt x="1623144" y="711158"/>
                    <a:pt x="1613827" y="720009"/>
                    <a:pt x="1602334" y="720009"/>
                  </a:cubicBezTo>
                  <a:cubicBezTo>
                    <a:pt x="1590841" y="720009"/>
                    <a:pt x="1581524" y="711158"/>
                    <a:pt x="1581524" y="700240"/>
                  </a:cubicBezTo>
                  <a:cubicBezTo>
                    <a:pt x="1581524" y="689322"/>
                    <a:pt x="1590841" y="680471"/>
                    <a:pt x="1602334" y="680471"/>
                  </a:cubicBezTo>
                  <a:close/>
                  <a:moveTo>
                    <a:pt x="574343" y="680471"/>
                  </a:moveTo>
                  <a:cubicBezTo>
                    <a:pt x="586410" y="680471"/>
                    <a:pt x="596193" y="690021"/>
                    <a:pt x="596193" y="701801"/>
                  </a:cubicBezTo>
                  <a:cubicBezTo>
                    <a:pt x="596193" y="713581"/>
                    <a:pt x="586410" y="723131"/>
                    <a:pt x="574343" y="723131"/>
                  </a:cubicBezTo>
                  <a:cubicBezTo>
                    <a:pt x="562276" y="723131"/>
                    <a:pt x="552493" y="713581"/>
                    <a:pt x="552493" y="701801"/>
                  </a:cubicBezTo>
                  <a:cubicBezTo>
                    <a:pt x="552493" y="690021"/>
                    <a:pt x="562276" y="680471"/>
                    <a:pt x="574343" y="680471"/>
                  </a:cubicBezTo>
                  <a:close/>
                  <a:moveTo>
                    <a:pt x="789722" y="678390"/>
                  </a:moveTo>
                  <a:cubicBezTo>
                    <a:pt x="803514" y="678390"/>
                    <a:pt x="814694" y="689337"/>
                    <a:pt x="814694" y="702841"/>
                  </a:cubicBezTo>
                  <a:cubicBezTo>
                    <a:pt x="814694" y="716345"/>
                    <a:pt x="803514" y="727292"/>
                    <a:pt x="789722" y="727292"/>
                  </a:cubicBezTo>
                  <a:cubicBezTo>
                    <a:pt x="775930" y="727292"/>
                    <a:pt x="764750" y="716345"/>
                    <a:pt x="764750" y="702841"/>
                  </a:cubicBezTo>
                  <a:cubicBezTo>
                    <a:pt x="764750" y="689337"/>
                    <a:pt x="775930" y="678390"/>
                    <a:pt x="789722" y="678390"/>
                  </a:cubicBezTo>
                  <a:close/>
                  <a:moveTo>
                    <a:pt x="223183" y="673188"/>
                  </a:moveTo>
                  <a:cubicBezTo>
                    <a:pt x="227493" y="673188"/>
                    <a:pt x="230987" y="676449"/>
                    <a:pt x="230987" y="680472"/>
                  </a:cubicBezTo>
                  <a:cubicBezTo>
                    <a:pt x="230987" y="684495"/>
                    <a:pt x="227493" y="687756"/>
                    <a:pt x="223183" y="687756"/>
                  </a:cubicBezTo>
                  <a:cubicBezTo>
                    <a:pt x="218873" y="687756"/>
                    <a:pt x="215379" y="684495"/>
                    <a:pt x="215379" y="680472"/>
                  </a:cubicBezTo>
                  <a:cubicBezTo>
                    <a:pt x="215379" y="676449"/>
                    <a:pt x="218873" y="673188"/>
                    <a:pt x="223183" y="673188"/>
                  </a:cubicBezTo>
                  <a:close/>
                  <a:moveTo>
                    <a:pt x="1818753" y="673187"/>
                  </a:moveTo>
                  <a:cubicBezTo>
                    <a:pt x="1832545" y="673187"/>
                    <a:pt x="1843725" y="684367"/>
                    <a:pt x="1843725" y="698159"/>
                  </a:cubicBezTo>
                  <a:cubicBezTo>
                    <a:pt x="1843725" y="711951"/>
                    <a:pt x="1832545" y="723131"/>
                    <a:pt x="1818753" y="723131"/>
                  </a:cubicBezTo>
                  <a:cubicBezTo>
                    <a:pt x="1804961" y="723131"/>
                    <a:pt x="1793781" y="711951"/>
                    <a:pt x="1793781" y="698159"/>
                  </a:cubicBezTo>
                  <a:cubicBezTo>
                    <a:pt x="1793781" y="684367"/>
                    <a:pt x="1804961" y="673187"/>
                    <a:pt x="1818753" y="673187"/>
                  </a:cubicBezTo>
                  <a:close/>
                  <a:moveTo>
                    <a:pt x="2167831" y="667985"/>
                  </a:moveTo>
                  <a:cubicBezTo>
                    <a:pt x="2170416" y="667985"/>
                    <a:pt x="2172513" y="670315"/>
                    <a:pt x="2172513" y="673187"/>
                  </a:cubicBezTo>
                  <a:cubicBezTo>
                    <a:pt x="2172513" y="676060"/>
                    <a:pt x="2170416" y="678390"/>
                    <a:pt x="2167831" y="678390"/>
                  </a:cubicBezTo>
                  <a:cubicBezTo>
                    <a:pt x="2165246" y="678390"/>
                    <a:pt x="2163149" y="676060"/>
                    <a:pt x="2163149" y="673187"/>
                  </a:cubicBezTo>
                  <a:cubicBezTo>
                    <a:pt x="2163149" y="670315"/>
                    <a:pt x="2165246" y="667985"/>
                    <a:pt x="2167831" y="667985"/>
                  </a:cubicBezTo>
                  <a:close/>
                  <a:moveTo>
                    <a:pt x="494227" y="663824"/>
                  </a:moveTo>
                  <a:cubicBezTo>
                    <a:pt x="504571" y="663824"/>
                    <a:pt x="512956" y="671976"/>
                    <a:pt x="512956" y="682033"/>
                  </a:cubicBezTo>
                  <a:cubicBezTo>
                    <a:pt x="512956" y="692090"/>
                    <a:pt x="504571" y="700242"/>
                    <a:pt x="494227" y="700242"/>
                  </a:cubicBezTo>
                  <a:cubicBezTo>
                    <a:pt x="483883" y="700242"/>
                    <a:pt x="475498" y="692090"/>
                    <a:pt x="475498" y="682033"/>
                  </a:cubicBezTo>
                  <a:cubicBezTo>
                    <a:pt x="475498" y="671976"/>
                    <a:pt x="483883" y="663824"/>
                    <a:pt x="494227" y="663824"/>
                  </a:cubicBezTo>
                  <a:close/>
                  <a:moveTo>
                    <a:pt x="1394237" y="660702"/>
                  </a:moveTo>
                  <a:cubicBezTo>
                    <a:pt x="1401707" y="660702"/>
                    <a:pt x="1407763" y="666292"/>
                    <a:pt x="1407763" y="673188"/>
                  </a:cubicBezTo>
                  <a:cubicBezTo>
                    <a:pt x="1407763" y="680084"/>
                    <a:pt x="1401707" y="685674"/>
                    <a:pt x="1394237" y="685674"/>
                  </a:cubicBezTo>
                  <a:cubicBezTo>
                    <a:pt x="1386767" y="685674"/>
                    <a:pt x="1380711" y="680084"/>
                    <a:pt x="1380711" y="673188"/>
                  </a:cubicBezTo>
                  <a:cubicBezTo>
                    <a:pt x="1380711" y="666292"/>
                    <a:pt x="1386767" y="660702"/>
                    <a:pt x="1394237" y="660702"/>
                  </a:cubicBezTo>
                  <a:close/>
                  <a:moveTo>
                    <a:pt x="998856" y="660702"/>
                  </a:moveTo>
                  <a:cubicBezTo>
                    <a:pt x="1006326" y="660702"/>
                    <a:pt x="1012382" y="666758"/>
                    <a:pt x="1012382" y="674228"/>
                  </a:cubicBezTo>
                  <a:cubicBezTo>
                    <a:pt x="1012382" y="681698"/>
                    <a:pt x="1006326" y="687754"/>
                    <a:pt x="998856" y="687754"/>
                  </a:cubicBezTo>
                  <a:cubicBezTo>
                    <a:pt x="991386" y="687754"/>
                    <a:pt x="985330" y="681698"/>
                    <a:pt x="985330" y="674228"/>
                  </a:cubicBezTo>
                  <a:cubicBezTo>
                    <a:pt x="985330" y="666758"/>
                    <a:pt x="991386" y="660702"/>
                    <a:pt x="998856" y="660702"/>
                  </a:cubicBezTo>
                  <a:close/>
                  <a:moveTo>
                    <a:pt x="147748" y="660702"/>
                  </a:moveTo>
                  <a:cubicBezTo>
                    <a:pt x="150046" y="660702"/>
                    <a:pt x="151910" y="661867"/>
                    <a:pt x="151910" y="663304"/>
                  </a:cubicBezTo>
                  <a:cubicBezTo>
                    <a:pt x="151910" y="664741"/>
                    <a:pt x="150046" y="665906"/>
                    <a:pt x="147748" y="665906"/>
                  </a:cubicBezTo>
                  <a:cubicBezTo>
                    <a:pt x="145450" y="665906"/>
                    <a:pt x="143586" y="664741"/>
                    <a:pt x="143586" y="663304"/>
                  </a:cubicBezTo>
                  <a:cubicBezTo>
                    <a:pt x="143586" y="661867"/>
                    <a:pt x="145450" y="660702"/>
                    <a:pt x="147748" y="660702"/>
                  </a:cubicBezTo>
                  <a:close/>
                  <a:moveTo>
                    <a:pt x="1898348" y="653419"/>
                  </a:moveTo>
                  <a:cubicBezTo>
                    <a:pt x="1910703" y="653419"/>
                    <a:pt x="1920718" y="663434"/>
                    <a:pt x="1920718" y="675789"/>
                  </a:cubicBezTo>
                  <a:cubicBezTo>
                    <a:pt x="1920718" y="688144"/>
                    <a:pt x="1910703" y="698159"/>
                    <a:pt x="1898348" y="698159"/>
                  </a:cubicBezTo>
                  <a:cubicBezTo>
                    <a:pt x="1885993" y="698159"/>
                    <a:pt x="1875978" y="688144"/>
                    <a:pt x="1875978" y="675789"/>
                  </a:cubicBezTo>
                  <a:cubicBezTo>
                    <a:pt x="1875978" y="663434"/>
                    <a:pt x="1885993" y="653419"/>
                    <a:pt x="1898348" y="653419"/>
                  </a:cubicBezTo>
                  <a:close/>
                  <a:moveTo>
                    <a:pt x="2245347" y="653418"/>
                  </a:moveTo>
                  <a:cubicBezTo>
                    <a:pt x="2245922" y="653418"/>
                    <a:pt x="2246388" y="654117"/>
                    <a:pt x="2246388" y="654979"/>
                  </a:cubicBezTo>
                  <a:cubicBezTo>
                    <a:pt x="2246388" y="655841"/>
                    <a:pt x="2245922" y="656540"/>
                    <a:pt x="2245347" y="656540"/>
                  </a:cubicBezTo>
                  <a:cubicBezTo>
                    <a:pt x="2244772" y="656540"/>
                    <a:pt x="2244306" y="655841"/>
                    <a:pt x="2244306" y="654979"/>
                  </a:cubicBezTo>
                  <a:cubicBezTo>
                    <a:pt x="2244306" y="654117"/>
                    <a:pt x="2244772" y="653418"/>
                    <a:pt x="2245347" y="653418"/>
                  </a:cubicBezTo>
                  <a:close/>
                  <a:moveTo>
                    <a:pt x="703362" y="653418"/>
                  </a:moveTo>
                  <a:cubicBezTo>
                    <a:pt x="717154" y="653418"/>
                    <a:pt x="728334" y="663899"/>
                    <a:pt x="728334" y="676829"/>
                  </a:cubicBezTo>
                  <a:cubicBezTo>
                    <a:pt x="728334" y="689759"/>
                    <a:pt x="717154" y="700240"/>
                    <a:pt x="703362" y="700240"/>
                  </a:cubicBezTo>
                  <a:cubicBezTo>
                    <a:pt x="689570" y="700240"/>
                    <a:pt x="678390" y="689759"/>
                    <a:pt x="678390" y="676829"/>
                  </a:cubicBezTo>
                  <a:cubicBezTo>
                    <a:pt x="678390" y="663899"/>
                    <a:pt x="689570" y="653418"/>
                    <a:pt x="703362" y="653418"/>
                  </a:cubicBezTo>
                  <a:close/>
                  <a:moveTo>
                    <a:pt x="1689213" y="651337"/>
                  </a:moveTo>
                  <a:cubicBezTo>
                    <a:pt x="1702143" y="651337"/>
                    <a:pt x="1712624" y="661352"/>
                    <a:pt x="1712624" y="673707"/>
                  </a:cubicBezTo>
                  <a:cubicBezTo>
                    <a:pt x="1712624" y="686062"/>
                    <a:pt x="1702143" y="696077"/>
                    <a:pt x="1689213" y="696077"/>
                  </a:cubicBezTo>
                  <a:cubicBezTo>
                    <a:pt x="1676283" y="696077"/>
                    <a:pt x="1665802" y="686062"/>
                    <a:pt x="1665802" y="673707"/>
                  </a:cubicBezTo>
                  <a:cubicBezTo>
                    <a:pt x="1665802" y="661352"/>
                    <a:pt x="1676283" y="651337"/>
                    <a:pt x="1689213" y="651337"/>
                  </a:cubicBezTo>
                  <a:close/>
                  <a:moveTo>
                    <a:pt x="415150" y="648216"/>
                  </a:moveTo>
                  <a:cubicBezTo>
                    <a:pt x="422620" y="648216"/>
                    <a:pt x="428676" y="654505"/>
                    <a:pt x="428676" y="662263"/>
                  </a:cubicBezTo>
                  <a:cubicBezTo>
                    <a:pt x="428676" y="670021"/>
                    <a:pt x="422620" y="676310"/>
                    <a:pt x="415150" y="676310"/>
                  </a:cubicBezTo>
                  <a:cubicBezTo>
                    <a:pt x="407680" y="676310"/>
                    <a:pt x="401624" y="670021"/>
                    <a:pt x="401624" y="662263"/>
                  </a:cubicBezTo>
                  <a:cubicBezTo>
                    <a:pt x="401624" y="654505"/>
                    <a:pt x="407680" y="648216"/>
                    <a:pt x="415150" y="648216"/>
                  </a:cubicBezTo>
                  <a:close/>
                  <a:moveTo>
                    <a:pt x="845387" y="644054"/>
                  </a:moveTo>
                  <a:cubicBezTo>
                    <a:pt x="857167" y="644054"/>
                    <a:pt x="866717" y="653371"/>
                    <a:pt x="866717" y="664864"/>
                  </a:cubicBezTo>
                  <a:cubicBezTo>
                    <a:pt x="866717" y="676357"/>
                    <a:pt x="857167" y="685674"/>
                    <a:pt x="845387" y="685674"/>
                  </a:cubicBezTo>
                  <a:cubicBezTo>
                    <a:pt x="833607" y="685674"/>
                    <a:pt x="824057" y="676357"/>
                    <a:pt x="824057" y="664864"/>
                  </a:cubicBezTo>
                  <a:cubicBezTo>
                    <a:pt x="824057" y="653371"/>
                    <a:pt x="833607" y="644054"/>
                    <a:pt x="845387" y="644054"/>
                  </a:cubicBezTo>
                  <a:close/>
                  <a:moveTo>
                    <a:pt x="1976905" y="640933"/>
                  </a:moveTo>
                  <a:cubicBezTo>
                    <a:pt x="1984950" y="640933"/>
                    <a:pt x="1991472" y="647688"/>
                    <a:pt x="1991472" y="656020"/>
                  </a:cubicBezTo>
                  <a:cubicBezTo>
                    <a:pt x="1991472" y="664352"/>
                    <a:pt x="1984950" y="671107"/>
                    <a:pt x="1976905" y="671107"/>
                  </a:cubicBezTo>
                  <a:cubicBezTo>
                    <a:pt x="1968860" y="671107"/>
                    <a:pt x="1962338" y="664352"/>
                    <a:pt x="1962338" y="656020"/>
                  </a:cubicBezTo>
                  <a:cubicBezTo>
                    <a:pt x="1962338" y="647688"/>
                    <a:pt x="1968860" y="640933"/>
                    <a:pt x="1976905" y="640933"/>
                  </a:cubicBezTo>
                  <a:close/>
                  <a:moveTo>
                    <a:pt x="1547708" y="640933"/>
                  </a:moveTo>
                  <a:cubicBezTo>
                    <a:pt x="1559488" y="640933"/>
                    <a:pt x="1569038" y="650483"/>
                    <a:pt x="1569038" y="662263"/>
                  </a:cubicBezTo>
                  <a:cubicBezTo>
                    <a:pt x="1569038" y="674043"/>
                    <a:pt x="1559488" y="683593"/>
                    <a:pt x="1547708" y="683593"/>
                  </a:cubicBezTo>
                  <a:cubicBezTo>
                    <a:pt x="1535928" y="683593"/>
                    <a:pt x="1526378" y="674043"/>
                    <a:pt x="1526378" y="662263"/>
                  </a:cubicBezTo>
                  <a:cubicBezTo>
                    <a:pt x="1526378" y="650483"/>
                    <a:pt x="1535928" y="640933"/>
                    <a:pt x="1547708" y="640933"/>
                  </a:cubicBezTo>
                  <a:close/>
                  <a:moveTo>
                    <a:pt x="1064407" y="638852"/>
                  </a:moveTo>
                  <a:cubicBezTo>
                    <a:pt x="1074176" y="638852"/>
                    <a:pt x="1082095" y="646538"/>
                    <a:pt x="1082095" y="656020"/>
                  </a:cubicBezTo>
                  <a:cubicBezTo>
                    <a:pt x="1082095" y="665502"/>
                    <a:pt x="1074176" y="673188"/>
                    <a:pt x="1064407" y="673188"/>
                  </a:cubicBezTo>
                  <a:cubicBezTo>
                    <a:pt x="1054638" y="673188"/>
                    <a:pt x="1046719" y="665502"/>
                    <a:pt x="1046719" y="656020"/>
                  </a:cubicBezTo>
                  <a:cubicBezTo>
                    <a:pt x="1046719" y="646538"/>
                    <a:pt x="1054638" y="638852"/>
                    <a:pt x="1064407" y="638852"/>
                  </a:cubicBezTo>
                  <a:close/>
                  <a:moveTo>
                    <a:pt x="1329208" y="635730"/>
                  </a:moveTo>
                  <a:cubicBezTo>
                    <a:pt x="1338690" y="635730"/>
                    <a:pt x="1346376" y="644115"/>
                    <a:pt x="1346376" y="654459"/>
                  </a:cubicBezTo>
                  <a:cubicBezTo>
                    <a:pt x="1346376" y="664803"/>
                    <a:pt x="1338690" y="673188"/>
                    <a:pt x="1329208" y="673188"/>
                  </a:cubicBezTo>
                  <a:cubicBezTo>
                    <a:pt x="1319726" y="673188"/>
                    <a:pt x="1312040" y="664803"/>
                    <a:pt x="1312040" y="654459"/>
                  </a:cubicBezTo>
                  <a:cubicBezTo>
                    <a:pt x="1312040" y="644115"/>
                    <a:pt x="1319726" y="635730"/>
                    <a:pt x="1329208" y="635730"/>
                  </a:cubicBezTo>
                  <a:close/>
                  <a:moveTo>
                    <a:pt x="619083" y="633649"/>
                  </a:moveTo>
                  <a:cubicBezTo>
                    <a:pt x="630001" y="633649"/>
                    <a:pt x="638852" y="642500"/>
                    <a:pt x="638852" y="653418"/>
                  </a:cubicBezTo>
                  <a:cubicBezTo>
                    <a:pt x="638852" y="664336"/>
                    <a:pt x="630001" y="673187"/>
                    <a:pt x="619083" y="673187"/>
                  </a:cubicBezTo>
                  <a:cubicBezTo>
                    <a:pt x="608165" y="673187"/>
                    <a:pt x="599314" y="664336"/>
                    <a:pt x="599314" y="653418"/>
                  </a:cubicBezTo>
                  <a:cubicBezTo>
                    <a:pt x="599314" y="642500"/>
                    <a:pt x="608165" y="633649"/>
                    <a:pt x="619083" y="633649"/>
                  </a:cubicBezTo>
                  <a:close/>
                  <a:moveTo>
                    <a:pt x="336595" y="631569"/>
                  </a:moveTo>
                  <a:cubicBezTo>
                    <a:pt x="342054" y="631569"/>
                    <a:pt x="346480" y="636460"/>
                    <a:pt x="346480" y="642494"/>
                  </a:cubicBezTo>
                  <a:cubicBezTo>
                    <a:pt x="346480" y="648528"/>
                    <a:pt x="342054" y="653419"/>
                    <a:pt x="336595" y="653419"/>
                  </a:cubicBezTo>
                  <a:cubicBezTo>
                    <a:pt x="331136" y="653419"/>
                    <a:pt x="326710" y="648528"/>
                    <a:pt x="326710" y="642494"/>
                  </a:cubicBezTo>
                  <a:cubicBezTo>
                    <a:pt x="326710" y="636460"/>
                    <a:pt x="331136" y="631569"/>
                    <a:pt x="336595" y="631569"/>
                  </a:cubicBezTo>
                  <a:close/>
                  <a:moveTo>
                    <a:pt x="1263658" y="628447"/>
                  </a:moveTo>
                  <a:cubicBezTo>
                    <a:pt x="1272565" y="628447"/>
                    <a:pt x="1279786" y="635202"/>
                    <a:pt x="1279786" y="643534"/>
                  </a:cubicBezTo>
                  <a:cubicBezTo>
                    <a:pt x="1279786" y="651866"/>
                    <a:pt x="1272565" y="658621"/>
                    <a:pt x="1263658" y="658621"/>
                  </a:cubicBezTo>
                  <a:cubicBezTo>
                    <a:pt x="1254751" y="658621"/>
                    <a:pt x="1247530" y="651866"/>
                    <a:pt x="1247530" y="643534"/>
                  </a:cubicBezTo>
                  <a:cubicBezTo>
                    <a:pt x="1247530" y="635202"/>
                    <a:pt x="1254751" y="628447"/>
                    <a:pt x="1263658" y="628447"/>
                  </a:cubicBezTo>
                  <a:close/>
                  <a:moveTo>
                    <a:pt x="1129437" y="628447"/>
                  </a:moveTo>
                  <a:cubicBezTo>
                    <a:pt x="1138344" y="628447"/>
                    <a:pt x="1145565" y="635668"/>
                    <a:pt x="1145565" y="644575"/>
                  </a:cubicBezTo>
                  <a:cubicBezTo>
                    <a:pt x="1145565" y="653482"/>
                    <a:pt x="1138344" y="660703"/>
                    <a:pt x="1129437" y="660703"/>
                  </a:cubicBezTo>
                  <a:cubicBezTo>
                    <a:pt x="1120530" y="660703"/>
                    <a:pt x="1113309" y="653482"/>
                    <a:pt x="1113309" y="644575"/>
                  </a:cubicBezTo>
                  <a:cubicBezTo>
                    <a:pt x="1113309" y="635668"/>
                    <a:pt x="1120530" y="628447"/>
                    <a:pt x="1129437" y="628447"/>
                  </a:cubicBezTo>
                  <a:close/>
                  <a:moveTo>
                    <a:pt x="2056501" y="626366"/>
                  </a:moveTo>
                  <a:cubicBezTo>
                    <a:pt x="2061960" y="626366"/>
                    <a:pt x="2066386" y="630792"/>
                    <a:pt x="2066386" y="636251"/>
                  </a:cubicBezTo>
                  <a:cubicBezTo>
                    <a:pt x="2066386" y="641710"/>
                    <a:pt x="2061960" y="646136"/>
                    <a:pt x="2056501" y="646136"/>
                  </a:cubicBezTo>
                  <a:cubicBezTo>
                    <a:pt x="2051042" y="646136"/>
                    <a:pt x="2046616" y="641710"/>
                    <a:pt x="2046616" y="636251"/>
                  </a:cubicBezTo>
                  <a:cubicBezTo>
                    <a:pt x="2046616" y="630792"/>
                    <a:pt x="2051042" y="626366"/>
                    <a:pt x="2056501" y="626366"/>
                  </a:cubicBezTo>
                  <a:close/>
                  <a:moveTo>
                    <a:pt x="1772972" y="626366"/>
                  </a:moveTo>
                  <a:cubicBezTo>
                    <a:pt x="1784465" y="626366"/>
                    <a:pt x="1793782" y="636381"/>
                    <a:pt x="1793782" y="648736"/>
                  </a:cubicBezTo>
                  <a:cubicBezTo>
                    <a:pt x="1793782" y="661091"/>
                    <a:pt x="1784465" y="671106"/>
                    <a:pt x="1772972" y="671106"/>
                  </a:cubicBezTo>
                  <a:cubicBezTo>
                    <a:pt x="1761479" y="671106"/>
                    <a:pt x="1752162" y="661091"/>
                    <a:pt x="1752162" y="648736"/>
                  </a:cubicBezTo>
                  <a:cubicBezTo>
                    <a:pt x="1752162" y="636381"/>
                    <a:pt x="1761479" y="626366"/>
                    <a:pt x="1772972" y="626366"/>
                  </a:cubicBezTo>
                  <a:close/>
                  <a:moveTo>
                    <a:pt x="1195507" y="626366"/>
                  </a:moveTo>
                  <a:cubicBezTo>
                    <a:pt x="1203552" y="626366"/>
                    <a:pt x="1210074" y="633121"/>
                    <a:pt x="1210074" y="641453"/>
                  </a:cubicBezTo>
                  <a:cubicBezTo>
                    <a:pt x="1210074" y="649785"/>
                    <a:pt x="1203552" y="656540"/>
                    <a:pt x="1195507" y="656540"/>
                  </a:cubicBezTo>
                  <a:cubicBezTo>
                    <a:pt x="1187462" y="656540"/>
                    <a:pt x="1180940" y="649785"/>
                    <a:pt x="1180940" y="641453"/>
                  </a:cubicBezTo>
                  <a:cubicBezTo>
                    <a:pt x="1180940" y="633121"/>
                    <a:pt x="1187462" y="626366"/>
                    <a:pt x="1195507" y="626366"/>
                  </a:cubicBezTo>
                  <a:close/>
                  <a:moveTo>
                    <a:pt x="259079" y="615961"/>
                  </a:moveTo>
                  <a:cubicBezTo>
                    <a:pt x="262527" y="615961"/>
                    <a:pt x="265322" y="619455"/>
                    <a:pt x="265322" y="623765"/>
                  </a:cubicBezTo>
                  <a:cubicBezTo>
                    <a:pt x="265322" y="628075"/>
                    <a:pt x="262527" y="631569"/>
                    <a:pt x="259079" y="631569"/>
                  </a:cubicBezTo>
                  <a:cubicBezTo>
                    <a:pt x="255631" y="631569"/>
                    <a:pt x="252836" y="628075"/>
                    <a:pt x="252836" y="623765"/>
                  </a:cubicBezTo>
                  <a:cubicBezTo>
                    <a:pt x="252836" y="619455"/>
                    <a:pt x="255631" y="615961"/>
                    <a:pt x="259079" y="615961"/>
                  </a:cubicBezTo>
                  <a:close/>
                  <a:moveTo>
                    <a:pt x="2132976" y="611800"/>
                  </a:moveTo>
                  <a:cubicBezTo>
                    <a:pt x="2136999" y="611800"/>
                    <a:pt x="2140260" y="614595"/>
                    <a:pt x="2140260" y="618043"/>
                  </a:cubicBezTo>
                  <a:cubicBezTo>
                    <a:pt x="2140260" y="621491"/>
                    <a:pt x="2136999" y="624286"/>
                    <a:pt x="2132976" y="624286"/>
                  </a:cubicBezTo>
                  <a:cubicBezTo>
                    <a:pt x="2128953" y="624286"/>
                    <a:pt x="2125692" y="621491"/>
                    <a:pt x="2125692" y="618043"/>
                  </a:cubicBezTo>
                  <a:cubicBezTo>
                    <a:pt x="2125692" y="614595"/>
                    <a:pt x="2128953" y="611800"/>
                    <a:pt x="2132976" y="611800"/>
                  </a:cubicBezTo>
                  <a:close/>
                  <a:moveTo>
                    <a:pt x="537406" y="611800"/>
                  </a:moveTo>
                  <a:cubicBezTo>
                    <a:pt x="546888" y="611800"/>
                    <a:pt x="554574" y="619952"/>
                    <a:pt x="554574" y="630009"/>
                  </a:cubicBezTo>
                  <a:cubicBezTo>
                    <a:pt x="554574" y="640066"/>
                    <a:pt x="546888" y="648218"/>
                    <a:pt x="537406" y="648218"/>
                  </a:cubicBezTo>
                  <a:cubicBezTo>
                    <a:pt x="527924" y="648218"/>
                    <a:pt x="520238" y="640066"/>
                    <a:pt x="520238" y="630009"/>
                  </a:cubicBezTo>
                  <a:cubicBezTo>
                    <a:pt x="520238" y="619952"/>
                    <a:pt x="527924" y="611800"/>
                    <a:pt x="537406" y="611800"/>
                  </a:cubicBezTo>
                  <a:close/>
                  <a:moveTo>
                    <a:pt x="1635628" y="608678"/>
                  </a:moveTo>
                  <a:cubicBezTo>
                    <a:pt x="1647695" y="608678"/>
                    <a:pt x="1657478" y="618693"/>
                    <a:pt x="1657478" y="631048"/>
                  </a:cubicBezTo>
                  <a:cubicBezTo>
                    <a:pt x="1657478" y="643403"/>
                    <a:pt x="1647695" y="653418"/>
                    <a:pt x="1635628" y="653418"/>
                  </a:cubicBezTo>
                  <a:cubicBezTo>
                    <a:pt x="1623561" y="653418"/>
                    <a:pt x="1613778" y="643403"/>
                    <a:pt x="1613778" y="631048"/>
                  </a:cubicBezTo>
                  <a:cubicBezTo>
                    <a:pt x="1613778" y="618693"/>
                    <a:pt x="1623561" y="608678"/>
                    <a:pt x="1635628" y="608678"/>
                  </a:cubicBezTo>
                  <a:close/>
                  <a:moveTo>
                    <a:pt x="1488401" y="608678"/>
                  </a:moveTo>
                  <a:cubicBezTo>
                    <a:pt x="1501331" y="608678"/>
                    <a:pt x="1511812" y="618693"/>
                    <a:pt x="1511812" y="631048"/>
                  </a:cubicBezTo>
                  <a:cubicBezTo>
                    <a:pt x="1511812" y="643403"/>
                    <a:pt x="1501331" y="653418"/>
                    <a:pt x="1488401" y="653418"/>
                  </a:cubicBezTo>
                  <a:cubicBezTo>
                    <a:pt x="1475471" y="653418"/>
                    <a:pt x="1464990" y="643403"/>
                    <a:pt x="1464990" y="631048"/>
                  </a:cubicBezTo>
                  <a:cubicBezTo>
                    <a:pt x="1464990" y="618693"/>
                    <a:pt x="1475471" y="608678"/>
                    <a:pt x="1488401" y="608678"/>
                  </a:cubicBezTo>
                  <a:close/>
                  <a:moveTo>
                    <a:pt x="904694" y="608678"/>
                  </a:moveTo>
                  <a:cubicBezTo>
                    <a:pt x="917624" y="608678"/>
                    <a:pt x="928105" y="619392"/>
                    <a:pt x="928105" y="632609"/>
                  </a:cubicBezTo>
                  <a:cubicBezTo>
                    <a:pt x="928105" y="645826"/>
                    <a:pt x="917624" y="656540"/>
                    <a:pt x="904694" y="656540"/>
                  </a:cubicBezTo>
                  <a:cubicBezTo>
                    <a:pt x="891764" y="656540"/>
                    <a:pt x="881283" y="645826"/>
                    <a:pt x="881283" y="632609"/>
                  </a:cubicBezTo>
                  <a:cubicBezTo>
                    <a:pt x="881283" y="619392"/>
                    <a:pt x="891764" y="608678"/>
                    <a:pt x="904694" y="608678"/>
                  </a:cubicBezTo>
                  <a:close/>
                  <a:moveTo>
                    <a:pt x="756426" y="608678"/>
                  </a:moveTo>
                  <a:cubicBezTo>
                    <a:pt x="770792" y="608678"/>
                    <a:pt x="782438" y="619858"/>
                    <a:pt x="782438" y="633650"/>
                  </a:cubicBezTo>
                  <a:cubicBezTo>
                    <a:pt x="782438" y="647442"/>
                    <a:pt x="770792" y="658622"/>
                    <a:pt x="756426" y="658622"/>
                  </a:cubicBezTo>
                  <a:cubicBezTo>
                    <a:pt x="742060" y="658622"/>
                    <a:pt x="730414" y="647442"/>
                    <a:pt x="730414" y="633650"/>
                  </a:cubicBezTo>
                  <a:cubicBezTo>
                    <a:pt x="730414" y="619858"/>
                    <a:pt x="742060" y="608678"/>
                    <a:pt x="756426" y="608678"/>
                  </a:cubicBezTo>
                  <a:close/>
                  <a:moveTo>
                    <a:pt x="1854649" y="606597"/>
                  </a:moveTo>
                  <a:cubicBezTo>
                    <a:pt x="1864706" y="606597"/>
                    <a:pt x="1872858" y="614982"/>
                    <a:pt x="1872858" y="625326"/>
                  </a:cubicBezTo>
                  <a:cubicBezTo>
                    <a:pt x="1872858" y="635670"/>
                    <a:pt x="1864706" y="644055"/>
                    <a:pt x="1854649" y="644055"/>
                  </a:cubicBezTo>
                  <a:cubicBezTo>
                    <a:pt x="1844592" y="644055"/>
                    <a:pt x="1836440" y="635670"/>
                    <a:pt x="1836440" y="625326"/>
                  </a:cubicBezTo>
                  <a:cubicBezTo>
                    <a:pt x="1836440" y="614982"/>
                    <a:pt x="1844592" y="606597"/>
                    <a:pt x="1854649" y="606597"/>
                  </a:cubicBezTo>
                  <a:close/>
                  <a:moveTo>
                    <a:pt x="182604" y="601394"/>
                  </a:moveTo>
                  <a:cubicBezTo>
                    <a:pt x="184615" y="601394"/>
                    <a:pt x="186246" y="603025"/>
                    <a:pt x="186246" y="605036"/>
                  </a:cubicBezTo>
                  <a:cubicBezTo>
                    <a:pt x="186246" y="607047"/>
                    <a:pt x="184615" y="608678"/>
                    <a:pt x="182604" y="608678"/>
                  </a:cubicBezTo>
                  <a:cubicBezTo>
                    <a:pt x="180593" y="608678"/>
                    <a:pt x="178962" y="607047"/>
                    <a:pt x="178962" y="605036"/>
                  </a:cubicBezTo>
                  <a:cubicBezTo>
                    <a:pt x="178962" y="603025"/>
                    <a:pt x="180593" y="601394"/>
                    <a:pt x="182604" y="601394"/>
                  </a:cubicBezTo>
                  <a:close/>
                  <a:moveTo>
                    <a:pt x="457290" y="594112"/>
                  </a:moveTo>
                  <a:cubicBezTo>
                    <a:pt x="466197" y="594112"/>
                    <a:pt x="473418" y="600867"/>
                    <a:pt x="473418" y="609199"/>
                  </a:cubicBezTo>
                  <a:cubicBezTo>
                    <a:pt x="473418" y="617531"/>
                    <a:pt x="466197" y="624286"/>
                    <a:pt x="457290" y="624286"/>
                  </a:cubicBezTo>
                  <a:cubicBezTo>
                    <a:pt x="448383" y="624286"/>
                    <a:pt x="441162" y="617531"/>
                    <a:pt x="441162" y="609199"/>
                  </a:cubicBezTo>
                  <a:cubicBezTo>
                    <a:pt x="441162" y="600867"/>
                    <a:pt x="448383" y="594112"/>
                    <a:pt x="457290" y="594112"/>
                  </a:cubicBezTo>
                  <a:close/>
                  <a:moveTo>
                    <a:pt x="2209451" y="594111"/>
                  </a:moveTo>
                  <a:cubicBezTo>
                    <a:pt x="2210888" y="594111"/>
                    <a:pt x="2212053" y="595742"/>
                    <a:pt x="2212053" y="597753"/>
                  </a:cubicBezTo>
                  <a:cubicBezTo>
                    <a:pt x="2212053" y="599764"/>
                    <a:pt x="2210888" y="601395"/>
                    <a:pt x="2209451" y="601395"/>
                  </a:cubicBezTo>
                  <a:cubicBezTo>
                    <a:pt x="2208014" y="601395"/>
                    <a:pt x="2206849" y="599764"/>
                    <a:pt x="2206849" y="597753"/>
                  </a:cubicBezTo>
                  <a:cubicBezTo>
                    <a:pt x="2206849" y="595742"/>
                    <a:pt x="2208014" y="594111"/>
                    <a:pt x="2209451" y="594111"/>
                  </a:cubicBezTo>
                  <a:close/>
                  <a:moveTo>
                    <a:pt x="1935286" y="588909"/>
                  </a:moveTo>
                  <a:cubicBezTo>
                    <a:pt x="1943331" y="588909"/>
                    <a:pt x="1949853" y="595664"/>
                    <a:pt x="1949853" y="603996"/>
                  </a:cubicBezTo>
                  <a:cubicBezTo>
                    <a:pt x="1949853" y="612328"/>
                    <a:pt x="1943331" y="619083"/>
                    <a:pt x="1935286" y="619083"/>
                  </a:cubicBezTo>
                  <a:cubicBezTo>
                    <a:pt x="1927241" y="619083"/>
                    <a:pt x="1920719" y="612328"/>
                    <a:pt x="1920719" y="603996"/>
                  </a:cubicBezTo>
                  <a:cubicBezTo>
                    <a:pt x="1920719" y="595664"/>
                    <a:pt x="1927241" y="588909"/>
                    <a:pt x="1935286" y="588909"/>
                  </a:cubicBezTo>
                  <a:close/>
                  <a:moveTo>
                    <a:pt x="965562" y="586828"/>
                  </a:moveTo>
                  <a:cubicBezTo>
                    <a:pt x="976480" y="586828"/>
                    <a:pt x="985331" y="595679"/>
                    <a:pt x="985331" y="606597"/>
                  </a:cubicBezTo>
                  <a:cubicBezTo>
                    <a:pt x="985331" y="617515"/>
                    <a:pt x="976480" y="626366"/>
                    <a:pt x="965562" y="626366"/>
                  </a:cubicBezTo>
                  <a:cubicBezTo>
                    <a:pt x="954644" y="626366"/>
                    <a:pt x="945793" y="617515"/>
                    <a:pt x="945793" y="606597"/>
                  </a:cubicBezTo>
                  <a:cubicBezTo>
                    <a:pt x="945793" y="595679"/>
                    <a:pt x="954644" y="586828"/>
                    <a:pt x="965562" y="586828"/>
                  </a:cubicBezTo>
                  <a:close/>
                  <a:moveTo>
                    <a:pt x="670586" y="586828"/>
                  </a:moveTo>
                  <a:cubicBezTo>
                    <a:pt x="682941" y="586828"/>
                    <a:pt x="692956" y="596145"/>
                    <a:pt x="692956" y="607638"/>
                  </a:cubicBezTo>
                  <a:cubicBezTo>
                    <a:pt x="692956" y="619131"/>
                    <a:pt x="682941" y="628448"/>
                    <a:pt x="670586" y="628448"/>
                  </a:cubicBezTo>
                  <a:cubicBezTo>
                    <a:pt x="658231" y="628448"/>
                    <a:pt x="648216" y="619131"/>
                    <a:pt x="648216" y="607638"/>
                  </a:cubicBezTo>
                  <a:cubicBezTo>
                    <a:pt x="648216" y="596145"/>
                    <a:pt x="658231" y="586828"/>
                    <a:pt x="670586" y="586828"/>
                  </a:cubicBezTo>
                  <a:close/>
                  <a:moveTo>
                    <a:pt x="105609" y="586828"/>
                  </a:moveTo>
                  <a:cubicBezTo>
                    <a:pt x="106471" y="586828"/>
                    <a:pt x="107170" y="587294"/>
                    <a:pt x="107170" y="587869"/>
                  </a:cubicBezTo>
                  <a:cubicBezTo>
                    <a:pt x="107170" y="588444"/>
                    <a:pt x="106471" y="588910"/>
                    <a:pt x="105609" y="588910"/>
                  </a:cubicBezTo>
                  <a:cubicBezTo>
                    <a:pt x="104747" y="588910"/>
                    <a:pt x="104048" y="588444"/>
                    <a:pt x="104048" y="587869"/>
                  </a:cubicBezTo>
                  <a:cubicBezTo>
                    <a:pt x="104048" y="587294"/>
                    <a:pt x="104747" y="586828"/>
                    <a:pt x="105609" y="586828"/>
                  </a:cubicBezTo>
                  <a:close/>
                  <a:moveTo>
                    <a:pt x="1425452" y="584747"/>
                  </a:moveTo>
                  <a:cubicBezTo>
                    <a:pt x="1436370" y="584747"/>
                    <a:pt x="1445221" y="593598"/>
                    <a:pt x="1445221" y="604516"/>
                  </a:cubicBezTo>
                  <a:cubicBezTo>
                    <a:pt x="1445221" y="615434"/>
                    <a:pt x="1436370" y="624285"/>
                    <a:pt x="1425452" y="624285"/>
                  </a:cubicBezTo>
                  <a:cubicBezTo>
                    <a:pt x="1414534" y="624285"/>
                    <a:pt x="1405683" y="615434"/>
                    <a:pt x="1405683" y="604516"/>
                  </a:cubicBezTo>
                  <a:cubicBezTo>
                    <a:pt x="1405683" y="593598"/>
                    <a:pt x="1414534" y="584747"/>
                    <a:pt x="1425452" y="584747"/>
                  </a:cubicBezTo>
                  <a:close/>
                  <a:moveTo>
                    <a:pt x="1722508" y="581626"/>
                  </a:moveTo>
                  <a:cubicBezTo>
                    <a:pt x="1734863" y="581626"/>
                    <a:pt x="1744878" y="591641"/>
                    <a:pt x="1744878" y="603996"/>
                  </a:cubicBezTo>
                  <a:cubicBezTo>
                    <a:pt x="1744878" y="616351"/>
                    <a:pt x="1734863" y="626366"/>
                    <a:pt x="1722508" y="626366"/>
                  </a:cubicBezTo>
                  <a:cubicBezTo>
                    <a:pt x="1710153" y="626366"/>
                    <a:pt x="1700138" y="616351"/>
                    <a:pt x="1700138" y="603996"/>
                  </a:cubicBezTo>
                  <a:cubicBezTo>
                    <a:pt x="1700138" y="591641"/>
                    <a:pt x="1710153" y="581626"/>
                    <a:pt x="1722508" y="581626"/>
                  </a:cubicBezTo>
                  <a:close/>
                  <a:moveTo>
                    <a:pt x="2286446" y="579545"/>
                  </a:moveTo>
                  <a:cubicBezTo>
                    <a:pt x="2286734" y="579545"/>
                    <a:pt x="2286967" y="579778"/>
                    <a:pt x="2286967" y="580066"/>
                  </a:cubicBezTo>
                  <a:cubicBezTo>
                    <a:pt x="2286967" y="580354"/>
                    <a:pt x="2286734" y="580587"/>
                    <a:pt x="2286446" y="580587"/>
                  </a:cubicBezTo>
                  <a:cubicBezTo>
                    <a:pt x="2286158" y="580587"/>
                    <a:pt x="2285925" y="580354"/>
                    <a:pt x="2285925" y="580066"/>
                  </a:cubicBezTo>
                  <a:cubicBezTo>
                    <a:pt x="2285925" y="579778"/>
                    <a:pt x="2286158" y="579545"/>
                    <a:pt x="2286446" y="579545"/>
                  </a:cubicBezTo>
                  <a:close/>
                  <a:moveTo>
                    <a:pt x="2015401" y="576423"/>
                  </a:moveTo>
                  <a:cubicBezTo>
                    <a:pt x="2018849" y="576423"/>
                    <a:pt x="2021644" y="579218"/>
                    <a:pt x="2021644" y="582666"/>
                  </a:cubicBezTo>
                  <a:cubicBezTo>
                    <a:pt x="2021644" y="586114"/>
                    <a:pt x="2018849" y="588909"/>
                    <a:pt x="2015401" y="588909"/>
                  </a:cubicBezTo>
                  <a:cubicBezTo>
                    <a:pt x="2011953" y="588909"/>
                    <a:pt x="2009158" y="586114"/>
                    <a:pt x="2009158" y="582666"/>
                  </a:cubicBezTo>
                  <a:cubicBezTo>
                    <a:pt x="2009158" y="579218"/>
                    <a:pt x="2011953" y="576423"/>
                    <a:pt x="2015401" y="576423"/>
                  </a:cubicBezTo>
                  <a:close/>
                  <a:moveTo>
                    <a:pt x="376653" y="574342"/>
                  </a:moveTo>
                  <a:cubicBezTo>
                    <a:pt x="383549" y="574342"/>
                    <a:pt x="389139" y="580398"/>
                    <a:pt x="389139" y="587868"/>
                  </a:cubicBezTo>
                  <a:cubicBezTo>
                    <a:pt x="389139" y="595338"/>
                    <a:pt x="383549" y="601394"/>
                    <a:pt x="376653" y="601394"/>
                  </a:cubicBezTo>
                  <a:cubicBezTo>
                    <a:pt x="369757" y="601394"/>
                    <a:pt x="364167" y="595338"/>
                    <a:pt x="364167" y="587868"/>
                  </a:cubicBezTo>
                  <a:cubicBezTo>
                    <a:pt x="364167" y="580398"/>
                    <a:pt x="369757" y="574342"/>
                    <a:pt x="376653" y="574342"/>
                  </a:cubicBezTo>
                  <a:close/>
                  <a:moveTo>
                    <a:pt x="1579963" y="572261"/>
                  </a:moveTo>
                  <a:cubicBezTo>
                    <a:pt x="1592893" y="572261"/>
                    <a:pt x="1603374" y="582742"/>
                    <a:pt x="1603374" y="595672"/>
                  </a:cubicBezTo>
                  <a:cubicBezTo>
                    <a:pt x="1603374" y="608602"/>
                    <a:pt x="1592893" y="619083"/>
                    <a:pt x="1579963" y="619083"/>
                  </a:cubicBezTo>
                  <a:cubicBezTo>
                    <a:pt x="1567033" y="619083"/>
                    <a:pt x="1556552" y="608602"/>
                    <a:pt x="1556552" y="595672"/>
                  </a:cubicBezTo>
                  <a:cubicBezTo>
                    <a:pt x="1556552" y="582742"/>
                    <a:pt x="1567033" y="572261"/>
                    <a:pt x="1579963" y="572261"/>
                  </a:cubicBezTo>
                  <a:close/>
                  <a:moveTo>
                    <a:pt x="812091" y="572261"/>
                  </a:moveTo>
                  <a:cubicBezTo>
                    <a:pt x="825595" y="572261"/>
                    <a:pt x="836542" y="583907"/>
                    <a:pt x="836542" y="598273"/>
                  </a:cubicBezTo>
                  <a:cubicBezTo>
                    <a:pt x="836542" y="612639"/>
                    <a:pt x="825595" y="624285"/>
                    <a:pt x="812091" y="624285"/>
                  </a:cubicBezTo>
                  <a:cubicBezTo>
                    <a:pt x="798587" y="624285"/>
                    <a:pt x="787640" y="612639"/>
                    <a:pt x="787640" y="598273"/>
                  </a:cubicBezTo>
                  <a:cubicBezTo>
                    <a:pt x="787640" y="583907"/>
                    <a:pt x="798587" y="572261"/>
                    <a:pt x="812091" y="572261"/>
                  </a:cubicBezTo>
                  <a:close/>
                  <a:moveTo>
                    <a:pt x="585789" y="564978"/>
                  </a:moveTo>
                  <a:cubicBezTo>
                    <a:pt x="596133" y="564978"/>
                    <a:pt x="604518" y="573130"/>
                    <a:pt x="604518" y="583187"/>
                  </a:cubicBezTo>
                  <a:cubicBezTo>
                    <a:pt x="604518" y="593244"/>
                    <a:pt x="596133" y="601396"/>
                    <a:pt x="585789" y="601396"/>
                  </a:cubicBezTo>
                  <a:cubicBezTo>
                    <a:pt x="575445" y="601396"/>
                    <a:pt x="567060" y="593244"/>
                    <a:pt x="567060" y="583187"/>
                  </a:cubicBezTo>
                  <a:cubicBezTo>
                    <a:pt x="567060" y="573130"/>
                    <a:pt x="575445" y="564978"/>
                    <a:pt x="585789" y="564978"/>
                  </a:cubicBezTo>
                  <a:close/>
                  <a:moveTo>
                    <a:pt x="1362504" y="561857"/>
                  </a:moveTo>
                  <a:cubicBezTo>
                    <a:pt x="1375434" y="561857"/>
                    <a:pt x="1385915" y="572338"/>
                    <a:pt x="1385915" y="585268"/>
                  </a:cubicBezTo>
                  <a:cubicBezTo>
                    <a:pt x="1385915" y="598198"/>
                    <a:pt x="1375434" y="608679"/>
                    <a:pt x="1362504" y="608679"/>
                  </a:cubicBezTo>
                  <a:cubicBezTo>
                    <a:pt x="1349574" y="608679"/>
                    <a:pt x="1339093" y="598198"/>
                    <a:pt x="1339093" y="585268"/>
                  </a:cubicBezTo>
                  <a:cubicBezTo>
                    <a:pt x="1339093" y="572338"/>
                    <a:pt x="1349574" y="561857"/>
                    <a:pt x="1362504" y="561857"/>
                  </a:cubicBezTo>
                  <a:close/>
                  <a:moveTo>
                    <a:pt x="1029551" y="561857"/>
                  </a:moveTo>
                  <a:cubicBezTo>
                    <a:pt x="1043055" y="561857"/>
                    <a:pt x="1054002" y="573037"/>
                    <a:pt x="1054002" y="586829"/>
                  </a:cubicBezTo>
                  <a:cubicBezTo>
                    <a:pt x="1054002" y="600621"/>
                    <a:pt x="1043055" y="611801"/>
                    <a:pt x="1029551" y="611801"/>
                  </a:cubicBezTo>
                  <a:cubicBezTo>
                    <a:pt x="1016047" y="611801"/>
                    <a:pt x="1005100" y="600621"/>
                    <a:pt x="1005100" y="586829"/>
                  </a:cubicBezTo>
                  <a:cubicBezTo>
                    <a:pt x="1005100" y="573037"/>
                    <a:pt x="1016047" y="561857"/>
                    <a:pt x="1029551" y="561857"/>
                  </a:cubicBezTo>
                  <a:close/>
                  <a:moveTo>
                    <a:pt x="2094998" y="559776"/>
                  </a:moveTo>
                  <a:cubicBezTo>
                    <a:pt x="2097010" y="559776"/>
                    <a:pt x="2098640" y="560941"/>
                    <a:pt x="2098640" y="562377"/>
                  </a:cubicBezTo>
                  <a:cubicBezTo>
                    <a:pt x="2098640" y="563813"/>
                    <a:pt x="2097010" y="564978"/>
                    <a:pt x="2094998" y="564978"/>
                  </a:cubicBezTo>
                  <a:cubicBezTo>
                    <a:pt x="2092987" y="564978"/>
                    <a:pt x="2091356" y="563813"/>
                    <a:pt x="2091356" y="562377"/>
                  </a:cubicBezTo>
                  <a:cubicBezTo>
                    <a:pt x="2091356" y="560941"/>
                    <a:pt x="2092987" y="559776"/>
                    <a:pt x="2094998" y="559776"/>
                  </a:cubicBezTo>
                  <a:close/>
                  <a:moveTo>
                    <a:pt x="1807828" y="559776"/>
                  </a:moveTo>
                  <a:cubicBezTo>
                    <a:pt x="1817885" y="559776"/>
                    <a:pt x="1826037" y="567928"/>
                    <a:pt x="1826037" y="577985"/>
                  </a:cubicBezTo>
                  <a:cubicBezTo>
                    <a:pt x="1826037" y="588042"/>
                    <a:pt x="1817885" y="596194"/>
                    <a:pt x="1807828" y="596194"/>
                  </a:cubicBezTo>
                  <a:cubicBezTo>
                    <a:pt x="1797771" y="596194"/>
                    <a:pt x="1789619" y="588042"/>
                    <a:pt x="1789619" y="577985"/>
                  </a:cubicBezTo>
                  <a:cubicBezTo>
                    <a:pt x="1789619" y="567928"/>
                    <a:pt x="1797771" y="559776"/>
                    <a:pt x="1807828" y="559776"/>
                  </a:cubicBezTo>
                  <a:close/>
                  <a:moveTo>
                    <a:pt x="297056" y="559776"/>
                  </a:moveTo>
                  <a:cubicBezTo>
                    <a:pt x="302515" y="559776"/>
                    <a:pt x="306941" y="564202"/>
                    <a:pt x="306941" y="569661"/>
                  </a:cubicBezTo>
                  <a:cubicBezTo>
                    <a:pt x="306941" y="575120"/>
                    <a:pt x="302515" y="579546"/>
                    <a:pt x="297056" y="579546"/>
                  </a:cubicBezTo>
                  <a:cubicBezTo>
                    <a:pt x="291597" y="579546"/>
                    <a:pt x="287171" y="575120"/>
                    <a:pt x="287171" y="569661"/>
                  </a:cubicBezTo>
                  <a:cubicBezTo>
                    <a:pt x="287171" y="564202"/>
                    <a:pt x="291597" y="559776"/>
                    <a:pt x="297056" y="559776"/>
                  </a:cubicBezTo>
                  <a:close/>
                  <a:moveTo>
                    <a:pt x="1295913" y="549371"/>
                  </a:moveTo>
                  <a:cubicBezTo>
                    <a:pt x="1308843" y="549371"/>
                    <a:pt x="1319324" y="559852"/>
                    <a:pt x="1319324" y="572782"/>
                  </a:cubicBezTo>
                  <a:cubicBezTo>
                    <a:pt x="1319324" y="585712"/>
                    <a:pt x="1308843" y="596193"/>
                    <a:pt x="1295913" y="596193"/>
                  </a:cubicBezTo>
                  <a:cubicBezTo>
                    <a:pt x="1282983" y="596193"/>
                    <a:pt x="1272502" y="585712"/>
                    <a:pt x="1272502" y="572782"/>
                  </a:cubicBezTo>
                  <a:cubicBezTo>
                    <a:pt x="1272502" y="559852"/>
                    <a:pt x="1282983" y="549371"/>
                    <a:pt x="1295913" y="549371"/>
                  </a:cubicBezTo>
                  <a:close/>
                  <a:moveTo>
                    <a:pt x="1095101" y="549371"/>
                  </a:moveTo>
                  <a:cubicBezTo>
                    <a:pt x="1108031" y="549371"/>
                    <a:pt x="1118512" y="559852"/>
                    <a:pt x="1118512" y="572782"/>
                  </a:cubicBezTo>
                  <a:cubicBezTo>
                    <a:pt x="1118512" y="585712"/>
                    <a:pt x="1108031" y="596193"/>
                    <a:pt x="1095101" y="596193"/>
                  </a:cubicBezTo>
                  <a:cubicBezTo>
                    <a:pt x="1082171" y="596193"/>
                    <a:pt x="1071690" y="585712"/>
                    <a:pt x="1071690" y="572782"/>
                  </a:cubicBezTo>
                  <a:cubicBezTo>
                    <a:pt x="1071690" y="559852"/>
                    <a:pt x="1082171" y="549371"/>
                    <a:pt x="1095101" y="549371"/>
                  </a:cubicBezTo>
                  <a:close/>
                  <a:moveTo>
                    <a:pt x="722610" y="544169"/>
                  </a:moveTo>
                  <a:cubicBezTo>
                    <a:pt x="734965" y="544169"/>
                    <a:pt x="744980" y="554184"/>
                    <a:pt x="744980" y="566539"/>
                  </a:cubicBezTo>
                  <a:cubicBezTo>
                    <a:pt x="744980" y="578894"/>
                    <a:pt x="734965" y="588909"/>
                    <a:pt x="722610" y="588909"/>
                  </a:cubicBezTo>
                  <a:cubicBezTo>
                    <a:pt x="710255" y="588909"/>
                    <a:pt x="700240" y="578894"/>
                    <a:pt x="700240" y="566539"/>
                  </a:cubicBezTo>
                  <a:cubicBezTo>
                    <a:pt x="700240" y="554184"/>
                    <a:pt x="710255" y="544169"/>
                    <a:pt x="722610" y="544169"/>
                  </a:cubicBezTo>
                  <a:close/>
                  <a:moveTo>
                    <a:pt x="1668924" y="542088"/>
                  </a:moveTo>
                  <a:cubicBezTo>
                    <a:pt x="1680417" y="542088"/>
                    <a:pt x="1689734" y="551638"/>
                    <a:pt x="1689734" y="563418"/>
                  </a:cubicBezTo>
                  <a:cubicBezTo>
                    <a:pt x="1689734" y="575198"/>
                    <a:pt x="1680417" y="584748"/>
                    <a:pt x="1668924" y="584748"/>
                  </a:cubicBezTo>
                  <a:cubicBezTo>
                    <a:pt x="1657431" y="584748"/>
                    <a:pt x="1648114" y="575198"/>
                    <a:pt x="1648114" y="563418"/>
                  </a:cubicBezTo>
                  <a:cubicBezTo>
                    <a:pt x="1648114" y="551638"/>
                    <a:pt x="1657431" y="542088"/>
                    <a:pt x="1668924" y="542088"/>
                  </a:cubicBezTo>
                  <a:close/>
                  <a:moveTo>
                    <a:pt x="1230363" y="542088"/>
                  </a:moveTo>
                  <a:cubicBezTo>
                    <a:pt x="1242718" y="542088"/>
                    <a:pt x="1252733" y="552569"/>
                    <a:pt x="1252733" y="565499"/>
                  </a:cubicBezTo>
                  <a:cubicBezTo>
                    <a:pt x="1252733" y="578429"/>
                    <a:pt x="1242718" y="588910"/>
                    <a:pt x="1230363" y="588910"/>
                  </a:cubicBezTo>
                  <a:cubicBezTo>
                    <a:pt x="1218008" y="588910"/>
                    <a:pt x="1207993" y="578429"/>
                    <a:pt x="1207993" y="565499"/>
                  </a:cubicBezTo>
                  <a:cubicBezTo>
                    <a:pt x="1207993" y="552569"/>
                    <a:pt x="1218008" y="542088"/>
                    <a:pt x="1230363" y="542088"/>
                  </a:cubicBezTo>
                  <a:close/>
                  <a:moveTo>
                    <a:pt x="1161692" y="542088"/>
                  </a:moveTo>
                  <a:cubicBezTo>
                    <a:pt x="1174622" y="542088"/>
                    <a:pt x="1185103" y="552569"/>
                    <a:pt x="1185103" y="565499"/>
                  </a:cubicBezTo>
                  <a:cubicBezTo>
                    <a:pt x="1185103" y="578429"/>
                    <a:pt x="1174622" y="588910"/>
                    <a:pt x="1161692" y="588910"/>
                  </a:cubicBezTo>
                  <a:cubicBezTo>
                    <a:pt x="1148762" y="588910"/>
                    <a:pt x="1138281" y="578429"/>
                    <a:pt x="1138281" y="565499"/>
                  </a:cubicBezTo>
                  <a:cubicBezTo>
                    <a:pt x="1138281" y="552569"/>
                    <a:pt x="1148762" y="542088"/>
                    <a:pt x="1161692" y="542088"/>
                  </a:cubicBezTo>
                  <a:close/>
                  <a:moveTo>
                    <a:pt x="502550" y="542088"/>
                  </a:moveTo>
                  <a:cubicBezTo>
                    <a:pt x="512319" y="542088"/>
                    <a:pt x="520238" y="549774"/>
                    <a:pt x="520238" y="559256"/>
                  </a:cubicBezTo>
                  <a:cubicBezTo>
                    <a:pt x="520238" y="568738"/>
                    <a:pt x="512319" y="576424"/>
                    <a:pt x="502550" y="576424"/>
                  </a:cubicBezTo>
                  <a:cubicBezTo>
                    <a:pt x="492781" y="576424"/>
                    <a:pt x="484862" y="568738"/>
                    <a:pt x="484862" y="559256"/>
                  </a:cubicBezTo>
                  <a:cubicBezTo>
                    <a:pt x="484862" y="549774"/>
                    <a:pt x="492781" y="542088"/>
                    <a:pt x="502550" y="542088"/>
                  </a:cubicBezTo>
                  <a:close/>
                  <a:moveTo>
                    <a:pt x="219541" y="542088"/>
                  </a:moveTo>
                  <a:cubicBezTo>
                    <a:pt x="222989" y="542088"/>
                    <a:pt x="225784" y="544883"/>
                    <a:pt x="225784" y="548331"/>
                  </a:cubicBezTo>
                  <a:cubicBezTo>
                    <a:pt x="225784" y="551779"/>
                    <a:pt x="222989" y="554574"/>
                    <a:pt x="219541" y="554574"/>
                  </a:cubicBezTo>
                  <a:cubicBezTo>
                    <a:pt x="216093" y="554574"/>
                    <a:pt x="213298" y="551779"/>
                    <a:pt x="213298" y="548331"/>
                  </a:cubicBezTo>
                  <a:cubicBezTo>
                    <a:pt x="213298" y="544883"/>
                    <a:pt x="216093" y="542088"/>
                    <a:pt x="219541" y="542088"/>
                  </a:cubicBezTo>
                  <a:close/>
                  <a:moveTo>
                    <a:pt x="2172513" y="540007"/>
                  </a:moveTo>
                  <a:cubicBezTo>
                    <a:pt x="2173662" y="540007"/>
                    <a:pt x="2174594" y="540939"/>
                    <a:pt x="2174594" y="542088"/>
                  </a:cubicBezTo>
                  <a:cubicBezTo>
                    <a:pt x="2174594" y="543237"/>
                    <a:pt x="2173662" y="544169"/>
                    <a:pt x="2172513" y="544169"/>
                  </a:cubicBezTo>
                  <a:cubicBezTo>
                    <a:pt x="2171364" y="544169"/>
                    <a:pt x="2170432" y="543237"/>
                    <a:pt x="2170432" y="542088"/>
                  </a:cubicBezTo>
                  <a:cubicBezTo>
                    <a:pt x="2170432" y="540939"/>
                    <a:pt x="2171364" y="540007"/>
                    <a:pt x="2172513" y="540007"/>
                  </a:cubicBezTo>
                  <a:close/>
                  <a:moveTo>
                    <a:pt x="1520656" y="540007"/>
                  </a:moveTo>
                  <a:cubicBezTo>
                    <a:pt x="1533586" y="540007"/>
                    <a:pt x="1544067" y="550488"/>
                    <a:pt x="1544067" y="563418"/>
                  </a:cubicBezTo>
                  <a:cubicBezTo>
                    <a:pt x="1544067" y="576348"/>
                    <a:pt x="1533586" y="586829"/>
                    <a:pt x="1520656" y="586829"/>
                  </a:cubicBezTo>
                  <a:cubicBezTo>
                    <a:pt x="1507726" y="586829"/>
                    <a:pt x="1497245" y="576348"/>
                    <a:pt x="1497245" y="563418"/>
                  </a:cubicBezTo>
                  <a:cubicBezTo>
                    <a:pt x="1497245" y="550488"/>
                    <a:pt x="1507726" y="540007"/>
                    <a:pt x="1520656" y="540007"/>
                  </a:cubicBezTo>
                  <a:close/>
                  <a:moveTo>
                    <a:pt x="869838" y="540007"/>
                  </a:moveTo>
                  <a:cubicBezTo>
                    <a:pt x="884204" y="540007"/>
                    <a:pt x="895850" y="551653"/>
                    <a:pt x="895850" y="566019"/>
                  </a:cubicBezTo>
                  <a:cubicBezTo>
                    <a:pt x="895850" y="580385"/>
                    <a:pt x="884204" y="592031"/>
                    <a:pt x="869838" y="592031"/>
                  </a:cubicBezTo>
                  <a:cubicBezTo>
                    <a:pt x="855472" y="592031"/>
                    <a:pt x="843826" y="580385"/>
                    <a:pt x="843826" y="566019"/>
                  </a:cubicBezTo>
                  <a:cubicBezTo>
                    <a:pt x="843826" y="551653"/>
                    <a:pt x="855472" y="540007"/>
                    <a:pt x="869838" y="540007"/>
                  </a:cubicBezTo>
                  <a:close/>
                  <a:moveTo>
                    <a:pt x="1888985" y="536885"/>
                  </a:moveTo>
                  <a:cubicBezTo>
                    <a:pt x="1897892" y="536885"/>
                    <a:pt x="1905113" y="544106"/>
                    <a:pt x="1905113" y="553013"/>
                  </a:cubicBezTo>
                  <a:cubicBezTo>
                    <a:pt x="1905113" y="561920"/>
                    <a:pt x="1897892" y="569141"/>
                    <a:pt x="1888985" y="569141"/>
                  </a:cubicBezTo>
                  <a:cubicBezTo>
                    <a:pt x="1880078" y="569141"/>
                    <a:pt x="1872857" y="561920"/>
                    <a:pt x="1872857" y="553013"/>
                  </a:cubicBezTo>
                  <a:cubicBezTo>
                    <a:pt x="1872857" y="544106"/>
                    <a:pt x="1880078" y="536885"/>
                    <a:pt x="1888985" y="536885"/>
                  </a:cubicBezTo>
                  <a:close/>
                  <a:moveTo>
                    <a:pt x="141505" y="527521"/>
                  </a:moveTo>
                  <a:cubicBezTo>
                    <a:pt x="142654" y="527521"/>
                    <a:pt x="143586" y="528686"/>
                    <a:pt x="143586" y="530123"/>
                  </a:cubicBezTo>
                  <a:cubicBezTo>
                    <a:pt x="143586" y="531560"/>
                    <a:pt x="142654" y="532725"/>
                    <a:pt x="141505" y="532725"/>
                  </a:cubicBezTo>
                  <a:cubicBezTo>
                    <a:pt x="140356" y="532725"/>
                    <a:pt x="139424" y="531560"/>
                    <a:pt x="139424" y="530123"/>
                  </a:cubicBezTo>
                  <a:cubicBezTo>
                    <a:pt x="139424" y="528686"/>
                    <a:pt x="140356" y="527521"/>
                    <a:pt x="141505" y="527521"/>
                  </a:cubicBezTo>
                  <a:close/>
                  <a:moveTo>
                    <a:pt x="419833" y="522319"/>
                  </a:moveTo>
                  <a:cubicBezTo>
                    <a:pt x="428740" y="522319"/>
                    <a:pt x="435961" y="529074"/>
                    <a:pt x="435961" y="537406"/>
                  </a:cubicBezTo>
                  <a:cubicBezTo>
                    <a:pt x="435961" y="545738"/>
                    <a:pt x="428740" y="552493"/>
                    <a:pt x="419833" y="552493"/>
                  </a:cubicBezTo>
                  <a:cubicBezTo>
                    <a:pt x="410926" y="552493"/>
                    <a:pt x="403705" y="545738"/>
                    <a:pt x="403705" y="537406"/>
                  </a:cubicBezTo>
                  <a:cubicBezTo>
                    <a:pt x="403705" y="529074"/>
                    <a:pt x="410926" y="522319"/>
                    <a:pt x="419833" y="522319"/>
                  </a:cubicBezTo>
                  <a:close/>
                  <a:moveTo>
                    <a:pt x="1972222" y="520238"/>
                  </a:moveTo>
                  <a:cubicBezTo>
                    <a:pt x="1978831" y="520238"/>
                    <a:pt x="1984188" y="525595"/>
                    <a:pt x="1984188" y="532204"/>
                  </a:cubicBezTo>
                  <a:cubicBezTo>
                    <a:pt x="1984188" y="538813"/>
                    <a:pt x="1978831" y="544170"/>
                    <a:pt x="1972222" y="544170"/>
                  </a:cubicBezTo>
                  <a:cubicBezTo>
                    <a:pt x="1965613" y="544170"/>
                    <a:pt x="1960256" y="538813"/>
                    <a:pt x="1960256" y="532204"/>
                  </a:cubicBezTo>
                  <a:cubicBezTo>
                    <a:pt x="1960256" y="525595"/>
                    <a:pt x="1965613" y="520238"/>
                    <a:pt x="1972222" y="520238"/>
                  </a:cubicBezTo>
                  <a:close/>
                  <a:moveTo>
                    <a:pt x="636252" y="520238"/>
                  </a:moveTo>
                  <a:cubicBezTo>
                    <a:pt x="645734" y="520238"/>
                    <a:pt x="653420" y="528390"/>
                    <a:pt x="653420" y="538447"/>
                  </a:cubicBezTo>
                  <a:cubicBezTo>
                    <a:pt x="653420" y="548504"/>
                    <a:pt x="645734" y="556656"/>
                    <a:pt x="636252" y="556656"/>
                  </a:cubicBezTo>
                  <a:cubicBezTo>
                    <a:pt x="626770" y="556656"/>
                    <a:pt x="619084" y="548504"/>
                    <a:pt x="619084" y="538447"/>
                  </a:cubicBezTo>
                  <a:cubicBezTo>
                    <a:pt x="619084" y="528390"/>
                    <a:pt x="626770" y="520238"/>
                    <a:pt x="636252" y="520238"/>
                  </a:cubicBezTo>
                  <a:close/>
                  <a:moveTo>
                    <a:pt x="1757364" y="515035"/>
                  </a:moveTo>
                  <a:cubicBezTo>
                    <a:pt x="1768282" y="515035"/>
                    <a:pt x="1777133" y="523886"/>
                    <a:pt x="1777133" y="534804"/>
                  </a:cubicBezTo>
                  <a:cubicBezTo>
                    <a:pt x="1777133" y="545722"/>
                    <a:pt x="1768282" y="554573"/>
                    <a:pt x="1757364" y="554573"/>
                  </a:cubicBezTo>
                  <a:cubicBezTo>
                    <a:pt x="1746446" y="554573"/>
                    <a:pt x="1737595" y="545722"/>
                    <a:pt x="1737595" y="534804"/>
                  </a:cubicBezTo>
                  <a:cubicBezTo>
                    <a:pt x="1737595" y="523886"/>
                    <a:pt x="1746446" y="515035"/>
                    <a:pt x="1757364" y="515035"/>
                  </a:cubicBezTo>
                  <a:close/>
                  <a:moveTo>
                    <a:pt x="1459268" y="512954"/>
                  </a:moveTo>
                  <a:cubicBezTo>
                    <a:pt x="1472198" y="512954"/>
                    <a:pt x="1482679" y="523901"/>
                    <a:pt x="1482679" y="537405"/>
                  </a:cubicBezTo>
                  <a:cubicBezTo>
                    <a:pt x="1482679" y="550909"/>
                    <a:pt x="1472198" y="561856"/>
                    <a:pt x="1459268" y="561856"/>
                  </a:cubicBezTo>
                  <a:cubicBezTo>
                    <a:pt x="1446338" y="561856"/>
                    <a:pt x="1435857" y="550909"/>
                    <a:pt x="1435857" y="537405"/>
                  </a:cubicBezTo>
                  <a:cubicBezTo>
                    <a:pt x="1435857" y="523901"/>
                    <a:pt x="1446338" y="512954"/>
                    <a:pt x="1459268" y="512954"/>
                  </a:cubicBezTo>
                  <a:close/>
                  <a:moveTo>
                    <a:pt x="932266" y="512954"/>
                  </a:moveTo>
                  <a:cubicBezTo>
                    <a:pt x="946632" y="512954"/>
                    <a:pt x="958278" y="524600"/>
                    <a:pt x="958278" y="538966"/>
                  </a:cubicBezTo>
                  <a:cubicBezTo>
                    <a:pt x="958278" y="553332"/>
                    <a:pt x="946632" y="564978"/>
                    <a:pt x="932266" y="564978"/>
                  </a:cubicBezTo>
                  <a:cubicBezTo>
                    <a:pt x="917900" y="564978"/>
                    <a:pt x="906254" y="553332"/>
                    <a:pt x="906254" y="538966"/>
                  </a:cubicBezTo>
                  <a:cubicBezTo>
                    <a:pt x="906254" y="524600"/>
                    <a:pt x="917900" y="512954"/>
                    <a:pt x="932266" y="512954"/>
                  </a:cubicBezTo>
                  <a:close/>
                  <a:moveTo>
                    <a:pt x="779836" y="507752"/>
                  </a:moveTo>
                  <a:cubicBezTo>
                    <a:pt x="792191" y="507752"/>
                    <a:pt x="802206" y="517767"/>
                    <a:pt x="802206" y="530122"/>
                  </a:cubicBezTo>
                  <a:cubicBezTo>
                    <a:pt x="802206" y="542477"/>
                    <a:pt x="792191" y="552492"/>
                    <a:pt x="779836" y="552492"/>
                  </a:cubicBezTo>
                  <a:cubicBezTo>
                    <a:pt x="767481" y="552492"/>
                    <a:pt x="757466" y="542477"/>
                    <a:pt x="757466" y="530122"/>
                  </a:cubicBezTo>
                  <a:cubicBezTo>
                    <a:pt x="757466" y="517767"/>
                    <a:pt x="767481" y="507752"/>
                    <a:pt x="779836" y="507752"/>
                  </a:cubicBezTo>
                  <a:close/>
                  <a:moveTo>
                    <a:pt x="339716" y="507752"/>
                  </a:moveTo>
                  <a:cubicBezTo>
                    <a:pt x="345175" y="507752"/>
                    <a:pt x="349601" y="511479"/>
                    <a:pt x="349601" y="516076"/>
                  </a:cubicBezTo>
                  <a:cubicBezTo>
                    <a:pt x="349601" y="520673"/>
                    <a:pt x="345175" y="524400"/>
                    <a:pt x="339716" y="524400"/>
                  </a:cubicBezTo>
                  <a:cubicBezTo>
                    <a:pt x="334257" y="524400"/>
                    <a:pt x="329831" y="520673"/>
                    <a:pt x="329831" y="516076"/>
                  </a:cubicBezTo>
                  <a:cubicBezTo>
                    <a:pt x="329831" y="511479"/>
                    <a:pt x="334257" y="507752"/>
                    <a:pt x="339716" y="507752"/>
                  </a:cubicBezTo>
                  <a:close/>
                  <a:moveTo>
                    <a:pt x="2051298" y="504631"/>
                  </a:moveTo>
                  <a:cubicBezTo>
                    <a:pt x="2053883" y="504631"/>
                    <a:pt x="2055980" y="506961"/>
                    <a:pt x="2055980" y="509833"/>
                  </a:cubicBezTo>
                  <a:cubicBezTo>
                    <a:pt x="2055980" y="512706"/>
                    <a:pt x="2053883" y="515036"/>
                    <a:pt x="2051298" y="515036"/>
                  </a:cubicBezTo>
                  <a:cubicBezTo>
                    <a:pt x="2048713" y="515036"/>
                    <a:pt x="2046616" y="512706"/>
                    <a:pt x="2046616" y="509833"/>
                  </a:cubicBezTo>
                  <a:cubicBezTo>
                    <a:pt x="2046616" y="506961"/>
                    <a:pt x="2048713" y="504631"/>
                    <a:pt x="2051298" y="504631"/>
                  </a:cubicBezTo>
                  <a:close/>
                  <a:moveTo>
                    <a:pt x="1612218" y="504630"/>
                  </a:moveTo>
                  <a:cubicBezTo>
                    <a:pt x="1623998" y="504630"/>
                    <a:pt x="1633548" y="514645"/>
                    <a:pt x="1633548" y="527000"/>
                  </a:cubicBezTo>
                  <a:cubicBezTo>
                    <a:pt x="1633548" y="539355"/>
                    <a:pt x="1623998" y="549370"/>
                    <a:pt x="1612218" y="549370"/>
                  </a:cubicBezTo>
                  <a:cubicBezTo>
                    <a:pt x="1600438" y="549370"/>
                    <a:pt x="1590888" y="539355"/>
                    <a:pt x="1590888" y="527000"/>
                  </a:cubicBezTo>
                  <a:cubicBezTo>
                    <a:pt x="1590888" y="514645"/>
                    <a:pt x="1600438" y="504630"/>
                    <a:pt x="1612218" y="504630"/>
                  </a:cubicBezTo>
                  <a:close/>
                  <a:moveTo>
                    <a:pt x="550933" y="497347"/>
                  </a:moveTo>
                  <a:cubicBezTo>
                    <a:pt x="559840" y="497347"/>
                    <a:pt x="567061" y="504102"/>
                    <a:pt x="567061" y="512434"/>
                  </a:cubicBezTo>
                  <a:cubicBezTo>
                    <a:pt x="567061" y="520766"/>
                    <a:pt x="559840" y="527521"/>
                    <a:pt x="550933" y="527521"/>
                  </a:cubicBezTo>
                  <a:cubicBezTo>
                    <a:pt x="542026" y="527521"/>
                    <a:pt x="534805" y="520766"/>
                    <a:pt x="534805" y="512434"/>
                  </a:cubicBezTo>
                  <a:cubicBezTo>
                    <a:pt x="534805" y="504102"/>
                    <a:pt x="542026" y="497347"/>
                    <a:pt x="550933" y="497347"/>
                  </a:cubicBezTo>
                  <a:close/>
                  <a:moveTo>
                    <a:pt x="1839561" y="495266"/>
                  </a:moveTo>
                  <a:cubicBezTo>
                    <a:pt x="1847031" y="495266"/>
                    <a:pt x="1853087" y="501322"/>
                    <a:pt x="1853087" y="508792"/>
                  </a:cubicBezTo>
                  <a:cubicBezTo>
                    <a:pt x="1853087" y="516262"/>
                    <a:pt x="1847031" y="522318"/>
                    <a:pt x="1839561" y="522318"/>
                  </a:cubicBezTo>
                  <a:cubicBezTo>
                    <a:pt x="1832091" y="522318"/>
                    <a:pt x="1826035" y="516262"/>
                    <a:pt x="1826035" y="508792"/>
                  </a:cubicBezTo>
                  <a:cubicBezTo>
                    <a:pt x="1826035" y="501322"/>
                    <a:pt x="1832091" y="495266"/>
                    <a:pt x="1839561" y="495266"/>
                  </a:cubicBezTo>
                  <a:close/>
                  <a:moveTo>
                    <a:pt x="1394758" y="493185"/>
                  </a:moveTo>
                  <a:cubicBezTo>
                    <a:pt x="1407688" y="493185"/>
                    <a:pt x="1418169" y="503666"/>
                    <a:pt x="1418169" y="516596"/>
                  </a:cubicBezTo>
                  <a:cubicBezTo>
                    <a:pt x="1418169" y="529526"/>
                    <a:pt x="1407688" y="540007"/>
                    <a:pt x="1394758" y="540007"/>
                  </a:cubicBezTo>
                  <a:cubicBezTo>
                    <a:pt x="1381828" y="540007"/>
                    <a:pt x="1371347" y="529526"/>
                    <a:pt x="1371347" y="516596"/>
                  </a:cubicBezTo>
                  <a:cubicBezTo>
                    <a:pt x="1371347" y="503666"/>
                    <a:pt x="1381828" y="493185"/>
                    <a:pt x="1394758" y="493185"/>
                  </a:cubicBezTo>
                  <a:close/>
                  <a:moveTo>
                    <a:pt x="996256" y="493185"/>
                  </a:moveTo>
                  <a:cubicBezTo>
                    <a:pt x="1010335" y="493185"/>
                    <a:pt x="1021748" y="504598"/>
                    <a:pt x="1021748" y="518677"/>
                  </a:cubicBezTo>
                  <a:cubicBezTo>
                    <a:pt x="1021748" y="532756"/>
                    <a:pt x="1010335" y="544169"/>
                    <a:pt x="996256" y="544169"/>
                  </a:cubicBezTo>
                  <a:cubicBezTo>
                    <a:pt x="982177" y="544169"/>
                    <a:pt x="970764" y="532756"/>
                    <a:pt x="970764" y="518677"/>
                  </a:cubicBezTo>
                  <a:cubicBezTo>
                    <a:pt x="970764" y="504598"/>
                    <a:pt x="982177" y="493185"/>
                    <a:pt x="996256" y="493185"/>
                  </a:cubicBezTo>
                  <a:close/>
                  <a:moveTo>
                    <a:pt x="260120" y="490064"/>
                  </a:moveTo>
                  <a:cubicBezTo>
                    <a:pt x="262994" y="490064"/>
                    <a:pt x="265323" y="492393"/>
                    <a:pt x="265323" y="495267"/>
                  </a:cubicBezTo>
                  <a:cubicBezTo>
                    <a:pt x="265323" y="498141"/>
                    <a:pt x="262994" y="500470"/>
                    <a:pt x="260120" y="500470"/>
                  </a:cubicBezTo>
                  <a:cubicBezTo>
                    <a:pt x="257246" y="500470"/>
                    <a:pt x="254917" y="498141"/>
                    <a:pt x="254917" y="495267"/>
                  </a:cubicBezTo>
                  <a:cubicBezTo>
                    <a:pt x="254917" y="492393"/>
                    <a:pt x="257246" y="490064"/>
                    <a:pt x="260120" y="490064"/>
                  </a:cubicBezTo>
                  <a:close/>
                  <a:moveTo>
                    <a:pt x="2131935" y="487983"/>
                  </a:moveTo>
                  <a:cubicBezTo>
                    <a:pt x="2132510" y="487983"/>
                    <a:pt x="2132976" y="488449"/>
                    <a:pt x="2132976" y="489024"/>
                  </a:cubicBezTo>
                  <a:cubicBezTo>
                    <a:pt x="2132976" y="489599"/>
                    <a:pt x="2132510" y="490065"/>
                    <a:pt x="2131935" y="490065"/>
                  </a:cubicBezTo>
                  <a:cubicBezTo>
                    <a:pt x="2131360" y="490065"/>
                    <a:pt x="2130894" y="489599"/>
                    <a:pt x="2130894" y="489024"/>
                  </a:cubicBezTo>
                  <a:cubicBezTo>
                    <a:pt x="2130894" y="488449"/>
                    <a:pt x="2131360" y="487983"/>
                    <a:pt x="2131935" y="487983"/>
                  </a:cubicBezTo>
                  <a:close/>
                  <a:moveTo>
                    <a:pt x="689316" y="482781"/>
                  </a:moveTo>
                  <a:cubicBezTo>
                    <a:pt x="698223" y="482781"/>
                    <a:pt x="705444" y="490002"/>
                    <a:pt x="705444" y="498909"/>
                  </a:cubicBezTo>
                  <a:cubicBezTo>
                    <a:pt x="705444" y="507816"/>
                    <a:pt x="698223" y="515037"/>
                    <a:pt x="689316" y="515037"/>
                  </a:cubicBezTo>
                  <a:cubicBezTo>
                    <a:pt x="680409" y="515037"/>
                    <a:pt x="673188" y="507816"/>
                    <a:pt x="673188" y="498909"/>
                  </a:cubicBezTo>
                  <a:cubicBezTo>
                    <a:pt x="673188" y="490002"/>
                    <a:pt x="680409" y="482781"/>
                    <a:pt x="689316" y="482781"/>
                  </a:cubicBezTo>
                  <a:close/>
                  <a:moveTo>
                    <a:pt x="1329208" y="480700"/>
                  </a:moveTo>
                  <a:cubicBezTo>
                    <a:pt x="1341563" y="480700"/>
                    <a:pt x="1351578" y="490483"/>
                    <a:pt x="1351578" y="502550"/>
                  </a:cubicBezTo>
                  <a:cubicBezTo>
                    <a:pt x="1351578" y="514617"/>
                    <a:pt x="1341563" y="524400"/>
                    <a:pt x="1329208" y="524400"/>
                  </a:cubicBezTo>
                  <a:cubicBezTo>
                    <a:pt x="1316853" y="524400"/>
                    <a:pt x="1306838" y="514617"/>
                    <a:pt x="1306838" y="502550"/>
                  </a:cubicBezTo>
                  <a:cubicBezTo>
                    <a:pt x="1306838" y="490483"/>
                    <a:pt x="1316853" y="480700"/>
                    <a:pt x="1329208" y="480700"/>
                  </a:cubicBezTo>
                  <a:close/>
                  <a:moveTo>
                    <a:pt x="1062846" y="480700"/>
                  </a:moveTo>
                  <a:cubicBezTo>
                    <a:pt x="1075776" y="480700"/>
                    <a:pt x="1086257" y="490483"/>
                    <a:pt x="1086257" y="502550"/>
                  </a:cubicBezTo>
                  <a:cubicBezTo>
                    <a:pt x="1086257" y="514617"/>
                    <a:pt x="1075776" y="524400"/>
                    <a:pt x="1062846" y="524400"/>
                  </a:cubicBezTo>
                  <a:cubicBezTo>
                    <a:pt x="1049916" y="524400"/>
                    <a:pt x="1039435" y="514617"/>
                    <a:pt x="1039435" y="502550"/>
                  </a:cubicBezTo>
                  <a:cubicBezTo>
                    <a:pt x="1039435" y="490483"/>
                    <a:pt x="1049916" y="480700"/>
                    <a:pt x="1062846" y="480700"/>
                  </a:cubicBezTo>
                  <a:close/>
                  <a:moveTo>
                    <a:pt x="1702739" y="477578"/>
                  </a:moveTo>
                  <a:cubicBezTo>
                    <a:pt x="1712221" y="477578"/>
                    <a:pt x="1719907" y="485497"/>
                    <a:pt x="1719907" y="495266"/>
                  </a:cubicBezTo>
                  <a:cubicBezTo>
                    <a:pt x="1719907" y="505035"/>
                    <a:pt x="1712221" y="512954"/>
                    <a:pt x="1702739" y="512954"/>
                  </a:cubicBezTo>
                  <a:cubicBezTo>
                    <a:pt x="1693257" y="512954"/>
                    <a:pt x="1685571" y="505035"/>
                    <a:pt x="1685571" y="495266"/>
                  </a:cubicBezTo>
                  <a:cubicBezTo>
                    <a:pt x="1685571" y="485497"/>
                    <a:pt x="1693257" y="477578"/>
                    <a:pt x="1702739" y="477578"/>
                  </a:cubicBezTo>
                  <a:close/>
                  <a:moveTo>
                    <a:pt x="1552911" y="477578"/>
                  </a:moveTo>
                  <a:cubicBezTo>
                    <a:pt x="1562968" y="477578"/>
                    <a:pt x="1571120" y="485963"/>
                    <a:pt x="1571120" y="496307"/>
                  </a:cubicBezTo>
                  <a:cubicBezTo>
                    <a:pt x="1571120" y="506651"/>
                    <a:pt x="1562968" y="515036"/>
                    <a:pt x="1552911" y="515036"/>
                  </a:cubicBezTo>
                  <a:cubicBezTo>
                    <a:pt x="1542854" y="515036"/>
                    <a:pt x="1534702" y="506651"/>
                    <a:pt x="1534702" y="496307"/>
                  </a:cubicBezTo>
                  <a:cubicBezTo>
                    <a:pt x="1534702" y="485963"/>
                    <a:pt x="1542854" y="477578"/>
                    <a:pt x="1552911" y="477578"/>
                  </a:cubicBezTo>
                  <a:close/>
                  <a:moveTo>
                    <a:pt x="839144" y="477578"/>
                  </a:moveTo>
                  <a:cubicBezTo>
                    <a:pt x="850350" y="477578"/>
                    <a:pt x="859434" y="486429"/>
                    <a:pt x="859434" y="497347"/>
                  </a:cubicBezTo>
                  <a:cubicBezTo>
                    <a:pt x="859434" y="508265"/>
                    <a:pt x="850350" y="517116"/>
                    <a:pt x="839144" y="517116"/>
                  </a:cubicBezTo>
                  <a:cubicBezTo>
                    <a:pt x="827938" y="517116"/>
                    <a:pt x="818854" y="508265"/>
                    <a:pt x="818854" y="497347"/>
                  </a:cubicBezTo>
                  <a:cubicBezTo>
                    <a:pt x="818854" y="486429"/>
                    <a:pt x="827938" y="477578"/>
                    <a:pt x="839144" y="477578"/>
                  </a:cubicBezTo>
                  <a:close/>
                  <a:moveTo>
                    <a:pt x="467174" y="475497"/>
                  </a:moveTo>
                  <a:cubicBezTo>
                    <a:pt x="474644" y="475497"/>
                    <a:pt x="480700" y="481553"/>
                    <a:pt x="480700" y="489023"/>
                  </a:cubicBezTo>
                  <a:cubicBezTo>
                    <a:pt x="480700" y="496493"/>
                    <a:pt x="474644" y="502549"/>
                    <a:pt x="467174" y="502549"/>
                  </a:cubicBezTo>
                  <a:cubicBezTo>
                    <a:pt x="459704" y="502549"/>
                    <a:pt x="453648" y="496493"/>
                    <a:pt x="453648" y="489023"/>
                  </a:cubicBezTo>
                  <a:cubicBezTo>
                    <a:pt x="453648" y="481553"/>
                    <a:pt x="459704" y="475497"/>
                    <a:pt x="467174" y="475497"/>
                  </a:cubicBezTo>
                  <a:close/>
                  <a:moveTo>
                    <a:pt x="1925401" y="472376"/>
                  </a:moveTo>
                  <a:cubicBezTo>
                    <a:pt x="1930860" y="472376"/>
                    <a:pt x="1935286" y="477034"/>
                    <a:pt x="1935286" y="482781"/>
                  </a:cubicBezTo>
                  <a:cubicBezTo>
                    <a:pt x="1935286" y="488528"/>
                    <a:pt x="1930860" y="493186"/>
                    <a:pt x="1925401" y="493186"/>
                  </a:cubicBezTo>
                  <a:cubicBezTo>
                    <a:pt x="1919942" y="493186"/>
                    <a:pt x="1915516" y="488528"/>
                    <a:pt x="1915516" y="482781"/>
                  </a:cubicBezTo>
                  <a:cubicBezTo>
                    <a:pt x="1915516" y="477034"/>
                    <a:pt x="1919942" y="472376"/>
                    <a:pt x="1925401" y="472376"/>
                  </a:cubicBezTo>
                  <a:close/>
                  <a:moveTo>
                    <a:pt x="180003" y="472376"/>
                  </a:moveTo>
                  <a:cubicBezTo>
                    <a:pt x="180578" y="472376"/>
                    <a:pt x="181044" y="473541"/>
                    <a:pt x="181044" y="474978"/>
                  </a:cubicBezTo>
                  <a:cubicBezTo>
                    <a:pt x="181044" y="476415"/>
                    <a:pt x="180578" y="477580"/>
                    <a:pt x="180003" y="477580"/>
                  </a:cubicBezTo>
                  <a:cubicBezTo>
                    <a:pt x="179428" y="477580"/>
                    <a:pt x="178962" y="476415"/>
                    <a:pt x="178962" y="474978"/>
                  </a:cubicBezTo>
                  <a:cubicBezTo>
                    <a:pt x="178962" y="473541"/>
                    <a:pt x="179428" y="472376"/>
                    <a:pt x="180003" y="472376"/>
                  </a:cubicBezTo>
                  <a:close/>
                  <a:moveTo>
                    <a:pt x="1263658" y="470295"/>
                  </a:moveTo>
                  <a:cubicBezTo>
                    <a:pt x="1276588" y="470295"/>
                    <a:pt x="1287069" y="480310"/>
                    <a:pt x="1287069" y="492665"/>
                  </a:cubicBezTo>
                  <a:cubicBezTo>
                    <a:pt x="1287069" y="505020"/>
                    <a:pt x="1276588" y="515035"/>
                    <a:pt x="1263658" y="515035"/>
                  </a:cubicBezTo>
                  <a:cubicBezTo>
                    <a:pt x="1250728" y="515035"/>
                    <a:pt x="1240247" y="505020"/>
                    <a:pt x="1240247" y="492665"/>
                  </a:cubicBezTo>
                  <a:cubicBezTo>
                    <a:pt x="1240247" y="480310"/>
                    <a:pt x="1250728" y="470295"/>
                    <a:pt x="1263658" y="470295"/>
                  </a:cubicBezTo>
                  <a:close/>
                  <a:moveTo>
                    <a:pt x="1128396" y="470295"/>
                  </a:moveTo>
                  <a:cubicBezTo>
                    <a:pt x="1140751" y="470295"/>
                    <a:pt x="1150766" y="480776"/>
                    <a:pt x="1150766" y="493706"/>
                  </a:cubicBezTo>
                  <a:cubicBezTo>
                    <a:pt x="1150766" y="506636"/>
                    <a:pt x="1140751" y="517117"/>
                    <a:pt x="1128396" y="517117"/>
                  </a:cubicBezTo>
                  <a:cubicBezTo>
                    <a:pt x="1116041" y="517117"/>
                    <a:pt x="1106026" y="506636"/>
                    <a:pt x="1106026" y="493706"/>
                  </a:cubicBezTo>
                  <a:cubicBezTo>
                    <a:pt x="1106026" y="480776"/>
                    <a:pt x="1116041" y="470295"/>
                    <a:pt x="1128396" y="470295"/>
                  </a:cubicBezTo>
                  <a:close/>
                  <a:moveTo>
                    <a:pt x="1194986" y="468214"/>
                  </a:moveTo>
                  <a:cubicBezTo>
                    <a:pt x="1207341" y="468214"/>
                    <a:pt x="1217356" y="478229"/>
                    <a:pt x="1217356" y="490584"/>
                  </a:cubicBezTo>
                  <a:cubicBezTo>
                    <a:pt x="1217356" y="502939"/>
                    <a:pt x="1207341" y="512954"/>
                    <a:pt x="1194986" y="512954"/>
                  </a:cubicBezTo>
                  <a:cubicBezTo>
                    <a:pt x="1182631" y="512954"/>
                    <a:pt x="1172616" y="502939"/>
                    <a:pt x="1172616" y="490584"/>
                  </a:cubicBezTo>
                  <a:cubicBezTo>
                    <a:pt x="1172616" y="478229"/>
                    <a:pt x="1182631" y="468214"/>
                    <a:pt x="1194986" y="468214"/>
                  </a:cubicBezTo>
                  <a:close/>
                  <a:moveTo>
                    <a:pt x="2007077" y="455728"/>
                  </a:moveTo>
                  <a:cubicBezTo>
                    <a:pt x="2009950" y="455728"/>
                    <a:pt x="2012280" y="457825"/>
                    <a:pt x="2012280" y="460410"/>
                  </a:cubicBezTo>
                  <a:cubicBezTo>
                    <a:pt x="2012280" y="462995"/>
                    <a:pt x="2009950" y="465092"/>
                    <a:pt x="2007077" y="465092"/>
                  </a:cubicBezTo>
                  <a:cubicBezTo>
                    <a:pt x="2004205" y="465092"/>
                    <a:pt x="2001875" y="462995"/>
                    <a:pt x="2001875" y="460410"/>
                  </a:cubicBezTo>
                  <a:cubicBezTo>
                    <a:pt x="2001875" y="457825"/>
                    <a:pt x="2004205" y="455728"/>
                    <a:pt x="2007077" y="455728"/>
                  </a:cubicBezTo>
                  <a:close/>
                  <a:moveTo>
                    <a:pt x="602957" y="452607"/>
                  </a:moveTo>
                  <a:cubicBezTo>
                    <a:pt x="611864" y="452607"/>
                    <a:pt x="619085" y="459828"/>
                    <a:pt x="619085" y="468735"/>
                  </a:cubicBezTo>
                  <a:cubicBezTo>
                    <a:pt x="619085" y="477642"/>
                    <a:pt x="611864" y="484863"/>
                    <a:pt x="602957" y="484863"/>
                  </a:cubicBezTo>
                  <a:cubicBezTo>
                    <a:pt x="594050" y="484863"/>
                    <a:pt x="586829" y="477642"/>
                    <a:pt x="586829" y="468735"/>
                  </a:cubicBezTo>
                  <a:cubicBezTo>
                    <a:pt x="586829" y="459828"/>
                    <a:pt x="594050" y="452607"/>
                    <a:pt x="602957" y="452607"/>
                  </a:cubicBezTo>
                  <a:close/>
                  <a:moveTo>
                    <a:pt x="383936" y="452607"/>
                  </a:moveTo>
                  <a:cubicBezTo>
                    <a:pt x="390832" y="452607"/>
                    <a:pt x="396422" y="458197"/>
                    <a:pt x="396422" y="465093"/>
                  </a:cubicBezTo>
                  <a:cubicBezTo>
                    <a:pt x="396422" y="471989"/>
                    <a:pt x="390832" y="477579"/>
                    <a:pt x="383936" y="477579"/>
                  </a:cubicBezTo>
                  <a:cubicBezTo>
                    <a:pt x="377040" y="477579"/>
                    <a:pt x="371450" y="471989"/>
                    <a:pt x="371450" y="465093"/>
                  </a:cubicBezTo>
                  <a:cubicBezTo>
                    <a:pt x="371450" y="458197"/>
                    <a:pt x="377040" y="452607"/>
                    <a:pt x="383936" y="452607"/>
                  </a:cubicBezTo>
                  <a:close/>
                  <a:moveTo>
                    <a:pt x="1789099" y="450526"/>
                  </a:moveTo>
                  <a:cubicBezTo>
                    <a:pt x="1797431" y="450526"/>
                    <a:pt x="1804186" y="457281"/>
                    <a:pt x="1804186" y="465613"/>
                  </a:cubicBezTo>
                  <a:cubicBezTo>
                    <a:pt x="1804186" y="473945"/>
                    <a:pt x="1797431" y="480700"/>
                    <a:pt x="1789099" y="480700"/>
                  </a:cubicBezTo>
                  <a:cubicBezTo>
                    <a:pt x="1780767" y="480700"/>
                    <a:pt x="1774012" y="473945"/>
                    <a:pt x="1774012" y="465613"/>
                  </a:cubicBezTo>
                  <a:cubicBezTo>
                    <a:pt x="1774012" y="457281"/>
                    <a:pt x="1780767" y="450526"/>
                    <a:pt x="1789099" y="450526"/>
                  </a:cubicBezTo>
                  <a:close/>
                  <a:moveTo>
                    <a:pt x="1491003" y="450526"/>
                  </a:moveTo>
                  <a:cubicBezTo>
                    <a:pt x="1501347" y="450526"/>
                    <a:pt x="1509732" y="458911"/>
                    <a:pt x="1509732" y="469255"/>
                  </a:cubicBezTo>
                  <a:cubicBezTo>
                    <a:pt x="1509732" y="479599"/>
                    <a:pt x="1501347" y="487984"/>
                    <a:pt x="1491003" y="487984"/>
                  </a:cubicBezTo>
                  <a:cubicBezTo>
                    <a:pt x="1480659" y="487984"/>
                    <a:pt x="1472274" y="479599"/>
                    <a:pt x="1472274" y="469255"/>
                  </a:cubicBezTo>
                  <a:cubicBezTo>
                    <a:pt x="1472274" y="458911"/>
                    <a:pt x="1480659" y="450526"/>
                    <a:pt x="1491003" y="450526"/>
                  </a:cubicBezTo>
                  <a:close/>
                  <a:moveTo>
                    <a:pt x="901052" y="448445"/>
                  </a:moveTo>
                  <a:cubicBezTo>
                    <a:pt x="913119" y="448445"/>
                    <a:pt x="922902" y="458460"/>
                    <a:pt x="922902" y="470815"/>
                  </a:cubicBezTo>
                  <a:cubicBezTo>
                    <a:pt x="922902" y="483170"/>
                    <a:pt x="913119" y="493185"/>
                    <a:pt x="901052" y="493185"/>
                  </a:cubicBezTo>
                  <a:cubicBezTo>
                    <a:pt x="888985" y="493185"/>
                    <a:pt x="879202" y="483170"/>
                    <a:pt x="879202" y="470815"/>
                  </a:cubicBezTo>
                  <a:cubicBezTo>
                    <a:pt x="879202" y="458460"/>
                    <a:pt x="888985" y="448445"/>
                    <a:pt x="901052" y="448445"/>
                  </a:cubicBezTo>
                  <a:close/>
                  <a:moveTo>
                    <a:pt x="746543" y="445324"/>
                  </a:moveTo>
                  <a:cubicBezTo>
                    <a:pt x="756600" y="445324"/>
                    <a:pt x="764752" y="453243"/>
                    <a:pt x="764752" y="463012"/>
                  </a:cubicBezTo>
                  <a:cubicBezTo>
                    <a:pt x="764752" y="472781"/>
                    <a:pt x="756600" y="480700"/>
                    <a:pt x="746543" y="480700"/>
                  </a:cubicBezTo>
                  <a:cubicBezTo>
                    <a:pt x="736486" y="480700"/>
                    <a:pt x="728334" y="472781"/>
                    <a:pt x="728334" y="463012"/>
                  </a:cubicBezTo>
                  <a:cubicBezTo>
                    <a:pt x="728334" y="453243"/>
                    <a:pt x="736486" y="445324"/>
                    <a:pt x="746543" y="445324"/>
                  </a:cubicBezTo>
                  <a:close/>
                  <a:moveTo>
                    <a:pt x="1645513" y="441162"/>
                  </a:moveTo>
                  <a:cubicBezTo>
                    <a:pt x="1654995" y="441162"/>
                    <a:pt x="1662681" y="449314"/>
                    <a:pt x="1662681" y="459371"/>
                  </a:cubicBezTo>
                  <a:cubicBezTo>
                    <a:pt x="1662681" y="469428"/>
                    <a:pt x="1654995" y="477580"/>
                    <a:pt x="1645513" y="477580"/>
                  </a:cubicBezTo>
                  <a:cubicBezTo>
                    <a:pt x="1636031" y="477580"/>
                    <a:pt x="1628345" y="469428"/>
                    <a:pt x="1628345" y="459371"/>
                  </a:cubicBezTo>
                  <a:cubicBezTo>
                    <a:pt x="1628345" y="449314"/>
                    <a:pt x="1636031" y="441162"/>
                    <a:pt x="1645513" y="441162"/>
                  </a:cubicBezTo>
                  <a:close/>
                  <a:moveTo>
                    <a:pt x="2088756" y="435959"/>
                  </a:moveTo>
                  <a:cubicBezTo>
                    <a:pt x="2090193" y="435959"/>
                    <a:pt x="2091358" y="436425"/>
                    <a:pt x="2091358" y="437000"/>
                  </a:cubicBezTo>
                  <a:cubicBezTo>
                    <a:pt x="2091358" y="437575"/>
                    <a:pt x="2090193" y="438041"/>
                    <a:pt x="2088756" y="438041"/>
                  </a:cubicBezTo>
                  <a:cubicBezTo>
                    <a:pt x="2087319" y="438041"/>
                    <a:pt x="2086154" y="437575"/>
                    <a:pt x="2086154" y="437000"/>
                  </a:cubicBezTo>
                  <a:cubicBezTo>
                    <a:pt x="2086154" y="436425"/>
                    <a:pt x="2087319" y="435959"/>
                    <a:pt x="2088756" y="435959"/>
                  </a:cubicBezTo>
                  <a:close/>
                  <a:moveTo>
                    <a:pt x="303299" y="435959"/>
                  </a:moveTo>
                  <a:cubicBezTo>
                    <a:pt x="308183" y="435959"/>
                    <a:pt x="312143" y="439686"/>
                    <a:pt x="312143" y="444283"/>
                  </a:cubicBezTo>
                  <a:cubicBezTo>
                    <a:pt x="312143" y="448880"/>
                    <a:pt x="308183" y="452607"/>
                    <a:pt x="303299" y="452607"/>
                  </a:cubicBezTo>
                  <a:cubicBezTo>
                    <a:pt x="298415" y="452607"/>
                    <a:pt x="294455" y="448880"/>
                    <a:pt x="294455" y="444283"/>
                  </a:cubicBezTo>
                  <a:cubicBezTo>
                    <a:pt x="294455" y="439686"/>
                    <a:pt x="298415" y="435959"/>
                    <a:pt x="303299" y="435959"/>
                  </a:cubicBezTo>
                  <a:close/>
                  <a:moveTo>
                    <a:pt x="516597" y="428676"/>
                  </a:moveTo>
                  <a:cubicBezTo>
                    <a:pt x="525504" y="428676"/>
                    <a:pt x="532725" y="435198"/>
                    <a:pt x="532725" y="443243"/>
                  </a:cubicBezTo>
                  <a:cubicBezTo>
                    <a:pt x="532725" y="451288"/>
                    <a:pt x="525504" y="457810"/>
                    <a:pt x="516597" y="457810"/>
                  </a:cubicBezTo>
                  <a:cubicBezTo>
                    <a:pt x="507690" y="457810"/>
                    <a:pt x="500469" y="451288"/>
                    <a:pt x="500469" y="443243"/>
                  </a:cubicBezTo>
                  <a:cubicBezTo>
                    <a:pt x="500469" y="435198"/>
                    <a:pt x="507690" y="428676"/>
                    <a:pt x="516597" y="428676"/>
                  </a:cubicBezTo>
                  <a:close/>
                  <a:moveTo>
                    <a:pt x="1874417" y="425554"/>
                  </a:moveTo>
                  <a:cubicBezTo>
                    <a:pt x="1882175" y="425554"/>
                    <a:pt x="1888464" y="431610"/>
                    <a:pt x="1888464" y="439080"/>
                  </a:cubicBezTo>
                  <a:cubicBezTo>
                    <a:pt x="1888464" y="446550"/>
                    <a:pt x="1882175" y="452606"/>
                    <a:pt x="1874417" y="452606"/>
                  </a:cubicBezTo>
                  <a:cubicBezTo>
                    <a:pt x="1866659" y="452606"/>
                    <a:pt x="1860370" y="446550"/>
                    <a:pt x="1860370" y="439080"/>
                  </a:cubicBezTo>
                  <a:cubicBezTo>
                    <a:pt x="1860370" y="431610"/>
                    <a:pt x="1866659" y="425554"/>
                    <a:pt x="1874417" y="425554"/>
                  </a:cubicBezTo>
                  <a:close/>
                  <a:moveTo>
                    <a:pt x="1426493" y="425554"/>
                  </a:moveTo>
                  <a:cubicBezTo>
                    <a:pt x="1437986" y="425554"/>
                    <a:pt x="1447303" y="435104"/>
                    <a:pt x="1447303" y="446884"/>
                  </a:cubicBezTo>
                  <a:cubicBezTo>
                    <a:pt x="1447303" y="458664"/>
                    <a:pt x="1437986" y="468214"/>
                    <a:pt x="1426493" y="468214"/>
                  </a:cubicBezTo>
                  <a:cubicBezTo>
                    <a:pt x="1415000" y="468214"/>
                    <a:pt x="1405683" y="458664"/>
                    <a:pt x="1405683" y="446884"/>
                  </a:cubicBezTo>
                  <a:cubicBezTo>
                    <a:pt x="1405683" y="435104"/>
                    <a:pt x="1415000" y="425554"/>
                    <a:pt x="1426493" y="425554"/>
                  </a:cubicBezTo>
                  <a:close/>
                  <a:moveTo>
                    <a:pt x="964001" y="425554"/>
                  </a:moveTo>
                  <a:cubicBezTo>
                    <a:pt x="976931" y="425554"/>
                    <a:pt x="987412" y="436035"/>
                    <a:pt x="987412" y="448965"/>
                  </a:cubicBezTo>
                  <a:cubicBezTo>
                    <a:pt x="987412" y="461895"/>
                    <a:pt x="976931" y="472376"/>
                    <a:pt x="964001" y="472376"/>
                  </a:cubicBezTo>
                  <a:cubicBezTo>
                    <a:pt x="951071" y="472376"/>
                    <a:pt x="940590" y="461895"/>
                    <a:pt x="940590" y="448965"/>
                  </a:cubicBezTo>
                  <a:cubicBezTo>
                    <a:pt x="940590" y="436035"/>
                    <a:pt x="951071" y="425554"/>
                    <a:pt x="964001" y="425554"/>
                  </a:cubicBezTo>
                  <a:close/>
                  <a:moveTo>
                    <a:pt x="657581" y="418271"/>
                  </a:moveTo>
                  <a:cubicBezTo>
                    <a:pt x="665051" y="418271"/>
                    <a:pt x="671107" y="423861"/>
                    <a:pt x="671107" y="430757"/>
                  </a:cubicBezTo>
                  <a:cubicBezTo>
                    <a:pt x="671107" y="437653"/>
                    <a:pt x="665051" y="443243"/>
                    <a:pt x="657581" y="443243"/>
                  </a:cubicBezTo>
                  <a:cubicBezTo>
                    <a:pt x="650111" y="443243"/>
                    <a:pt x="644055" y="437653"/>
                    <a:pt x="644055" y="430757"/>
                  </a:cubicBezTo>
                  <a:cubicBezTo>
                    <a:pt x="644055" y="423861"/>
                    <a:pt x="650111" y="418271"/>
                    <a:pt x="657581" y="418271"/>
                  </a:cubicBezTo>
                  <a:close/>
                  <a:moveTo>
                    <a:pt x="222142" y="418271"/>
                  </a:moveTo>
                  <a:cubicBezTo>
                    <a:pt x="224153" y="418271"/>
                    <a:pt x="225784" y="419902"/>
                    <a:pt x="225784" y="421913"/>
                  </a:cubicBezTo>
                  <a:cubicBezTo>
                    <a:pt x="225784" y="423924"/>
                    <a:pt x="224153" y="425555"/>
                    <a:pt x="222142" y="425555"/>
                  </a:cubicBezTo>
                  <a:cubicBezTo>
                    <a:pt x="220131" y="425555"/>
                    <a:pt x="218500" y="423924"/>
                    <a:pt x="218500" y="421913"/>
                  </a:cubicBezTo>
                  <a:cubicBezTo>
                    <a:pt x="218500" y="419902"/>
                    <a:pt x="220131" y="418271"/>
                    <a:pt x="222142" y="418271"/>
                  </a:cubicBezTo>
                  <a:close/>
                  <a:moveTo>
                    <a:pt x="805850" y="416190"/>
                  </a:moveTo>
                  <a:cubicBezTo>
                    <a:pt x="814757" y="416190"/>
                    <a:pt x="821978" y="423411"/>
                    <a:pt x="821978" y="432318"/>
                  </a:cubicBezTo>
                  <a:cubicBezTo>
                    <a:pt x="821978" y="441225"/>
                    <a:pt x="814757" y="448446"/>
                    <a:pt x="805850" y="448446"/>
                  </a:cubicBezTo>
                  <a:cubicBezTo>
                    <a:pt x="796943" y="448446"/>
                    <a:pt x="789722" y="441225"/>
                    <a:pt x="789722" y="432318"/>
                  </a:cubicBezTo>
                  <a:cubicBezTo>
                    <a:pt x="789722" y="423411"/>
                    <a:pt x="796943" y="416190"/>
                    <a:pt x="805850" y="416190"/>
                  </a:cubicBezTo>
                  <a:close/>
                  <a:moveTo>
                    <a:pt x="1734474" y="413069"/>
                  </a:moveTo>
                  <a:cubicBezTo>
                    <a:pt x="1741370" y="413069"/>
                    <a:pt x="1746960" y="419358"/>
                    <a:pt x="1746960" y="427116"/>
                  </a:cubicBezTo>
                  <a:cubicBezTo>
                    <a:pt x="1746960" y="434874"/>
                    <a:pt x="1741370" y="441163"/>
                    <a:pt x="1734474" y="441163"/>
                  </a:cubicBezTo>
                  <a:cubicBezTo>
                    <a:pt x="1727578" y="441163"/>
                    <a:pt x="1721988" y="434874"/>
                    <a:pt x="1721988" y="427116"/>
                  </a:cubicBezTo>
                  <a:cubicBezTo>
                    <a:pt x="1721988" y="419358"/>
                    <a:pt x="1727578" y="413069"/>
                    <a:pt x="1734474" y="413069"/>
                  </a:cubicBezTo>
                  <a:close/>
                  <a:moveTo>
                    <a:pt x="1586206" y="413069"/>
                  </a:moveTo>
                  <a:cubicBezTo>
                    <a:pt x="1594538" y="413069"/>
                    <a:pt x="1601293" y="419824"/>
                    <a:pt x="1601293" y="428156"/>
                  </a:cubicBezTo>
                  <a:cubicBezTo>
                    <a:pt x="1601293" y="436488"/>
                    <a:pt x="1594538" y="443243"/>
                    <a:pt x="1586206" y="443243"/>
                  </a:cubicBezTo>
                  <a:cubicBezTo>
                    <a:pt x="1577874" y="443243"/>
                    <a:pt x="1571119" y="436488"/>
                    <a:pt x="1571119" y="428156"/>
                  </a:cubicBezTo>
                  <a:cubicBezTo>
                    <a:pt x="1571119" y="419824"/>
                    <a:pt x="1577874" y="413069"/>
                    <a:pt x="1586206" y="413069"/>
                  </a:cubicBezTo>
                  <a:close/>
                  <a:moveTo>
                    <a:pt x="1362504" y="413069"/>
                  </a:moveTo>
                  <a:cubicBezTo>
                    <a:pt x="1372561" y="413069"/>
                    <a:pt x="1380713" y="421454"/>
                    <a:pt x="1380713" y="431798"/>
                  </a:cubicBezTo>
                  <a:cubicBezTo>
                    <a:pt x="1380713" y="442142"/>
                    <a:pt x="1372561" y="450527"/>
                    <a:pt x="1362504" y="450527"/>
                  </a:cubicBezTo>
                  <a:cubicBezTo>
                    <a:pt x="1352447" y="450527"/>
                    <a:pt x="1344295" y="442142"/>
                    <a:pt x="1344295" y="431798"/>
                  </a:cubicBezTo>
                  <a:cubicBezTo>
                    <a:pt x="1344295" y="421454"/>
                    <a:pt x="1352447" y="413069"/>
                    <a:pt x="1362504" y="413069"/>
                  </a:cubicBezTo>
                  <a:close/>
                  <a:moveTo>
                    <a:pt x="1028511" y="413069"/>
                  </a:moveTo>
                  <a:cubicBezTo>
                    <a:pt x="1038568" y="413069"/>
                    <a:pt x="1046720" y="421920"/>
                    <a:pt x="1046720" y="432838"/>
                  </a:cubicBezTo>
                  <a:cubicBezTo>
                    <a:pt x="1046720" y="443756"/>
                    <a:pt x="1038568" y="452607"/>
                    <a:pt x="1028511" y="452607"/>
                  </a:cubicBezTo>
                  <a:cubicBezTo>
                    <a:pt x="1018454" y="452607"/>
                    <a:pt x="1010302" y="443756"/>
                    <a:pt x="1010302" y="432838"/>
                  </a:cubicBezTo>
                  <a:cubicBezTo>
                    <a:pt x="1010302" y="421920"/>
                    <a:pt x="1018454" y="413069"/>
                    <a:pt x="1028511" y="413069"/>
                  </a:cubicBezTo>
                  <a:close/>
                  <a:moveTo>
                    <a:pt x="1959736" y="405785"/>
                  </a:moveTo>
                  <a:cubicBezTo>
                    <a:pt x="1964046" y="405785"/>
                    <a:pt x="1967540" y="409279"/>
                    <a:pt x="1967540" y="413589"/>
                  </a:cubicBezTo>
                  <a:cubicBezTo>
                    <a:pt x="1967540" y="417899"/>
                    <a:pt x="1964046" y="421393"/>
                    <a:pt x="1959736" y="421393"/>
                  </a:cubicBezTo>
                  <a:cubicBezTo>
                    <a:pt x="1955426" y="421393"/>
                    <a:pt x="1951932" y="417899"/>
                    <a:pt x="1951932" y="413589"/>
                  </a:cubicBezTo>
                  <a:cubicBezTo>
                    <a:pt x="1951932" y="409279"/>
                    <a:pt x="1955426" y="405785"/>
                    <a:pt x="1959736" y="405785"/>
                  </a:cubicBezTo>
                  <a:close/>
                  <a:moveTo>
                    <a:pt x="432318" y="405785"/>
                  </a:moveTo>
                  <a:cubicBezTo>
                    <a:pt x="438352" y="405785"/>
                    <a:pt x="443243" y="411375"/>
                    <a:pt x="443243" y="418271"/>
                  </a:cubicBezTo>
                  <a:cubicBezTo>
                    <a:pt x="443243" y="425167"/>
                    <a:pt x="438352" y="430757"/>
                    <a:pt x="432318" y="430757"/>
                  </a:cubicBezTo>
                  <a:cubicBezTo>
                    <a:pt x="426284" y="430757"/>
                    <a:pt x="421393" y="425167"/>
                    <a:pt x="421393" y="418271"/>
                  </a:cubicBezTo>
                  <a:cubicBezTo>
                    <a:pt x="421393" y="411375"/>
                    <a:pt x="426284" y="405785"/>
                    <a:pt x="432318" y="405785"/>
                  </a:cubicBezTo>
                  <a:close/>
                  <a:moveTo>
                    <a:pt x="1295393" y="403704"/>
                  </a:moveTo>
                  <a:cubicBezTo>
                    <a:pt x="1305737" y="403704"/>
                    <a:pt x="1314122" y="412089"/>
                    <a:pt x="1314122" y="422433"/>
                  </a:cubicBezTo>
                  <a:cubicBezTo>
                    <a:pt x="1314122" y="432777"/>
                    <a:pt x="1305737" y="441162"/>
                    <a:pt x="1295393" y="441162"/>
                  </a:cubicBezTo>
                  <a:cubicBezTo>
                    <a:pt x="1285049" y="441162"/>
                    <a:pt x="1276664" y="432777"/>
                    <a:pt x="1276664" y="422433"/>
                  </a:cubicBezTo>
                  <a:cubicBezTo>
                    <a:pt x="1276664" y="412089"/>
                    <a:pt x="1285049" y="403704"/>
                    <a:pt x="1295393" y="403704"/>
                  </a:cubicBezTo>
                  <a:close/>
                  <a:moveTo>
                    <a:pt x="1095102" y="403704"/>
                  </a:moveTo>
                  <a:cubicBezTo>
                    <a:pt x="1105159" y="403704"/>
                    <a:pt x="1113311" y="412089"/>
                    <a:pt x="1113311" y="422433"/>
                  </a:cubicBezTo>
                  <a:cubicBezTo>
                    <a:pt x="1113311" y="432777"/>
                    <a:pt x="1105159" y="441162"/>
                    <a:pt x="1095102" y="441162"/>
                  </a:cubicBezTo>
                  <a:cubicBezTo>
                    <a:pt x="1085045" y="441162"/>
                    <a:pt x="1076893" y="432777"/>
                    <a:pt x="1076893" y="422433"/>
                  </a:cubicBezTo>
                  <a:cubicBezTo>
                    <a:pt x="1076893" y="412089"/>
                    <a:pt x="1085045" y="403704"/>
                    <a:pt x="1095102" y="403704"/>
                  </a:cubicBezTo>
                  <a:close/>
                  <a:moveTo>
                    <a:pt x="1228803" y="398502"/>
                  </a:moveTo>
                  <a:cubicBezTo>
                    <a:pt x="1239147" y="398502"/>
                    <a:pt x="1247532" y="406887"/>
                    <a:pt x="1247532" y="417231"/>
                  </a:cubicBezTo>
                  <a:cubicBezTo>
                    <a:pt x="1247532" y="427575"/>
                    <a:pt x="1239147" y="435960"/>
                    <a:pt x="1228803" y="435960"/>
                  </a:cubicBezTo>
                  <a:cubicBezTo>
                    <a:pt x="1218459" y="435960"/>
                    <a:pt x="1210074" y="427575"/>
                    <a:pt x="1210074" y="417231"/>
                  </a:cubicBezTo>
                  <a:cubicBezTo>
                    <a:pt x="1210074" y="406887"/>
                    <a:pt x="1218459" y="398502"/>
                    <a:pt x="1228803" y="398502"/>
                  </a:cubicBezTo>
                  <a:close/>
                  <a:moveTo>
                    <a:pt x="1162212" y="398502"/>
                  </a:moveTo>
                  <a:cubicBezTo>
                    <a:pt x="1172556" y="398502"/>
                    <a:pt x="1180941" y="406887"/>
                    <a:pt x="1180941" y="417231"/>
                  </a:cubicBezTo>
                  <a:cubicBezTo>
                    <a:pt x="1180941" y="427575"/>
                    <a:pt x="1172556" y="435960"/>
                    <a:pt x="1162212" y="435960"/>
                  </a:cubicBezTo>
                  <a:cubicBezTo>
                    <a:pt x="1151868" y="435960"/>
                    <a:pt x="1143483" y="427575"/>
                    <a:pt x="1143483" y="417231"/>
                  </a:cubicBezTo>
                  <a:cubicBezTo>
                    <a:pt x="1143483" y="406887"/>
                    <a:pt x="1151868" y="398502"/>
                    <a:pt x="1162212" y="398502"/>
                  </a:cubicBezTo>
                  <a:close/>
                  <a:moveTo>
                    <a:pt x="568100" y="389138"/>
                  </a:moveTo>
                  <a:cubicBezTo>
                    <a:pt x="575570" y="389138"/>
                    <a:pt x="581626" y="394495"/>
                    <a:pt x="581626" y="401104"/>
                  </a:cubicBezTo>
                  <a:cubicBezTo>
                    <a:pt x="581626" y="407713"/>
                    <a:pt x="575570" y="413070"/>
                    <a:pt x="568100" y="413070"/>
                  </a:cubicBezTo>
                  <a:cubicBezTo>
                    <a:pt x="560630" y="413070"/>
                    <a:pt x="554574" y="407713"/>
                    <a:pt x="554574" y="401104"/>
                  </a:cubicBezTo>
                  <a:cubicBezTo>
                    <a:pt x="554574" y="394495"/>
                    <a:pt x="560630" y="389138"/>
                    <a:pt x="568100" y="389138"/>
                  </a:cubicBezTo>
                  <a:close/>
                  <a:moveTo>
                    <a:pt x="1522737" y="386017"/>
                  </a:moveTo>
                  <a:cubicBezTo>
                    <a:pt x="1531644" y="386017"/>
                    <a:pt x="1538865" y="392772"/>
                    <a:pt x="1538865" y="401104"/>
                  </a:cubicBezTo>
                  <a:cubicBezTo>
                    <a:pt x="1538865" y="409436"/>
                    <a:pt x="1531644" y="416191"/>
                    <a:pt x="1522737" y="416191"/>
                  </a:cubicBezTo>
                  <a:cubicBezTo>
                    <a:pt x="1513830" y="416191"/>
                    <a:pt x="1506609" y="409436"/>
                    <a:pt x="1506609" y="401104"/>
                  </a:cubicBezTo>
                  <a:cubicBezTo>
                    <a:pt x="1506609" y="392772"/>
                    <a:pt x="1513830" y="386017"/>
                    <a:pt x="1522737" y="386017"/>
                  </a:cubicBezTo>
                  <a:close/>
                  <a:moveTo>
                    <a:pt x="867758" y="386017"/>
                  </a:moveTo>
                  <a:cubicBezTo>
                    <a:pt x="878102" y="386017"/>
                    <a:pt x="886487" y="393936"/>
                    <a:pt x="886487" y="403705"/>
                  </a:cubicBezTo>
                  <a:cubicBezTo>
                    <a:pt x="886487" y="413474"/>
                    <a:pt x="878102" y="421393"/>
                    <a:pt x="867758" y="421393"/>
                  </a:cubicBezTo>
                  <a:cubicBezTo>
                    <a:pt x="857414" y="421393"/>
                    <a:pt x="849029" y="413474"/>
                    <a:pt x="849029" y="403705"/>
                  </a:cubicBezTo>
                  <a:cubicBezTo>
                    <a:pt x="849029" y="393936"/>
                    <a:pt x="857414" y="386017"/>
                    <a:pt x="867758" y="386017"/>
                  </a:cubicBezTo>
                  <a:close/>
                  <a:moveTo>
                    <a:pt x="2042974" y="386016"/>
                  </a:moveTo>
                  <a:cubicBezTo>
                    <a:pt x="2044985" y="386016"/>
                    <a:pt x="2046616" y="387647"/>
                    <a:pt x="2046616" y="389658"/>
                  </a:cubicBezTo>
                  <a:cubicBezTo>
                    <a:pt x="2046616" y="391669"/>
                    <a:pt x="2044985" y="393300"/>
                    <a:pt x="2042974" y="393300"/>
                  </a:cubicBezTo>
                  <a:cubicBezTo>
                    <a:pt x="2040963" y="393300"/>
                    <a:pt x="2039332" y="391669"/>
                    <a:pt x="2039332" y="389658"/>
                  </a:cubicBezTo>
                  <a:cubicBezTo>
                    <a:pt x="2039332" y="387647"/>
                    <a:pt x="2040963" y="386016"/>
                    <a:pt x="2042974" y="386016"/>
                  </a:cubicBezTo>
                  <a:close/>
                  <a:moveTo>
                    <a:pt x="1822393" y="386016"/>
                  </a:moveTo>
                  <a:cubicBezTo>
                    <a:pt x="1828427" y="386016"/>
                    <a:pt x="1833318" y="391140"/>
                    <a:pt x="1833318" y="397461"/>
                  </a:cubicBezTo>
                  <a:cubicBezTo>
                    <a:pt x="1833318" y="403782"/>
                    <a:pt x="1828427" y="408906"/>
                    <a:pt x="1822393" y="408906"/>
                  </a:cubicBezTo>
                  <a:cubicBezTo>
                    <a:pt x="1816359" y="408906"/>
                    <a:pt x="1811468" y="403782"/>
                    <a:pt x="1811468" y="397461"/>
                  </a:cubicBezTo>
                  <a:cubicBezTo>
                    <a:pt x="1811468" y="391140"/>
                    <a:pt x="1816359" y="386016"/>
                    <a:pt x="1822393" y="386016"/>
                  </a:cubicBezTo>
                  <a:close/>
                  <a:moveTo>
                    <a:pt x="349080" y="383935"/>
                  </a:moveTo>
                  <a:cubicBezTo>
                    <a:pt x="354539" y="383935"/>
                    <a:pt x="358965" y="388826"/>
                    <a:pt x="358965" y="394860"/>
                  </a:cubicBezTo>
                  <a:cubicBezTo>
                    <a:pt x="358965" y="400894"/>
                    <a:pt x="354539" y="405785"/>
                    <a:pt x="349080" y="405785"/>
                  </a:cubicBezTo>
                  <a:cubicBezTo>
                    <a:pt x="343621" y="405785"/>
                    <a:pt x="339195" y="400894"/>
                    <a:pt x="339195" y="394860"/>
                  </a:cubicBezTo>
                  <a:cubicBezTo>
                    <a:pt x="339195" y="388826"/>
                    <a:pt x="343621" y="383935"/>
                    <a:pt x="349080" y="383935"/>
                  </a:cubicBezTo>
                  <a:close/>
                  <a:moveTo>
                    <a:pt x="714288" y="380814"/>
                  </a:moveTo>
                  <a:cubicBezTo>
                    <a:pt x="722046" y="380814"/>
                    <a:pt x="728335" y="387103"/>
                    <a:pt x="728335" y="394861"/>
                  </a:cubicBezTo>
                  <a:cubicBezTo>
                    <a:pt x="728335" y="402619"/>
                    <a:pt x="722046" y="408908"/>
                    <a:pt x="714288" y="408908"/>
                  </a:cubicBezTo>
                  <a:cubicBezTo>
                    <a:pt x="706530" y="408908"/>
                    <a:pt x="700241" y="402619"/>
                    <a:pt x="700241" y="394861"/>
                  </a:cubicBezTo>
                  <a:cubicBezTo>
                    <a:pt x="700241" y="387103"/>
                    <a:pt x="706530" y="380814"/>
                    <a:pt x="714288" y="380814"/>
                  </a:cubicBezTo>
                  <a:close/>
                  <a:moveTo>
                    <a:pt x="1676207" y="378733"/>
                  </a:moveTo>
                  <a:cubicBezTo>
                    <a:pt x="1683677" y="378733"/>
                    <a:pt x="1689733" y="384789"/>
                    <a:pt x="1689733" y="392259"/>
                  </a:cubicBezTo>
                  <a:cubicBezTo>
                    <a:pt x="1689733" y="399729"/>
                    <a:pt x="1683677" y="405785"/>
                    <a:pt x="1676207" y="405785"/>
                  </a:cubicBezTo>
                  <a:cubicBezTo>
                    <a:pt x="1668737" y="405785"/>
                    <a:pt x="1662681" y="399729"/>
                    <a:pt x="1662681" y="392259"/>
                  </a:cubicBezTo>
                  <a:cubicBezTo>
                    <a:pt x="1662681" y="384789"/>
                    <a:pt x="1668737" y="378733"/>
                    <a:pt x="1676207" y="378733"/>
                  </a:cubicBezTo>
                  <a:close/>
                  <a:moveTo>
                    <a:pt x="266883" y="369369"/>
                  </a:moveTo>
                  <a:cubicBezTo>
                    <a:pt x="268894" y="369369"/>
                    <a:pt x="270525" y="371000"/>
                    <a:pt x="270525" y="373011"/>
                  </a:cubicBezTo>
                  <a:cubicBezTo>
                    <a:pt x="270525" y="375022"/>
                    <a:pt x="268894" y="376653"/>
                    <a:pt x="266883" y="376653"/>
                  </a:cubicBezTo>
                  <a:cubicBezTo>
                    <a:pt x="264872" y="376653"/>
                    <a:pt x="263241" y="375022"/>
                    <a:pt x="263241" y="373011"/>
                  </a:cubicBezTo>
                  <a:cubicBezTo>
                    <a:pt x="263241" y="371000"/>
                    <a:pt x="264872" y="369369"/>
                    <a:pt x="266883" y="369369"/>
                  </a:cubicBezTo>
                  <a:close/>
                  <a:moveTo>
                    <a:pt x="930706" y="364167"/>
                  </a:moveTo>
                  <a:cubicBezTo>
                    <a:pt x="940188" y="364167"/>
                    <a:pt x="947874" y="371853"/>
                    <a:pt x="947874" y="381335"/>
                  </a:cubicBezTo>
                  <a:cubicBezTo>
                    <a:pt x="947874" y="390817"/>
                    <a:pt x="940188" y="398503"/>
                    <a:pt x="930706" y="398503"/>
                  </a:cubicBezTo>
                  <a:cubicBezTo>
                    <a:pt x="921224" y="398503"/>
                    <a:pt x="913538" y="390817"/>
                    <a:pt x="913538" y="381335"/>
                  </a:cubicBezTo>
                  <a:cubicBezTo>
                    <a:pt x="913538" y="371853"/>
                    <a:pt x="921224" y="364167"/>
                    <a:pt x="930706" y="364167"/>
                  </a:cubicBezTo>
                  <a:close/>
                  <a:moveTo>
                    <a:pt x="1460308" y="361045"/>
                  </a:moveTo>
                  <a:cubicBezTo>
                    <a:pt x="1469790" y="361045"/>
                    <a:pt x="1477476" y="368964"/>
                    <a:pt x="1477476" y="378733"/>
                  </a:cubicBezTo>
                  <a:cubicBezTo>
                    <a:pt x="1477476" y="388502"/>
                    <a:pt x="1469790" y="396421"/>
                    <a:pt x="1460308" y="396421"/>
                  </a:cubicBezTo>
                  <a:cubicBezTo>
                    <a:pt x="1450826" y="396421"/>
                    <a:pt x="1443140" y="388502"/>
                    <a:pt x="1443140" y="378733"/>
                  </a:cubicBezTo>
                  <a:cubicBezTo>
                    <a:pt x="1443140" y="368964"/>
                    <a:pt x="1450826" y="361045"/>
                    <a:pt x="1460308" y="361045"/>
                  </a:cubicBezTo>
                  <a:close/>
                  <a:moveTo>
                    <a:pt x="482781" y="361045"/>
                  </a:moveTo>
                  <a:cubicBezTo>
                    <a:pt x="489677" y="361045"/>
                    <a:pt x="495267" y="366635"/>
                    <a:pt x="495267" y="373531"/>
                  </a:cubicBezTo>
                  <a:cubicBezTo>
                    <a:pt x="495267" y="380427"/>
                    <a:pt x="489677" y="386017"/>
                    <a:pt x="482781" y="386017"/>
                  </a:cubicBezTo>
                  <a:cubicBezTo>
                    <a:pt x="475885" y="386017"/>
                    <a:pt x="470295" y="380427"/>
                    <a:pt x="470295" y="373531"/>
                  </a:cubicBezTo>
                  <a:cubicBezTo>
                    <a:pt x="470295" y="366635"/>
                    <a:pt x="475885" y="361045"/>
                    <a:pt x="482781" y="361045"/>
                  </a:cubicBezTo>
                  <a:close/>
                  <a:moveTo>
                    <a:pt x="1907713" y="358964"/>
                  </a:moveTo>
                  <a:cubicBezTo>
                    <a:pt x="1913172" y="358964"/>
                    <a:pt x="1917598" y="363390"/>
                    <a:pt x="1917598" y="368849"/>
                  </a:cubicBezTo>
                  <a:cubicBezTo>
                    <a:pt x="1917598" y="374308"/>
                    <a:pt x="1913172" y="378734"/>
                    <a:pt x="1907713" y="378734"/>
                  </a:cubicBezTo>
                  <a:cubicBezTo>
                    <a:pt x="1902254" y="378734"/>
                    <a:pt x="1897828" y="374308"/>
                    <a:pt x="1897828" y="368849"/>
                  </a:cubicBezTo>
                  <a:cubicBezTo>
                    <a:pt x="1897828" y="363390"/>
                    <a:pt x="1902254" y="358964"/>
                    <a:pt x="1907713" y="358964"/>
                  </a:cubicBezTo>
                  <a:close/>
                  <a:moveTo>
                    <a:pt x="1766728" y="353762"/>
                  </a:moveTo>
                  <a:cubicBezTo>
                    <a:pt x="1769602" y="353762"/>
                    <a:pt x="1771931" y="356091"/>
                    <a:pt x="1771931" y="358965"/>
                  </a:cubicBezTo>
                  <a:cubicBezTo>
                    <a:pt x="1771931" y="361839"/>
                    <a:pt x="1769602" y="364168"/>
                    <a:pt x="1766728" y="364168"/>
                  </a:cubicBezTo>
                  <a:cubicBezTo>
                    <a:pt x="1763854" y="364168"/>
                    <a:pt x="1761525" y="361839"/>
                    <a:pt x="1761525" y="358965"/>
                  </a:cubicBezTo>
                  <a:cubicBezTo>
                    <a:pt x="1761525" y="356091"/>
                    <a:pt x="1763854" y="353762"/>
                    <a:pt x="1766728" y="353762"/>
                  </a:cubicBezTo>
                  <a:close/>
                  <a:moveTo>
                    <a:pt x="1616900" y="353762"/>
                  </a:moveTo>
                  <a:cubicBezTo>
                    <a:pt x="1620348" y="353762"/>
                    <a:pt x="1623143" y="356557"/>
                    <a:pt x="1623143" y="360005"/>
                  </a:cubicBezTo>
                  <a:cubicBezTo>
                    <a:pt x="1623143" y="363453"/>
                    <a:pt x="1620348" y="366248"/>
                    <a:pt x="1616900" y="366248"/>
                  </a:cubicBezTo>
                  <a:cubicBezTo>
                    <a:pt x="1613452" y="366248"/>
                    <a:pt x="1610657" y="363453"/>
                    <a:pt x="1610657" y="360005"/>
                  </a:cubicBezTo>
                  <a:cubicBezTo>
                    <a:pt x="1610657" y="356557"/>
                    <a:pt x="1613452" y="353762"/>
                    <a:pt x="1616900" y="353762"/>
                  </a:cubicBezTo>
                  <a:close/>
                  <a:moveTo>
                    <a:pt x="772554" y="353762"/>
                  </a:moveTo>
                  <a:cubicBezTo>
                    <a:pt x="778013" y="353762"/>
                    <a:pt x="782439" y="358188"/>
                    <a:pt x="782439" y="363647"/>
                  </a:cubicBezTo>
                  <a:cubicBezTo>
                    <a:pt x="782439" y="369106"/>
                    <a:pt x="778013" y="373532"/>
                    <a:pt x="772554" y="373532"/>
                  </a:cubicBezTo>
                  <a:cubicBezTo>
                    <a:pt x="767095" y="373532"/>
                    <a:pt x="762669" y="369106"/>
                    <a:pt x="762669" y="363647"/>
                  </a:cubicBezTo>
                  <a:cubicBezTo>
                    <a:pt x="762669" y="358188"/>
                    <a:pt x="767095" y="353762"/>
                    <a:pt x="772554" y="353762"/>
                  </a:cubicBezTo>
                  <a:close/>
                  <a:moveTo>
                    <a:pt x="624286" y="353762"/>
                  </a:moveTo>
                  <a:cubicBezTo>
                    <a:pt x="628309" y="353762"/>
                    <a:pt x="631570" y="357722"/>
                    <a:pt x="631570" y="362606"/>
                  </a:cubicBezTo>
                  <a:cubicBezTo>
                    <a:pt x="631570" y="367490"/>
                    <a:pt x="628309" y="371450"/>
                    <a:pt x="624286" y="371450"/>
                  </a:cubicBezTo>
                  <a:cubicBezTo>
                    <a:pt x="620263" y="371450"/>
                    <a:pt x="617002" y="367490"/>
                    <a:pt x="617002" y="362606"/>
                  </a:cubicBezTo>
                  <a:cubicBezTo>
                    <a:pt x="617002" y="357722"/>
                    <a:pt x="620263" y="353762"/>
                    <a:pt x="624286" y="353762"/>
                  </a:cubicBezTo>
                  <a:close/>
                  <a:moveTo>
                    <a:pt x="1395799" y="351681"/>
                  </a:moveTo>
                  <a:cubicBezTo>
                    <a:pt x="1401258" y="351681"/>
                    <a:pt x="1405684" y="356572"/>
                    <a:pt x="1405684" y="362606"/>
                  </a:cubicBezTo>
                  <a:cubicBezTo>
                    <a:pt x="1405684" y="368640"/>
                    <a:pt x="1401258" y="373531"/>
                    <a:pt x="1395799" y="373531"/>
                  </a:cubicBezTo>
                  <a:cubicBezTo>
                    <a:pt x="1390340" y="373531"/>
                    <a:pt x="1385914" y="368640"/>
                    <a:pt x="1385914" y="362606"/>
                  </a:cubicBezTo>
                  <a:cubicBezTo>
                    <a:pt x="1385914" y="356572"/>
                    <a:pt x="1390340" y="351681"/>
                    <a:pt x="1395799" y="351681"/>
                  </a:cubicBezTo>
                  <a:close/>
                  <a:moveTo>
                    <a:pt x="995216" y="349600"/>
                  </a:moveTo>
                  <a:cubicBezTo>
                    <a:pt x="1003548" y="349600"/>
                    <a:pt x="1010303" y="356122"/>
                    <a:pt x="1010303" y="364167"/>
                  </a:cubicBezTo>
                  <a:cubicBezTo>
                    <a:pt x="1010303" y="372212"/>
                    <a:pt x="1003548" y="378734"/>
                    <a:pt x="995216" y="378734"/>
                  </a:cubicBezTo>
                  <a:cubicBezTo>
                    <a:pt x="986884" y="378734"/>
                    <a:pt x="980129" y="372212"/>
                    <a:pt x="980129" y="364167"/>
                  </a:cubicBezTo>
                  <a:cubicBezTo>
                    <a:pt x="980129" y="356122"/>
                    <a:pt x="986884" y="349600"/>
                    <a:pt x="995216" y="349600"/>
                  </a:cubicBezTo>
                  <a:close/>
                  <a:moveTo>
                    <a:pt x="1993031" y="341276"/>
                  </a:moveTo>
                  <a:cubicBezTo>
                    <a:pt x="1993893" y="341276"/>
                    <a:pt x="1994592" y="341975"/>
                    <a:pt x="1994592" y="342837"/>
                  </a:cubicBezTo>
                  <a:cubicBezTo>
                    <a:pt x="1994592" y="343699"/>
                    <a:pt x="1993893" y="344398"/>
                    <a:pt x="1993031" y="344398"/>
                  </a:cubicBezTo>
                  <a:cubicBezTo>
                    <a:pt x="1992169" y="344398"/>
                    <a:pt x="1991470" y="343699"/>
                    <a:pt x="1991470" y="342837"/>
                  </a:cubicBezTo>
                  <a:cubicBezTo>
                    <a:pt x="1991470" y="341975"/>
                    <a:pt x="1992169" y="341276"/>
                    <a:pt x="1993031" y="341276"/>
                  </a:cubicBezTo>
                  <a:close/>
                  <a:moveTo>
                    <a:pt x="397462" y="341276"/>
                  </a:moveTo>
                  <a:cubicBezTo>
                    <a:pt x="400910" y="341276"/>
                    <a:pt x="403705" y="344071"/>
                    <a:pt x="403705" y="347519"/>
                  </a:cubicBezTo>
                  <a:cubicBezTo>
                    <a:pt x="403705" y="350967"/>
                    <a:pt x="400910" y="353762"/>
                    <a:pt x="397462" y="353762"/>
                  </a:cubicBezTo>
                  <a:cubicBezTo>
                    <a:pt x="394014" y="353762"/>
                    <a:pt x="391219" y="350967"/>
                    <a:pt x="391219" y="347519"/>
                  </a:cubicBezTo>
                  <a:cubicBezTo>
                    <a:pt x="391219" y="344071"/>
                    <a:pt x="394014" y="341276"/>
                    <a:pt x="397462" y="341276"/>
                  </a:cubicBezTo>
                  <a:close/>
                  <a:moveTo>
                    <a:pt x="1328688" y="339195"/>
                  </a:moveTo>
                  <a:cubicBezTo>
                    <a:pt x="1335584" y="339195"/>
                    <a:pt x="1341174" y="344086"/>
                    <a:pt x="1341174" y="350120"/>
                  </a:cubicBezTo>
                  <a:cubicBezTo>
                    <a:pt x="1341174" y="356154"/>
                    <a:pt x="1335584" y="361045"/>
                    <a:pt x="1328688" y="361045"/>
                  </a:cubicBezTo>
                  <a:cubicBezTo>
                    <a:pt x="1321792" y="361045"/>
                    <a:pt x="1316202" y="356154"/>
                    <a:pt x="1316202" y="350120"/>
                  </a:cubicBezTo>
                  <a:cubicBezTo>
                    <a:pt x="1316202" y="344086"/>
                    <a:pt x="1321792" y="339195"/>
                    <a:pt x="1328688" y="339195"/>
                  </a:cubicBezTo>
                  <a:close/>
                  <a:moveTo>
                    <a:pt x="1061806" y="337114"/>
                  </a:moveTo>
                  <a:cubicBezTo>
                    <a:pt x="1070138" y="337114"/>
                    <a:pt x="1076893" y="343636"/>
                    <a:pt x="1076893" y="351681"/>
                  </a:cubicBezTo>
                  <a:cubicBezTo>
                    <a:pt x="1076893" y="359726"/>
                    <a:pt x="1070138" y="366248"/>
                    <a:pt x="1061806" y="366248"/>
                  </a:cubicBezTo>
                  <a:cubicBezTo>
                    <a:pt x="1053474" y="366248"/>
                    <a:pt x="1046719" y="359726"/>
                    <a:pt x="1046719" y="351681"/>
                  </a:cubicBezTo>
                  <a:cubicBezTo>
                    <a:pt x="1046719" y="343636"/>
                    <a:pt x="1053474" y="337114"/>
                    <a:pt x="1061806" y="337114"/>
                  </a:cubicBezTo>
                  <a:close/>
                  <a:moveTo>
                    <a:pt x="1262098" y="331912"/>
                  </a:moveTo>
                  <a:cubicBezTo>
                    <a:pt x="1268994" y="331912"/>
                    <a:pt x="1274584" y="336803"/>
                    <a:pt x="1274584" y="342837"/>
                  </a:cubicBezTo>
                  <a:cubicBezTo>
                    <a:pt x="1274584" y="348871"/>
                    <a:pt x="1268994" y="353762"/>
                    <a:pt x="1262098" y="353762"/>
                  </a:cubicBezTo>
                  <a:cubicBezTo>
                    <a:pt x="1255202" y="353762"/>
                    <a:pt x="1249612" y="348871"/>
                    <a:pt x="1249612" y="342837"/>
                  </a:cubicBezTo>
                  <a:cubicBezTo>
                    <a:pt x="1249612" y="336803"/>
                    <a:pt x="1255202" y="331912"/>
                    <a:pt x="1262098" y="331912"/>
                  </a:cubicBezTo>
                  <a:close/>
                  <a:moveTo>
                    <a:pt x="1195507" y="329831"/>
                  </a:moveTo>
                  <a:cubicBezTo>
                    <a:pt x="1202403" y="329831"/>
                    <a:pt x="1207993" y="335188"/>
                    <a:pt x="1207993" y="341797"/>
                  </a:cubicBezTo>
                  <a:cubicBezTo>
                    <a:pt x="1207993" y="348406"/>
                    <a:pt x="1202403" y="353763"/>
                    <a:pt x="1195507" y="353763"/>
                  </a:cubicBezTo>
                  <a:cubicBezTo>
                    <a:pt x="1188611" y="353763"/>
                    <a:pt x="1183021" y="348406"/>
                    <a:pt x="1183021" y="341797"/>
                  </a:cubicBezTo>
                  <a:cubicBezTo>
                    <a:pt x="1183021" y="335188"/>
                    <a:pt x="1188611" y="329831"/>
                    <a:pt x="1195507" y="329831"/>
                  </a:cubicBezTo>
                  <a:close/>
                  <a:moveTo>
                    <a:pt x="1127357" y="329831"/>
                  </a:moveTo>
                  <a:cubicBezTo>
                    <a:pt x="1135115" y="329831"/>
                    <a:pt x="1141404" y="335887"/>
                    <a:pt x="1141404" y="343357"/>
                  </a:cubicBezTo>
                  <a:cubicBezTo>
                    <a:pt x="1141404" y="350827"/>
                    <a:pt x="1135115" y="356883"/>
                    <a:pt x="1127357" y="356883"/>
                  </a:cubicBezTo>
                  <a:cubicBezTo>
                    <a:pt x="1119599" y="356883"/>
                    <a:pt x="1113310" y="350827"/>
                    <a:pt x="1113310" y="343357"/>
                  </a:cubicBezTo>
                  <a:cubicBezTo>
                    <a:pt x="1113310" y="335887"/>
                    <a:pt x="1119599" y="329831"/>
                    <a:pt x="1127357" y="329831"/>
                  </a:cubicBezTo>
                  <a:close/>
                  <a:moveTo>
                    <a:pt x="1556553" y="326709"/>
                  </a:moveTo>
                  <a:cubicBezTo>
                    <a:pt x="1560576" y="326709"/>
                    <a:pt x="1563837" y="329970"/>
                    <a:pt x="1563837" y="333993"/>
                  </a:cubicBezTo>
                  <a:cubicBezTo>
                    <a:pt x="1563837" y="338016"/>
                    <a:pt x="1560576" y="341277"/>
                    <a:pt x="1556553" y="341277"/>
                  </a:cubicBezTo>
                  <a:cubicBezTo>
                    <a:pt x="1552530" y="341277"/>
                    <a:pt x="1549269" y="338016"/>
                    <a:pt x="1549269" y="333993"/>
                  </a:cubicBezTo>
                  <a:cubicBezTo>
                    <a:pt x="1549269" y="329970"/>
                    <a:pt x="1552530" y="326709"/>
                    <a:pt x="1556553" y="326709"/>
                  </a:cubicBezTo>
                  <a:close/>
                  <a:moveTo>
                    <a:pt x="1854648" y="324628"/>
                  </a:moveTo>
                  <a:cubicBezTo>
                    <a:pt x="1856660" y="324628"/>
                    <a:pt x="1858290" y="326259"/>
                    <a:pt x="1858290" y="328270"/>
                  </a:cubicBezTo>
                  <a:cubicBezTo>
                    <a:pt x="1858290" y="330282"/>
                    <a:pt x="1856660" y="331912"/>
                    <a:pt x="1854648" y="331912"/>
                  </a:cubicBezTo>
                  <a:cubicBezTo>
                    <a:pt x="1852637" y="331912"/>
                    <a:pt x="1851006" y="330282"/>
                    <a:pt x="1851006" y="328270"/>
                  </a:cubicBezTo>
                  <a:cubicBezTo>
                    <a:pt x="1851006" y="326259"/>
                    <a:pt x="1852637" y="324628"/>
                    <a:pt x="1854648" y="324628"/>
                  </a:cubicBezTo>
                  <a:close/>
                  <a:moveTo>
                    <a:pt x="834462" y="324628"/>
                  </a:moveTo>
                  <a:cubicBezTo>
                    <a:pt x="841358" y="324628"/>
                    <a:pt x="846948" y="330218"/>
                    <a:pt x="846948" y="337114"/>
                  </a:cubicBezTo>
                  <a:cubicBezTo>
                    <a:pt x="846948" y="344010"/>
                    <a:pt x="841358" y="349600"/>
                    <a:pt x="834462" y="349600"/>
                  </a:cubicBezTo>
                  <a:cubicBezTo>
                    <a:pt x="827566" y="349600"/>
                    <a:pt x="821976" y="344010"/>
                    <a:pt x="821976" y="337114"/>
                  </a:cubicBezTo>
                  <a:cubicBezTo>
                    <a:pt x="821976" y="330218"/>
                    <a:pt x="827566" y="324628"/>
                    <a:pt x="834462" y="324628"/>
                  </a:cubicBezTo>
                  <a:close/>
                  <a:moveTo>
                    <a:pt x="534805" y="324628"/>
                  </a:moveTo>
                  <a:cubicBezTo>
                    <a:pt x="538828" y="324628"/>
                    <a:pt x="542089" y="328355"/>
                    <a:pt x="542089" y="332952"/>
                  </a:cubicBezTo>
                  <a:cubicBezTo>
                    <a:pt x="542089" y="337549"/>
                    <a:pt x="538828" y="341276"/>
                    <a:pt x="534805" y="341276"/>
                  </a:cubicBezTo>
                  <a:cubicBezTo>
                    <a:pt x="530782" y="341276"/>
                    <a:pt x="527521" y="337549"/>
                    <a:pt x="527521" y="332952"/>
                  </a:cubicBezTo>
                  <a:cubicBezTo>
                    <a:pt x="527521" y="328355"/>
                    <a:pt x="530782" y="324628"/>
                    <a:pt x="534805" y="324628"/>
                  </a:cubicBezTo>
                  <a:close/>
                  <a:moveTo>
                    <a:pt x="313704" y="321507"/>
                  </a:moveTo>
                  <a:cubicBezTo>
                    <a:pt x="315715" y="321507"/>
                    <a:pt x="317346" y="323371"/>
                    <a:pt x="317346" y="325669"/>
                  </a:cubicBezTo>
                  <a:cubicBezTo>
                    <a:pt x="317346" y="327967"/>
                    <a:pt x="315715" y="329831"/>
                    <a:pt x="313704" y="329831"/>
                  </a:cubicBezTo>
                  <a:cubicBezTo>
                    <a:pt x="311693" y="329831"/>
                    <a:pt x="310062" y="327967"/>
                    <a:pt x="310062" y="325669"/>
                  </a:cubicBezTo>
                  <a:cubicBezTo>
                    <a:pt x="310062" y="323371"/>
                    <a:pt x="311693" y="321507"/>
                    <a:pt x="313704" y="321507"/>
                  </a:cubicBezTo>
                  <a:close/>
                  <a:moveTo>
                    <a:pt x="680472" y="319426"/>
                  </a:moveTo>
                  <a:cubicBezTo>
                    <a:pt x="684495" y="319426"/>
                    <a:pt x="687756" y="323386"/>
                    <a:pt x="687756" y="328270"/>
                  </a:cubicBezTo>
                  <a:cubicBezTo>
                    <a:pt x="687756" y="333154"/>
                    <a:pt x="684495" y="337114"/>
                    <a:pt x="680472" y="337114"/>
                  </a:cubicBezTo>
                  <a:cubicBezTo>
                    <a:pt x="676449" y="337114"/>
                    <a:pt x="673188" y="333154"/>
                    <a:pt x="673188" y="328270"/>
                  </a:cubicBezTo>
                  <a:cubicBezTo>
                    <a:pt x="673188" y="323386"/>
                    <a:pt x="676449" y="319426"/>
                    <a:pt x="680472" y="319426"/>
                  </a:cubicBezTo>
                  <a:close/>
                  <a:moveTo>
                    <a:pt x="1708461" y="317345"/>
                  </a:moveTo>
                  <a:cubicBezTo>
                    <a:pt x="1711909" y="317345"/>
                    <a:pt x="1714704" y="320140"/>
                    <a:pt x="1714704" y="323588"/>
                  </a:cubicBezTo>
                  <a:cubicBezTo>
                    <a:pt x="1714704" y="327036"/>
                    <a:pt x="1711909" y="329831"/>
                    <a:pt x="1708461" y="329831"/>
                  </a:cubicBezTo>
                  <a:cubicBezTo>
                    <a:pt x="1705013" y="329831"/>
                    <a:pt x="1702218" y="327036"/>
                    <a:pt x="1702218" y="323588"/>
                  </a:cubicBezTo>
                  <a:cubicBezTo>
                    <a:pt x="1702218" y="320140"/>
                    <a:pt x="1705013" y="317345"/>
                    <a:pt x="1708461" y="317345"/>
                  </a:cubicBezTo>
                  <a:close/>
                  <a:moveTo>
                    <a:pt x="1492563" y="301738"/>
                  </a:moveTo>
                  <a:cubicBezTo>
                    <a:pt x="1498022" y="301738"/>
                    <a:pt x="1502448" y="305698"/>
                    <a:pt x="1502448" y="310582"/>
                  </a:cubicBezTo>
                  <a:cubicBezTo>
                    <a:pt x="1502448" y="315466"/>
                    <a:pt x="1498022" y="319426"/>
                    <a:pt x="1492563" y="319426"/>
                  </a:cubicBezTo>
                  <a:cubicBezTo>
                    <a:pt x="1487104" y="319426"/>
                    <a:pt x="1482678" y="315466"/>
                    <a:pt x="1482678" y="310582"/>
                  </a:cubicBezTo>
                  <a:cubicBezTo>
                    <a:pt x="1482678" y="305698"/>
                    <a:pt x="1487104" y="301738"/>
                    <a:pt x="1492563" y="301738"/>
                  </a:cubicBezTo>
                  <a:close/>
                  <a:moveTo>
                    <a:pt x="896890" y="299657"/>
                  </a:moveTo>
                  <a:cubicBezTo>
                    <a:pt x="904360" y="299657"/>
                    <a:pt x="910416" y="305713"/>
                    <a:pt x="910416" y="313183"/>
                  </a:cubicBezTo>
                  <a:cubicBezTo>
                    <a:pt x="910416" y="320653"/>
                    <a:pt x="904360" y="326709"/>
                    <a:pt x="896890" y="326709"/>
                  </a:cubicBezTo>
                  <a:cubicBezTo>
                    <a:pt x="889420" y="326709"/>
                    <a:pt x="883364" y="320653"/>
                    <a:pt x="883364" y="313183"/>
                  </a:cubicBezTo>
                  <a:cubicBezTo>
                    <a:pt x="883364" y="305713"/>
                    <a:pt x="889420" y="299657"/>
                    <a:pt x="896890" y="299657"/>
                  </a:cubicBezTo>
                  <a:close/>
                  <a:moveTo>
                    <a:pt x="1941008" y="297576"/>
                  </a:moveTo>
                  <a:cubicBezTo>
                    <a:pt x="1943019" y="297576"/>
                    <a:pt x="1944650" y="298508"/>
                    <a:pt x="1944650" y="299657"/>
                  </a:cubicBezTo>
                  <a:cubicBezTo>
                    <a:pt x="1944650" y="300806"/>
                    <a:pt x="1943019" y="301738"/>
                    <a:pt x="1941008" y="301738"/>
                  </a:cubicBezTo>
                  <a:cubicBezTo>
                    <a:pt x="1938997" y="301738"/>
                    <a:pt x="1937366" y="300806"/>
                    <a:pt x="1937366" y="299657"/>
                  </a:cubicBezTo>
                  <a:cubicBezTo>
                    <a:pt x="1937366" y="298508"/>
                    <a:pt x="1938997" y="297576"/>
                    <a:pt x="1941008" y="297576"/>
                  </a:cubicBezTo>
                  <a:close/>
                  <a:moveTo>
                    <a:pt x="448446" y="297576"/>
                  </a:moveTo>
                  <a:cubicBezTo>
                    <a:pt x="452469" y="297576"/>
                    <a:pt x="455730" y="300837"/>
                    <a:pt x="455730" y="304860"/>
                  </a:cubicBezTo>
                  <a:cubicBezTo>
                    <a:pt x="455730" y="308883"/>
                    <a:pt x="452469" y="312144"/>
                    <a:pt x="448446" y="312144"/>
                  </a:cubicBezTo>
                  <a:cubicBezTo>
                    <a:pt x="444423" y="312144"/>
                    <a:pt x="441162" y="308883"/>
                    <a:pt x="441162" y="304860"/>
                  </a:cubicBezTo>
                  <a:cubicBezTo>
                    <a:pt x="441162" y="300837"/>
                    <a:pt x="444423" y="297576"/>
                    <a:pt x="448446" y="297576"/>
                  </a:cubicBezTo>
                  <a:close/>
                  <a:moveTo>
                    <a:pt x="740299" y="287171"/>
                  </a:moveTo>
                  <a:cubicBezTo>
                    <a:pt x="745758" y="287171"/>
                    <a:pt x="750184" y="291597"/>
                    <a:pt x="750184" y="297056"/>
                  </a:cubicBezTo>
                  <a:cubicBezTo>
                    <a:pt x="750184" y="302515"/>
                    <a:pt x="745758" y="306941"/>
                    <a:pt x="740299" y="306941"/>
                  </a:cubicBezTo>
                  <a:cubicBezTo>
                    <a:pt x="734840" y="306941"/>
                    <a:pt x="730414" y="302515"/>
                    <a:pt x="730414" y="297056"/>
                  </a:cubicBezTo>
                  <a:cubicBezTo>
                    <a:pt x="730414" y="291597"/>
                    <a:pt x="734840" y="287171"/>
                    <a:pt x="740299" y="287171"/>
                  </a:cubicBezTo>
                  <a:close/>
                  <a:moveTo>
                    <a:pt x="590470" y="287171"/>
                  </a:moveTo>
                  <a:cubicBezTo>
                    <a:pt x="595354" y="287171"/>
                    <a:pt x="599314" y="290432"/>
                    <a:pt x="599314" y="294455"/>
                  </a:cubicBezTo>
                  <a:cubicBezTo>
                    <a:pt x="599314" y="298478"/>
                    <a:pt x="595354" y="301739"/>
                    <a:pt x="590470" y="301739"/>
                  </a:cubicBezTo>
                  <a:cubicBezTo>
                    <a:pt x="585586" y="301739"/>
                    <a:pt x="581626" y="298478"/>
                    <a:pt x="581626" y="294455"/>
                  </a:cubicBezTo>
                  <a:cubicBezTo>
                    <a:pt x="581626" y="290432"/>
                    <a:pt x="585586" y="287171"/>
                    <a:pt x="590470" y="287171"/>
                  </a:cubicBezTo>
                  <a:close/>
                  <a:moveTo>
                    <a:pt x="1798983" y="285090"/>
                  </a:moveTo>
                  <a:cubicBezTo>
                    <a:pt x="1801857" y="285090"/>
                    <a:pt x="1804186" y="287885"/>
                    <a:pt x="1804186" y="291333"/>
                  </a:cubicBezTo>
                  <a:cubicBezTo>
                    <a:pt x="1804186" y="294781"/>
                    <a:pt x="1801857" y="297576"/>
                    <a:pt x="1798983" y="297576"/>
                  </a:cubicBezTo>
                  <a:cubicBezTo>
                    <a:pt x="1796109" y="297576"/>
                    <a:pt x="1793780" y="294781"/>
                    <a:pt x="1793780" y="291333"/>
                  </a:cubicBezTo>
                  <a:cubicBezTo>
                    <a:pt x="1793780" y="287885"/>
                    <a:pt x="1796109" y="285090"/>
                    <a:pt x="1798983" y="285090"/>
                  </a:cubicBezTo>
                  <a:close/>
                  <a:moveTo>
                    <a:pt x="1649154" y="285090"/>
                  </a:moveTo>
                  <a:cubicBezTo>
                    <a:pt x="1652602" y="285090"/>
                    <a:pt x="1655397" y="288351"/>
                    <a:pt x="1655397" y="292374"/>
                  </a:cubicBezTo>
                  <a:cubicBezTo>
                    <a:pt x="1655397" y="296397"/>
                    <a:pt x="1652602" y="299658"/>
                    <a:pt x="1649154" y="299658"/>
                  </a:cubicBezTo>
                  <a:cubicBezTo>
                    <a:pt x="1645706" y="299658"/>
                    <a:pt x="1642911" y="296397"/>
                    <a:pt x="1642911" y="292374"/>
                  </a:cubicBezTo>
                  <a:cubicBezTo>
                    <a:pt x="1642911" y="288351"/>
                    <a:pt x="1645706" y="285090"/>
                    <a:pt x="1649154" y="285090"/>
                  </a:cubicBezTo>
                  <a:close/>
                  <a:moveTo>
                    <a:pt x="1428054" y="281969"/>
                  </a:moveTo>
                  <a:cubicBezTo>
                    <a:pt x="1433513" y="281969"/>
                    <a:pt x="1437939" y="287093"/>
                    <a:pt x="1437939" y="293414"/>
                  </a:cubicBezTo>
                  <a:cubicBezTo>
                    <a:pt x="1437939" y="299735"/>
                    <a:pt x="1433513" y="304859"/>
                    <a:pt x="1428054" y="304859"/>
                  </a:cubicBezTo>
                  <a:cubicBezTo>
                    <a:pt x="1422595" y="304859"/>
                    <a:pt x="1418169" y="299735"/>
                    <a:pt x="1418169" y="293414"/>
                  </a:cubicBezTo>
                  <a:cubicBezTo>
                    <a:pt x="1418169" y="287093"/>
                    <a:pt x="1422595" y="281969"/>
                    <a:pt x="1428054" y="281969"/>
                  </a:cubicBezTo>
                  <a:close/>
                  <a:moveTo>
                    <a:pt x="962961" y="279888"/>
                  </a:moveTo>
                  <a:cubicBezTo>
                    <a:pt x="971293" y="279888"/>
                    <a:pt x="978048" y="286643"/>
                    <a:pt x="978048" y="294975"/>
                  </a:cubicBezTo>
                  <a:cubicBezTo>
                    <a:pt x="978048" y="303307"/>
                    <a:pt x="971293" y="310062"/>
                    <a:pt x="962961" y="310062"/>
                  </a:cubicBezTo>
                  <a:cubicBezTo>
                    <a:pt x="954629" y="310062"/>
                    <a:pt x="947874" y="303307"/>
                    <a:pt x="947874" y="294975"/>
                  </a:cubicBezTo>
                  <a:cubicBezTo>
                    <a:pt x="947874" y="286643"/>
                    <a:pt x="954629" y="279888"/>
                    <a:pt x="962961" y="279888"/>
                  </a:cubicBezTo>
                  <a:close/>
                  <a:moveTo>
                    <a:pt x="362606" y="277807"/>
                  </a:moveTo>
                  <a:cubicBezTo>
                    <a:pt x="364617" y="277807"/>
                    <a:pt x="366248" y="278739"/>
                    <a:pt x="366248" y="279888"/>
                  </a:cubicBezTo>
                  <a:cubicBezTo>
                    <a:pt x="366248" y="281037"/>
                    <a:pt x="364617" y="281969"/>
                    <a:pt x="362606" y="281969"/>
                  </a:cubicBezTo>
                  <a:cubicBezTo>
                    <a:pt x="360595" y="281969"/>
                    <a:pt x="358964" y="281037"/>
                    <a:pt x="358964" y="279888"/>
                  </a:cubicBezTo>
                  <a:cubicBezTo>
                    <a:pt x="358964" y="278739"/>
                    <a:pt x="360595" y="277807"/>
                    <a:pt x="362606" y="277807"/>
                  </a:cubicBezTo>
                  <a:close/>
                  <a:moveTo>
                    <a:pt x="1361983" y="274686"/>
                  </a:moveTo>
                  <a:cubicBezTo>
                    <a:pt x="1365431" y="274686"/>
                    <a:pt x="1368226" y="277015"/>
                    <a:pt x="1368226" y="279889"/>
                  </a:cubicBezTo>
                  <a:cubicBezTo>
                    <a:pt x="1368226" y="282763"/>
                    <a:pt x="1365431" y="285092"/>
                    <a:pt x="1361983" y="285092"/>
                  </a:cubicBezTo>
                  <a:cubicBezTo>
                    <a:pt x="1358535" y="285092"/>
                    <a:pt x="1355740" y="282763"/>
                    <a:pt x="1355740" y="279889"/>
                  </a:cubicBezTo>
                  <a:cubicBezTo>
                    <a:pt x="1355740" y="277015"/>
                    <a:pt x="1358535" y="274686"/>
                    <a:pt x="1361983" y="274686"/>
                  </a:cubicBezTo>
                  <a:close/>
                  <a:moveTo>
                    <a:pt x="1028511" y="269483"/>
                  </a:moveTo>
                  <a:cubicBezTo>
                    <a:pt x="1034545" y="269483"/>
                    <a:pt x="1039436" y="274607"/>
                    <a:pt x="1039436" y="280928"/>
                  </a:cubicBezTo>
                  <a:cubicBezTo>
                    <a:pt x="1039436" y="287249"/>
                    <a:pt x="1034545" y="292373"/>
                    <a:pt x="1028511" y="292373"/>
                  </a:cubicBezTo>
                  <a:cubicBezTo>
                    <a:pt x="1022477" y="292373"/>
                    <a:pt x="1017586" y="287249"/>
                    <a:pt x="1017586" y="280928"/>
                  </a:cubicBezTo>
                  <a:cubicBezTo>
                    <a:pt x="1017586" y="274607"/>
                    <a:pt x="1022477" y="269483"/>
                    <a:pt x="1028511" y="269483"/>
                  </a:cubicBezTo>
                  <a:close/>
                  <a:moveTo>
                    <a:pt x="1295393" y="265321"/>
                  </a:moveTo>
                  <a:cubicBezTo>
                    <a:pt x="1298841" y="265321"/>
                    <a:pt x="1301636" y="268116"/>
                    <a:pt x="1301636" y="271564"/>
                  </a:cubicBezTo>
                  <a:cubicBezTo>
                    <a:pt x="1301636" y="275012"/>
                    <a:pt x="1298841" y="277807"/>
                    <a:pt x="1295393" y="277807"/>
                  </a:cubicBezTo>
                  <a:cubicBezTo>
                    <a:pt x="1291945" y="277807"/>
                    <a:pt x="1289150" y="275012"/>
                    <a:pt x="1289150" y="271564"/>
                  </a:cubicBezTo>
                  <a:cubicBezTo>
                    <a:pt x="1289150" y="268116"/>
                    <a:pt x="1291945" y="265321"/>
                    <a:pt x="1295393" y="265321"/>
                  </a:cubicBezTo>
                  <a:close/>
                  <a:moveTo>
                    <a:pt x="1588806" y="262200"/>
                  </a:moveTo>
                  <a:cubicBezTo>
                    <a:pt x="1589955" y="262200"/>
                    <a:pt x="1590887" y="263831"/>
                    <a:pt x="1590887" y="265842"/>
                  </a:cubicBezTo>
                  <a:cubicBezTo>
                    <a:pt x="1590887" y="267854"/>
                    <a:pt x="1589955" y="269484"/>
                    <a:pt x="1588806" y="269484"/>
                  </a:cubicBezTo>
                  <a:cubicBezTo>
                    <a:pt x="1587657" y="269484"/>
                    <a:pt x="1586725" y="267854"/>
                    <a:pt x="1586725" y="265842"/>
                  </a:cubicBezTo>
                  <a:cubicBezTo>
                    <a:pt x="1586725" y="263831"/>
                    <a:pt x="1587657" y="262200"/>
                    <a:pt x="1588806" y="262200"/>
                  </a:cubicBezTo>
                  <a:close/>
                  <a:moveTo>
                    <a:pt x="1094061" y="262200"/>
                  </a:moveTo>
                  <a:cubicBezTo>
                    <a:pt x="1099520" y="262200"/>
                    <a:pt x="1103946" y="266160"/>
                    <a:pt x="1103946" y="271044"/>
                  </a:cubicBezTo>
                  <a:cubicBezTo>
                    <a:pt x="1103946" y="275928"/>
                    <a:pt x="1099520" y="279888"/>
                    <a:pt x="1094061" y="279888"/>
                  </a:cubicBezTo>
                  <a:cubicBezTo>
                    <a:pt x="1088602" y="279888"/>
                    <a:pt x="1084176" y="275928"/>
                    <a:pt x="1084176" y="271044"/>
                  </a:cubicBezTo>
                  <a:cubicBezTo>
                    <a:pt x="1084176" y="266160"/>
                    <a:pt x="1088602" y="262200"/>
                    <a:pt x="1094061" y="262200"/>
                  </a:cubicBezTo>
                  <a:close/>
                  <a:moveTo>
                    <a:pt x="800646" y="260119"/>
                  </a:moveTo>
                  <a:cubicBezTo>
                    <a:pt x="805530" y="260119"/>
                    <a:pt x="809490" y="264079"/>
                    <a:pt x="809490" y="268963"/>
                  </a:cubicBezTo>
                  <a:cubicBezTo>
                    <a:pt x="809490" y="273847"/>
                    <a:pt x="805530" y="277807"/>
                    <a:pt x="800646" y="277807"/>
                  </a:cubicBezTo>
                  <a:cubicBezTo>
                    <a:pt x="795762" y="277807"/>
                    <a:pt x="791802" y="273847"/>
                    <a:pt x="791802" y="268963"/>
                  </a:cubicBezTo>
                  <a:cubicBezTo>
                    <a:pt x="791802" y="264079"/>
                    <a:pt x="795762" y="260119"/>
                    <a:pt x="800646" y="260119"/>
                  </a:cubicBezTo>
                  <a:close/>
                  <a:moveTo>
                    <a:pt x="501509" y="260119"/>
                  </a:moveTo>
                  <a:cubicBezTo>
                    <a:pt x="503807" y="260119"/>
                    <a:pt x="505671" y="261750"/>
                    <a:pt x="505671" y="263761"/>
                  </a:cubicBezTo>
                  <a:cubicBezTo>
                    <a:pt x="505671" y="265772"/>
                    <a:pt x="503807" y="267403"/>
                    <a:pt x="501509" y="267403"/>
                  </a:cubicBezTo>
                  <a:cubicBezTo>
                    <a:pt x="499211" y="267403"/>
                    <a:pt x="497347" y="265772"/>
                    <a:pt x="497347" y="263761"/>
                  </a:cubicBezTo>
                  <a:cubicBezTo>
                    <a:pt x="497347" y="261750"/>
                    <a:pt x="499211" y="260119"/>
                    <a:pt x="501509" y="260119"/>
                  </a:cubicBezTo>
                  <a:close/>
                  <a:moveTo>
                    <a:pt x="1887944" y="258038"/>
                  </a:moveTo>
                  <a:cubicBezTo>
                    <a:pt x="1889381" y="258038"/>
                    <a:pt x="1890546" y="258504"/>
                    <a:pt x="1890546" y="259079"/>
                  </a:cubicBezTo>
                  <a:cubicBezTo>
                    <a:pt x="1890546" y="259654"/>
                    <a:pt x="1889381" y="260120"/>
                    <a:pt x="1887944" y="260120"/>
                  </a:cubicBezTo>
                  <a:cubicBezTo>
                    <a:pt x="1886507" y="260120"/>
                    <a:pt x="1885342" y="259654"/>
                    <a:pt x="1885342" y="259079"/>
                  </a:cubicBezTo>
                  <a:cubicBezTo>
                    <a:pt x="1885342" y="258504"/>
                    <a:pt x="1886507" y="258038"/>
                    <a:pt x="1887944" y="258038"/>
                  </a:cubicBezTo>
                  <a:close/>
                  <a:moveTo>
                    <a:pt x="1228803" y="258038"/>
                  </a:moveTo>
                  <a:cubicBezTo>
                    <a:pt x="1233400" y="258038"/>
                    <a:pt x="1237127" y="261765"/>
                    <a:pt x="1237127" y="266362"/>
                  </a:cubicBezTo>
                  <a:cubicBezTo>
                    <a:pt x="1237127" y="270959"/>
                    <a:pt x="1233400" y="274686"/>
                    <a:pt x="1228803" y="274686"/>
                  </a:cubicBezTo>
                  <a:cubicBezTo>
                    <a:pt x="1224206" y="274686"/>
                    <a:pt x="1220479" y="270959"/>
                    <a:pt x="1220479" y="266362"/>
                  </a:cubicBezTo>
                  <a:cubicBezTo>
                    <a:pt x="1220479" y="261765"/>
                    <a:pt x="1224206" y="258038"/>
                    <a:pt x="1228803" y="258038"/>
                  </a:cubicBezTo>
                  <a:close/>
                  <a:moveTo>
                    <a:pt x="1160652" y="258038"/>
                  </a:moveTo>
                  <a:cubicBezTo>
                    <a:pt x="1166111" y="258038"/>
                    <a:pt x="1170537" y="262464"/>
                    <a:pt x="1170537" y="267923"/>
                  </a:cubicBezTo>
                  <a:cubicBezTo>
                    <a:pt x="1170537" y="273382"/>
                    <a:pt x="1166111" y="277808"/>
                    <a:pt x="1160652" y="277808"/>
                  </a:cubicBezTo>
                  <a:cubicBezTo>
                    <a:pt x="1155193" y="277808"/>
                    <a:pt x="1150767" y="273382"/>
                    <a:pt x="1150767" y="267923"/>
                  </a:cubicBezTo>
                  <a:cubicBezTo>
                    <a:pt x="1150767" y="262464"/>
                    <a:pt x="1155193" y="258038"/>
                    <a:pt x="1160652" y="258038"/>
                  </a:cubicBezTo>
                  <a:close/>
                  <a:moveTo>
                    <a:pt x="647697" y="258038"/>
                  </a:moveTo>
                  <a:cubicBezTo>
                    <a:pt x="649709" y="258038"/>
                    <a:pt x="651339" y="258970"/>
                    <a:pt x="651339" y="260119"/>
                  </a:cubicBezTo>
                  <a:cubicBezTo>
                    <a:pt x="651339" y="261268"/>
                    <a:pt x="649709" y="262200"/>
                    <a:pt x="647697" y="262200"/>
                  </a:cubicBezTo>
                  <a:cubicBezTo>
                    <a:pt x="645686" y="262200"/>
                    <a:pt x="644055" y="261268"/>
                    <a:pt x="644055" y="260119"/>
                  </a:cubicBezTo>
                  <a:cubicBezTo>
                    <a:pt x="644055" y="258970"/>
                    <a:pt x="645686" y="258038"/>
                    <a:pt x="647697" y="258038"/>
                  </a:cubicBezTo>
                  <a:close/>
                  <a:moveTo>
                    <a:pt x="1742276" y="254917"/>
                  </a:moveTo>
                  <a:cubicBezTo>
                    <a:pt x="1743712" y="254917"/>
                    <a:pt x="1744877" y="255616"/>
                    <a:pt x="1744877" y="256478"/>
                  </a:cubicBezTo>
                  <a:cubicBezTo>
                    <a:pt x="1744877" y="257340"/>
                    <a:pt x="1743712" y="258039"/>
                    <a:pt x="1742276" y="258039"/>
                  </a:cubicBezTo>
                  <a:cubicBezTo>
                    <a:pt x="1740840" y="258039"/>
                    <a:pt x="1739675" y="257340"/>
                    <a:pt x="1739675" y="256478"/>
                  </a:cubicBezTo>
                  <a:cubicBezTo>
                    <a:pt x="1739675" y="255616"/>
                    <a:pt x="1740840" y="254917"/>
                    <a:pt x="1742276" y="254917"/>
                  </a:cubicBezTo>
                  <a:close/>
                  <a:moveTo>
                    <a:pt x="1525858" y="240350"/>
                  </a:moveTo>
                  <a:cubicBezTo>
                    <a:pt x="1527870" y="240350"/>
                    <a:pt x="1529500" y="241981"/>
                    <a:pt x="1529500" y="243992"/>
                  </a:cubicBezTo>
                  <a:cubicBezTo>
                    <a:pt x="1529500" y="246004"/>
                    <a:pt x="1527870" y="247634"/>
                    <a:pt x="1525858" y="247634"/>
                  </a:cubicBezTo>
                  <a:cubicBezTo>
                    <a:pt x="1523847" y="247634"/>
                    <a:pt x="1522216" y="246004"/>
                    <a:pt x="1522216" y="243992"/>
                  </a:cubicBezTo>
                  <a:cubicBezTo>
                    <a:pt x="1522216" y="241981"/>
                    <a:pt x="1523847" y="240350"/>
                    <a:pt x="1525858" y="240350"/>
                  </a:cubicBezTo>
                  <a:close/>
                  <a:moveTo>
                    <a:pt x="865156" y="238269"/>
                  </a:moveTo>
                  <a:cubicBezTo>
                    <a:pt x="870040" y="238269"/>
                    <a:pt x="874000" y="241996"/>
                    <a:pt x="874000" y="246593"/>
                  </a:cubicBezTo>
                  <a:cubicBezTo>
                    <a:pt x="874000" y="251190"/>
                    <a:pt x="870040" y="254917"/>
                    <a:pt x="865156" y="254917"/>
                  </a:cubicBezTo>
                  <a:cubicBezTo>
                    <a:pt x="860272" y="254917"/>
                    <a:pt x="856312" y="251190"/>
                    <a:pt x="856312" y="246593"/>
                  </a:cubicBezTo>
                  <a:cubicBezTo>
                    <a:pt x="856312" y="241996"/>
                    <a:pt x="860272" y="238269"/>
                    <a:pt x="865156" y="238269"/>
                  </a:cubicBezTo>
                  <a:close/>
                  <a:moveTo>
                    <a:pt x="414630" y="233066"/>
                  </a:moveTo>
                  <a:cubicBezTo>
                    <a:pt x="416641" y="233066"/>
                    <a:pt x="418272" y="234697"/>
                    <a:pt x="418272" y="236708"/>
                  </a:cubicBezTo>
                  <a:cubicBezTo>
                    <a:pt x="418272" y="238719"/>
                    <a:pt x="416641" y="240350"/>
                    <a:pt x="414630" y="240350"/>
                  </a:cubicBezTo>
                  <a:cubicBezTo>
                    <a:pt x="412619" y="240350"/>
                    <a:pt x="410988" y="238719"/>
                    <a:pt x="410988" y="236708"/>
                  </a:cubicBezTo>
                  <a:cubicBezTo>
                    <a:pt x="410988" y="234697"/>
                    <a:pt x="412619" y="233066"/>
                    <a:pt x="414630" y="233066"/>
                  </a:cubicBezTo>
                  <a:close/>
                  <a:moveTo>
                    <a:pt x="707004" y="225783"/>
                  </a:moveTo>
                  <a:cubicBezTo>
                    <a:pt x="709016" y="225783"/>
                    <a:pt x="710646" y="227414"/>
                    <a:pt x="710646" y="229425"/>
                  </a:cubicBezTo>
                  <a:cubicBezTo>
                    <a:pt x="710646" y="231437"/>
                    <a:pt x="709016" y="233067"/>
                    <a:pt x="707004" y="233067"/>
                  </a:cubicBezTo>
                  <a:cubicBezTo>
                    <a:pt x="704993" y="233067"/>
                    <a:pt x="703362" y="231437"/>
                    <a:pt x="703362" y="229425"/>
                  </a:cubicBezTo>
                  <a:cubicBezTo>
                    <a:pt x="703362" y="227414"/>
                    <a:pt x="704993" y="225783"/>
                    <a:pt x="707004" y="225783"/>
                  </a:cubicBezTo>
                  <a:close/>
                  <a:moveTo>
                    <a:pt x="1682969" y="222662"/>
                  </a:moveTo>
                  <a:cubicBezTo>
                    <a:pt x="1684405" y="222662"/>
                    <a:pt x="1685570" y="223827"/>
                    <a:pt x="1685570" y="225263"/>
                  </a:cubicBezTo>
                  <a:cubicBezTo>
                    <a:pt x="1685570" y="226699"/>
                    <a:pt x="1684405" y="227864"/>
                    <a:pt x="1682969" y="227864"/>
                  </a:cubicBezTo>
                  <a:cubicBezTo>
                    <a:pt x="1681533" y="227864"/>
                    <a:pt x="1680368" y="226699"/>
                    <a:pt x="1680368" y="225263"/>
                  </a:cubicBezTo>
                  <a:cubicBezTo>
                    <a:pt x="1680368" y="223827"/>
                    <a:pt x="1681533" y="222662"/>
                    <a:pt x="1682969" y="222662"/>
                  </a:cubicBezTo>
                  <a:close/>
                  <a:moveTo>
                    <a:pt x="558216" y="222661"/>
                  </a:moveTo>
                  <a:cubicBezTo>
                    <a:pt x="560227" y="222661"/>
                    <a:pt x="561858" y="224292"/>
                    <a:pt x="561858" y="226303"/>
                  </a:cubicBezTo>
                  <a:cubicBezTo>
                    <a:pt x="561858" y="228314"/>
                    <a:pt x="560227" y="229945"/>
                    <a:pt x="558216" y="229945"/>
                  </a:cubicBezTo>
                  <a:cubicBezTo>
                    <a:pt x="556205" y="229945"/>
                    <a:pt x="554574" y="228314"/>
                    <a:pt x="554574" y="226303"/>
                  </a:cubicBezTo>
                  <a:cubicBezTo>
                    <a:pt x="554574" y="224292"/>
                    <a:pt x="556205" y="222661"/>
                    <a:pt x="558216" y="222661"/>
                  </a:cubicBezTo>
                  <a:close/>
                  <a:moveTo>
                    <a:pt x="1460307" y="220581"/>
                  </a:moveTo>
                  <a:cubicBezTo>
                    <a:pt x="1462892" y="220581"/>
                    <a:pt x="1464989" y="222212"/>
                    <a:pt x="1464989" y="224223"/>
                  </a:cubicBezTo>
                  <a:cubicBezTo>
                    <a:pt x="1464989" y="226235"/>
                    <a:pt x="1462892" y="227865"/>
                    <a:pt x="1460307" y="227865"/>
                  </a:cubicBezTo>
                  <a:cubicBezTo>
                    <a:pt x="1457722" y="227865"/>
                    <a:pt x="1455625" y="226235"/>
                    <a:pt x="1455625" y="224223"/>
                  </a:cubicBezTo>
                  <a:cubicBezTo>
                    <a:pt x="1455625" y="222212"/>
                    <a:pt x="1457722" y="220581"/>
                    <a:pt x="1460307" y="220581"/>
                  </a:cubicBezTo>
                  <a:close/>
                  <a:moveTo>
                    <a:pt x="1832278" y="220580"/>
                  </a:moveTo>
                  <a:cubicBezTo>
                    <a:pt x="1832853" y="220580"/>
                    <a:pt x="1833319" y="221745"/>
                    <a:pt x="1833319" y="223182"/>
                  </a:cubicBezTo>
                  <a:cubicBezTo>
                    <a:pt x="1833319" y="224619"/>
                    <a:pt x="1832853" y="225784"/>
                    <a:pt x="1832278" y="225784"/>
                  </a:cubicBezTo>
                  <a:cubicBezTo>
                    <a:pt x="1831703" y="225784"/>
                    <a:pt x="1831237" y="224619"/>
                    <a:pt x="1831237" y="223182"/>
                  </a:cubicBezTo>
                  <a:cubicBezTo>
                    <a:pt x="1831237" y="221745"/>
                    <a:pt x="1831703" y="220580"/>
                    <a:pt x="1832278" y="220580"/>
                  </a:cubicBezTo>
                  <a:close/>
                  <a:moveTo>
                    <a:pt x="929665" y="215378"/>
                  </a:moveTo>
                  <a:cubicBezTo>
                    <a:pt x="935699" y="215378"/>
                    <a:pt x="940590" y="220502"/>
                    <a:pt x="940590" y="226823"/>
                  </a:cubicBezTo>
                  <a:cubicBezTo>
                    <a:pt x="940590" y="233144"/>
                    <a:pt x="935699" y="238268"/>
                    <a:pt x="929665" y="238268"/>
                  </a:cubicBezTo>
                  <a:cubicBezTo>
                    <a:pt x="923631" y="238268"/>
                    <a:pt x="918740" y="233144"/>
                    <a:pt x="918740" y="226823"/>
                  </a:cubicBezTo>
                  <a:cubicBezTo>
                    <a:pt x="918740" y="220502"/>
                    <a:pt x="923631" y="215378"/>
                    <a:pt x="929665" y="215378"/>
                  </a:cubicBezTo>
                  <a:close/>
                  <a:moveTo>
                    <a:pt x="1394238" y="208095"/>
                  </a:moveTo>
                  <a:cubicBezTo>
                    <a:pt x="1394813" y="208095"/>
                    <a:pt x="1395279" y="208561"/>
                    <a:pt x="1395279" y="209136"/>
                  </a:cubicBezTo>
                  <a:cubicBezTo>
                    <a:pt x="1395279" y="209711"/>
                    <a:pt x="1394813" y="210177"/>
                    <a:pt x="1394238" y="210177"/>
                  </a:cubicBezTo>
                  <a:cubicBezTo>
                    <a:pt x="1393663" y="210177"/>
                    <a:pt x="1393197" y="209711"/>
                    <a:pt x="1393197" y="209136"/>
                  </a:cubicBezTo>
                  <a:cubicBezTo>
                    <a:pt x="1393197" y="208561"/>
                    <a:pt x="1393663" y="208095"/>
                    <a:pt x="1394238" y="208095"/>
                  </a:cubicBezTo>
                  <a:close/>
                  <a:moveTo>
                    <a:pt x="995216" y="200812"/>
                  </a:moveTo>
                  <a:cubicBezTo>
                    <a:pt x="1000675" y="200812"/>
                    <a:pt x="1005101" y="205238"/>
                    <a:pt x="1005101" y="210697"/>
                  </a:cubicBezTo>
                  <a:cubicBezTo>
                    <a:pt x="1005101" y="216156"/>
                    <a:pt x="1000675" y="220582"/>
                    <a:pt x="995216" y="220582"/>
                  </a:cubicBezTo>
                  <a:cubicBezTo>
                    <a:pt x="989757" y="220582"/>
                    <a:pt x="985331" y="216156"/>
                    <a:pt x="985331" y="210697"/>
                  </a:cubicBezTo>
                  <a:cubicBezTo>
                    <a:pt x="985331" y="205238"/>
                    <a:pt x="989757" y="200812"/>
                    <a:pt x="995216" y="200812"/>
                  </a:cubicBezTo>
                  <a:close/>
                  <a:moveTo>
                    <a:pt x="1621581" y="197690"/>
                  </a:moveTo>
                  <a:cubicBezTo>
                    <a:pt x="1621868" y="197690"/>
                    <a:pt x="1622101" y="197923"/>
                    <a:pt x="1622101" y="198210"/>
                  </a:cubicBezTo>
                  <a:cubicBezTo>
                    <a:pt x="1622101" y="198497"/>
                    <a:pt x="1621868" y="198730"/>
                    <a:pt x="1621581" y="198730"/>
                  </a:cubicBezTo>
                  <a:cubicBezTo>
                    <a:pt x="1621294" y="198730"/>
                    <a:pt x="1621061" y="198497"/>
                    <a:pt x="1621061" y="198210"/>
                  </a:cubicBezTo>
                  <a:cubicBezTo>
                    <a:pt x="1621061" y="197923"/>
                    <a:pt x="1621294" y="197690"/>
                    <a:pt x="1621581" y="197690"/>
                  </a:cubicBezTo>
                  <a:close/>
                  <a:moveTo>
                    <a:pt x="1329207" y="197690"/>
                  </a:moveTo>
                  <a:cubicBezTo>
                    <a:pt x="1330643" y="197690"/>
                    <a:pt x="1331808" y="198389"/>
                    <a:pt x="1331808" y="199251"/>
                  </a:cubicBezTo>
                  <a:cubicBezTo>
                    <a:pt x="1331808" y="200113"/>
                    <a:pt x="1330643" y="200812"/>
                    <a:pt x="1329207" y="200812"/>
                  </a:cubicBezTo>
                  <a:cubicBezTo>
                    <a:pt x="1327771" y="200812"/>
                    <a:pt x="1326606" y="200113"/>
                    <a:pt x="1326606" y="199251"/>
                  </a:cubicBezTo>
                  <a:cubicBezTo>
                    <a:pt x="1326606" y="198389"/>
                    <a:pt x="1327771" y="197690"/>
                    <a:pt x="1329207" y="197690"/>
                  </a:cubicBezTo>
                  <a:close/>
                  <a:moveTo>
                    <a:pt x="769952" y="197690"/>
                  </a:moveTo>
                  <a:cubicBezTo>
                    <a:pt x="771101" y="197690"/>
                    <a:pt x="772033" y="198855"/>
                    <a:pt x="772033" y="200291"/>
                  </a:cubicBezTo>
                  <a:cubicBezTo>
                    <a:pt x="772033" y="201727"/>
                    <a:pt x="771101" y="202892"/>
                    <a:pt x="769952" y="202892"/>
                  </a:cubicBezTo>
                  <a:cubicBezTo>
                    <a:pt x="768803" y="202892"/>
                    <a:pt x="767871" y="201727"/>
                    <a:pt x="767871" y="200291"/>
                  </a:cubicBezTo>
                  <a:cubicBezTo>
                    <a:pt x="767871" y="198855"/>
                    <a:pt x="768803" y="197690"/>
                    <a:pt x="769952" y="197690"/>
                  </a:cubicBezTo>
                  <a:close/>
                  <a:moveTo>
                    <a:pt x="469255" y="195609"/>
                  </a:moveTo>
                  <a:cubicBezTo>
                    <a:pt x="469830" y="195609"/>
                    <a:pt x="470296" y="196075"/>
                    <a:pt x="470296" y="196650"/>
                  </a:cubicBezTo>
                  <a:cubicBezTo>
                    <a:pt x="470296" y="197225"/>
                    <a:pt x="469830" y="197691"/>
                    <a:pt x="469255" y="197691"/>
                  </a:cubicBezTo>
                  <a:cubicBezTo>
                    <a:pt x="468680" y="197691"/>
                    <a:pt x="468214" y="197225"/>
                    <a:pt x="468214" y="196650"/>
                  </a:cubicBezTo>
                  <a:cubicBezTo>
                    <a:pt x="468214" y="196075"/>
                    <a:pt x="468680" y="195609"/>
                    <a:pt x="469255" y="195609"/>
                  </a:cubicBezTo>
                  <a:close/>
                  <a:moveTo>
                    <a:pt x="1262097" y="190407"/>
                  </a:moveTo>
                  <a:cubicBezTo>
                    <a:pt x="1263246" y="190407"/>
                    <a:pt x="1264178" y="191572"/>
                    <a:pt x="1264178" y="193008"/>
                  </a:cubicBezTo>
                  <a:cubicBezTo>
                    <a:pt x="1264178" y="194444"/>
                    <a:pt x="1263246" y="195609"/>
                    <a:pt x="1262097" y="195609"/>
                  </a:cubicBezTo>
                  <a:cubicBezTo>
                    <a:pt x="1260948" y="195609"/>
                    <a:pt x="1260016" y="194444"/>
                    <a:pt x="1260016" y="193008"/>
                  </a:cubicBezTo>
                  <a:cubicBezTo>
                    <a:pt x="1260016" y="191572"/>
                    <a:pt x="1260948" y="190407"/>
                    <a:pt x="1262097" y="190407"/>
                  </a:cubicBezTo>
                  <a:close/>
                  <a:moveTo>
                    <a:pt x="1061806" y="190407"/>
                  </a:moveTo>
                  <a:cubicBezTo>
                    <a:pt x="1067265" y="190407"/>
                    <a:pt x="1071691" y="194833"/>
                    <a:pt x="1071691" y="200292"/>
                  </a:cubicBezTo>
                  <a:cubicBezTo>
                    <a:pt x="1071691" y="205751"/>
                    <a:pt x="1067265" y="210177"/>
                    <a:pt x="1061806" y="210177"/>
                  </a:cubicBezTo>
                  <a:cubicBezTo>
                    <a:pt x="1056347" y="210177"/>
                    <a:pt x="1051921" y="205751"/>
                    <a:pt x="1051921" y="200292"/>
                  </a:cubicBezTo>
                  <a:cubicBezTo>
                    <a:pt x="1051921" y="194833"/>
                    <a:pt x="1056347" y="190407"/>
                    <a:pt x="1061806" y="190407"/>
                  </a:cubicBezTo>
                  <a:close/>
                  <a:moveTo>
                    <a:pt x="615442" y="190407"/>
                  </a:moveTo>
                  <a:cubicBezTo>
                    <a:pt x="616304" y="190407"/>
                    <a:pt x="617003" y="191106"/>
                    <a:pt x="617003" y="191968"/>
                  </a:cubicBezTo>
                  <a:cubicBezTo>
                    <a:pt x="617003" y="192830"/>
                    <a:pt x="616304" y="193529"/>
                    <a:pt x="615442" y="193529"/>
                  </a:cubicBezTo>
                  <a:cubicBezTo>
                    <a:pt x="614580" y="193529"/>
                    <a:pt x="613881" y="192830"/>
                    <a:pt x="613881" y="191968"/>
                  </a:cubicBezTo>
                  <a:cubicBezTo>
                    <a:pt x="613881" y="191106"/>
                    <a:pt x="614580" y="190407"/>
                    <a:pt x="615442" y="190407"/>
                  </a:cubicBezTo>
                  <a:close/>
                  <a:moveTo>
                    <a:pt x="1195507" y="186245"/>
                  </a:moveTo>
                  <a:cubicBezTo>
                    <a:pt x="1198379" y="186245"/>
                    <a:pt x="1200709" y="188342"/>
                    <a:pt x="1200709" y="190927"/>
                  </a:cubicBezTo>
                  <a:cubicBezTo>
                    <a:pt x="1200709" y="193512"/>
                    <a:pt x="1198379" y="195609"/>
                    <a:pt x="1195507" y="195609"/>
                  </a:cubicBezTo>
                  <a:cubicBezTo>
                    <a:pt x="1192634" y="195609"/>
                    <a:pt x="1190304" y="193512"/>
                    <a:pt x="1190304" y="190927"/>
                  </a:cubicBezTo>
                  <a:cubicBezTo>
                    <a:pt x="1190304" y="188342"/>
                    <a:pt x="1192634" y="186245"/>
                    <a:pt x="1195507" y="186245"/>
                  </a:cubicBezTo>
                  <a:close/>
                  <a:moveTo>
                    <a:pt x="1127355" y="186245"/>
                  </a:moveTo>
                  <a:cubicBezTo>
                    <a:pt x="1132239" y="186245"/>
                    <a:pt x="1136199" y="189506"/>
                    <a:pt x="1136199" y="193529"/>
                  </a:cubicBezTo>
                  <a:cubicBezTo>
                    <a:pt x="1136199" y="197552"/>
                    <a:pt x="1132239" y="200813"/>
                    <a:pt x="1127355" y="200813"/>
                  </a:cubicBezTo>
                  <a:cubicBezTo>
                    <a:pt x="1122471" y="200813"/>
                    <a:pt x="1118511" y="197552"/>
                    <a:pt x="1118511" y="193529"/>
                  </a:cubicBezTo>
                  <a:cubicBezTo>
                    <a:pt x="1118511" y="189506"/>
                    <a:pt x="1122471" y="186245"/>
                    <a:pt x="1127355" y="186245"/>
                  </a:cubicBezTo>
                  <a:close/>
                  <a:moveTo>
                    <a:pt x="1557593" y="173759"/>
                  </a:moveTo>
                  <a:cubicBezTo>
                    <a:pt x="1558168" y="173759"/>
                    <a:pt x="1558634" y="174225"/>
                    <a:pt x="1558634" y="174800"/>
                  </a:cubicBezTo>
                  <a:cubicBezTo>
                    <a:pt x="1558634" y="175375"/>
                    <a:pt x="1558168" y="175841"/>
                    <a:pt x="1557593" y="175841"/>
                  </a:cubicBezTo>
                  <a:cubicBezTo>
                    <a:pt x="1557018" y="175841"/>
                    <a:pt x="1556552" y="175375"/>
                    <a:pt x="1556552" y="174800"/>
                  </a:cubicBezTo>
                  <a:cubicBezTo>
                    <a:pt x="1556552" y="174225"/>
                    <a:pt x="1557018" y="173759"/>
                    <a:pt x="1557593" y="173759"/>
                  </a:cubicBezTo>
                  <a:close/>
                  <a:moveTo>
                    <a:pt x="831860" y="173759"/>
                  </a:moveTo>
                  <a:cubicBezTo>
                    <a:pt x="834445" y="173759"/>
                    <a:pt x="836542" y="175856"/>
                    <a:pt x="836542" y="178441"/>
                  </a:cubicBezTo>
                  <a:cubicBezTo>
                    <a:pt x="836542" y="181026"/>
                    <a:pt x="834445" y="183123"/>
                    <a:pt x="831860" y="183123"/>
                  </a:cubicBezTo>
                  <a:cubicBezTo>
                    <a:pt x="829275" y="183123"/>
                    <a:pt x="827178" y="181026"/>
                    <a:pt x="827178" y="178441"/>
                  </a:cubicBezTo>
                  <a:cubicBezTo>
                    <a:pt x="827178" y="175856"/>
                    <a:pt x="829275" y="173759"/>
                    <a:pt x="831860" y="173759"/>
                  </a:cubicBezTo>
                  <a:close/>
                  <a:moveTo>
                    <a:pt x="674749" y="161274"/>
                  </a:moveTo>
                  <a:cubicBezTo>
                    <a:pt x="675611" y="161274"/>
                    <a:pt x="676310" y="161740"/>
                    <a:pt x="676310" y="162315"/>
                  </a:cubicBezTo>
                  <a:cubicBezTo>
                    <a:pt x="676310" y="162890"/>
                    <a:pt x="675611" y="163356"/>
                    <a:pt x="674749" y="163356"/>
                  </a:cubicBezTo>
                  <a:cubicBezTo>
                    <a:pt x="673887" y="163356"/>
                    <a:pt x="673188" y="162890"/>
                    <a:pt x="673188" y="162315"/>
                  </a:cubicBezTo>
                  <a:cubicBezTo>
                    <a:pt x="673188" y="161740"/>
                    <a:pt x="673887" y="161274"/>
                    <a:pt x="674749" y="161274"/>
                  </a:cubicBezTo>
                  <a:close/>
                  <a:moveTo>
                    <a:pt x="1493603" y="153990"/>
                  </a:moveTo>
                  <a:cubicBezTo>
                    <a:pt x="1494465" y="153990"/>
                    <a:pt x="1495164" y="154456"/>
                    <a:pt x="1495164" y="155031"/>
                  </a:cubicBezTo>
                  <a:cubicBezTo>
                    <a:pt x="1495164" y="155606"/>
                    <a:pt x="1494465" y="156072"/>
                    <a:pt x="1493603" y="156072"/>
                  </a:cubicBezTo>
                  <a:cubicBezTo>
                    <a:pt x="1492741" y="156072"/>
                    <a:pt x="1492042" y="155606"/>
                    <a:pt x="1492042" y="155031"/>
                  </a:cubicBezTo>
                  <a:cubicBezTo>
                    <a:pt x="1492042" y="154456"/>
                    <a:pt x="1492741" y="153990"/>
                    <a:pt x="1493603" y="153990"/>
                  </a:cubicBezTo>
                  <a:close/>
                  <a:moveTo>
                    <a:pt x="894809" y="148788"/>
                  </a:moveTo>
                  <a:cubicBezTo>
                    <a:pt x="899406" y="148788"/>
                    <a:pt x="903133" y="152748"/>
                    <a:pt x="903133" y="157632"/>
                  </a:cubicBezTo>
                  <a:cubicBezTo>
                    <a:pt x="903133" y="162516"/>
                    <a:pt x="899406" y="166476"/>
                    <a:pt x="894809" y="166476"/>
                  </a:cubicBezTo>
                  <a:cubicBezTo>
                    <a:pt x="890212" y="166476"/>
                    <a:pt x="886485" y="162516"/>
                    <a:pt x="886485" y="157632"/>
                  </a:cubicBezTo>
                  <a:cubicBezTo>
                    <a:pt x="886485" y="152748"/>
                    <a:pt x="890212" y="148788"/>
                    <a:pt x="894809" y="148788"/>
                  </a:cubicBezTo>
                  <a:close/>
                  <a:moveTo>
                    <a:pt x="1428053" y="138384"/>
                  </a:moveTo>
                  <a:cubicBezTo>
                    <a:pt x="1429489" y="138384"/>
                    <a:pt x="1430654" y="139082"/>
                    <a:pt x="1430654" y="139944"/>
                  </a:cubicBezTo>
                  <a:cubicBezTo>
                    <a:pt x="1430654" y="140806"/>
                    <a:pt x="1429489" y="141505"/>
                    <a:pt x="1428053" y="141505"/>
                  </a:cubicBezTo>
                  <a:cubicBezTo>
                    <a:pt x="1426617" y="141505"/>
                    <a:pt x="1425452" y="140806"/>
                    <a:pt x="1425452" y="139944"/>
                  </a:cubicBezTo>
                  <a:cubicBezTo>
                    <a:pt x="1425452" y="139082"/>
                    <a:pt x="1426617" y="138384"/>
                    <a:pt x="1428053" y="138384"/>
                  </a:cubicBezTo>
                  <a:close/>
                  <a:moveTo>
                    <a:pt x="960359" y="131101"/>
                  </a:moveTo>
                  <a:cubicBezTo>
                    <a:pt x="966106" y="131101"/>
                    <a:pt x="970764" y="135527"/>
                    <a:pt x="970764" y="140985"/>
                  </a:cubicBezTo>
                  <a:cubicBezTo>
                    <a:pt x="970764" y="146444"/>
                    <a:pt x="966106" y="150870"/>
                    <a:pt x="960359" y="150870"/>
                  </a:cubicBezTo>
                  <a:cubicBezTo>
                    <a:pt x="954612" y="150870"/>
                    <a:pt x="949954" y="146444"/>
                    <a:pt x="949954" y="140985"/>
                  </a:cubicBezTo>
                  <a:cubicBezTo>
                    <a:pt x="949954" y="135527"/>
                    <a:pt x="954612" y="131101"/>
                    <a:pt x="960359" y="131101"/>
                  </a:cubicBezTo>
                  <a:close/>
                  <a:moveTo>
                    <a:pt x="1362503" y="125899"/>
                  </a:moveTo>
                  <a:cubicBezTo>
                    <a:pt x="1363365" y="125899"/>
                    <a:pt x="1364064" y="126598"/>
                    <a:pt x="1364064" y="127460"/>
                  </a:cubicBezTo>
                  <a:cubicBezTo>
                    <a:pt x="1364064" y="128322"/>
                    <a:pt x="1363365" y="129021"/>
                    <a:pt x="1362503" y="129021"/>
                  </a:cubicBezTo>
                  <a:cubicBezTo>
                    <a:pt x="1361641" y="129021"/>
                    <a:pt x="1360942" y="128322"/>
                    <a:pt x="1360942" y="127460"/>
                  </a:cubicBezTo>
                  <a:cubicBezTo>
                    <a:pt x="1360942" y="126598"/>
                    <a:pt x="1361641" y="125899"/>
                    <a:pt x="1362503" y="125899"/>
                  </a:cubicBezTo>
                  <a:close/>
                  <a:moveTo>
                    <a:pt x="1026950" y="121737"/>
                  </a:moveTo>
                  <a:cubicBezTo>
                    <a:pt x="1030973" y="121737"/>
                    <a:pt x="1034234" y="124998"/>
                    <a:pt x="1034234" y="129021"/>
                  </a:cubicBezTo>
                  <a:cubicBezTo>
                    <a:pt x="1034234" y="133044"/>
                    <a:pt x="1030973" y="136305"/>
                    <a:pt x="1026950" y="136305"/>
                  </a:cubicBezTo>
                  <a:cubicBezTo>
                    <a:pt x="1022927" y="136305"/>
                    <a:pt x="1019666" y="133044"/>
                    <a:pt x="1019666" y="129021"/>
                  </a:cubicBezTo>
                  <a:cubicBezTo>
                    <a:pt x="1019666" y="124998"/>
                    <a:pt x="1022927" y="121737"/>
                    <a:pt x="1026950" y="121737"/>
                  </a:cubicBezTo>
                  <a:close/>
                  <a:moveTo>
                    <a:pt x="1295393" y="118615"/>
                  </a:moveTo>
                  <a:cubicBezTo>
                    <a:pt x="1295968" y="118615"/>
                    <a:pt x="1296434" y="119314"/>
                    <a:pt x="1296434" y="120176"/>
                  </a:cubicBezTo>
                  <a:cubicBezTo>
                    <a:pt x="1296434" y="121038"/>
                    <a:pt x="1295968" y="121737"/>
                    <a:pt x="1295393" y="121737"/>
                  </a:cubicBezTo>
                  <a:cubicBezTo>
                    <a:pt x="1294818" y="121737"/>
                    <a:pt x="1294352" y="121038"/>
                    <a:pt x="1294352" y="120176"/>
                  </a:cubicBezTo>
                  <a:cubicBezTo>
                    <a:pt x="1294352" y="119314"/>
                    <a:pt x="1294818" y="118615"/>
                    <a:pt x="1295393" y="118615"/>
                  </a:cubicBezTo>
                  <a:close/>
                  <a:moveTo>
                    <a:pt x="1092500" y="114453"/>
                  </a:moveTo>
                  <a:cubicBezTo>
                    <a:pt x="1095948" y="114453"/>
                    <a:pt x="1098743" y="117015"/>
                    <a:pt x="1098743" y="120176"/>
                  </a:cubicBezTo>
                  <a:cubicBezTo>
                    <a:pt x="1098743" y="123337"/>
                    <a:pt x="1095948" y="125899"/>
                    <a:pt x="1092500" y="125899"/>
                  </a:cubicBezTo>
                  <a:cubicBezTo>
                    <a:pt x="1089052" y="125899"/>
                    <a:pt x="1086257" y="123337"/>
                    <a:pt x="1086257" y="120176"/>
                  </a:cubicBezTo>
                  <a:cubicBezTo>
                    <a:pt x="1086257" y="117015"/>
                    <a:pt x="1089052" y="114453"/>
                    <a:pt x="1092500" y="114453"/>
                  </a:cubicBezTo>
                  <a:close/>
                  <a:moveTo>
                    <a:pt x="1228802" y="111332"/>
                  </a:moveTo>
                  <a:cubicBezTo>
                    <a:pt x="1231100" y="111332"/>
                    <a:pt x="1232964" y="112962"/>
                    <a:pt x="1232964" y="114974"/>
                  </a:cubicBezTo>
                  <a:cubicBezTo>
                    <a:pt x="1232964" y="116986"/>
                    <a:pt x="1231100" y="118616"/>
                    <a:pt x="1228802" y="118616"/>
                  </a:cubicBezTo>
                  <a:cubicBezTo>
                    <a:pt x="1226504" y="118616"/>
                    <a:pt x="1224640" y="116986"/>
                    <a:pt x="1224640" y="114974"/>
                  </a:cubicBezTo>
                  <a:cubicBezTo>
                    <a:pt x="1224640" y="112962"/>
                    <a:pt x="1226504" y="111332"/>
                    <a:pt x="1228802" y="111332"/>
                  </a:cubicBezTo>
                  <a:close/>
                  <a:moveTo>
                    <a:pt x="1160651" y="109251"/>
                  </a:moveTo>
                  <a:cubicBezTo>
                    <a:pt x="1164961" y="109251"/>
                    <a:pt x="1168455" y="112512"/>
                    <a:pt x="1168455" y="116535"/>
                  </a:cubicBezTo>
                  <a:cubicBezTo>
                    <a:pt x="1168455" y="120558"/>
                    <a:pt x="1164961" y="123819"/>
                    <a:pt x="1160651" y="123819"/>
                  </a:cubicBezTo>
                  <a:cubicBezTo>
                    <a:pt x="1156341" y="123819"/>
                    <a:pt x="1152847" y="120558"/>
                    <a:pt x="1152847" y="116535"/>
                  </a:cubicBezTo>
                  <a:cubicBezTo>
                    <a:pt x="1152847" y="112512"/>
                    <a:pt x="1156341" y="109251"/>
                    <a:pt x="1160651" y="109251"/>
                  </a:cubicBezTo>
                  <a:close/>
                  <a:moveTo>
                    <a:pt x="799606" y="106129"/>
                  </a:moveTo>
                  <a:cubicBezTo>
                    <a:pt x="801043" y="106129"/>
                    <a:pt x="802208" y="107294"/>
                    <a:pt x="802208" y="108731"/>
                  </a:cubicBezTo>
                  <a:cubicBezTo>
                    <a:pt x="802208" y="110168"/>
                    <a:pt x="801043" y="111333"/>
                    <a:pt x="799606" y="111333"/>
                  </a:cubicBezTo>
                  <a:cubicBezTo>
                    <a:pt x="798169" y="111333"/>
                    <a:pt x="797004" y="110168"/>
                    <a:pt x="797004" y="108731"/>
                  </a:cubicBezTo>
                  <a:cubicBezTo>
                    <a:pt x="797004" y="107294"/>
                    <a:pt x="798169" y="106129"/>
                    <a:pt x="799606" y="106129"/>
                  </a:cubicBezTo>
                  <a:close/>
                  <a:moveTo>
                    <a:pt x="863075" y="86360"/>
                  </a:moveTo>
                  <a:cubicBezTo>
                    <a:pt x="865086" y="86360"/>
                    <a:pt x="866717" y="87524"/>
                    <a:pt x="866717" y="88962"/>
                  </a:cubicBezTo>
                  <a:cubicBezTo>
                    <a:pt x="866717" y="90399"/>
                    <a:pt x="865086" y="91564"/>
                    <a:pt x="863075" y="91564"/>
                  </a:cubicBezTo>
                  <a:cubicBezTo>
                    <a:pt x="861064" y="91564"/>
                    <a:pt x="859433" y="90399"/>
                    <a:pt x="859433" y="88962"/>
                  </a:cubicBezTo>
                  <a:cubicBezTo>
                    <a:pt x="859433" y="87524"/>
                    <a:pt x="861064" y="86360"/>
                    <a:pt x="863075" y="86360"/>
                  </a:cubicBezTo>
                  <a:close/>
                  <a:moveTo>
                    <a:pt x="1461349" y="69713"/>
                  </a:moveTo>
                  <a:cubicBezTo>
                    <a:pt x="1462211" y="69713"/>
                    <a:pt x="1462910" y="70178"/>
                    <a:pt x="1462910" y="70753"/>
                  </a:cubicBezTo>
                  <a:cubicBezTo>
                    <a:pt x="1462910" y="71328"/>
                    <a:pt x="1462211" y="71794"/>
                    <a:pt x="1461349" y="71794"/>
                  </a:cubicBezTo>
                  <a:cubicBezTo>
                    <a:pt x="1460487" y="71794"/>
                    <a:pt x="1459788" y="71328"/>
                    <a:pt x="1459788" y="70753"/>
                  </a:cubicBezTo>
                  <a:cubicBezTo>
                    <a:pt x="1459788" y="70178"/>
                    <a:pt x="1460487" y="69713"/>
                    <a:pt x="1461349" y="69713"/>
                  </a:cubicBezTo>
                  <a:close/>
                  <a:moveTo>
                    <a:pt x="928105" y="66591"/>
                  </a:moveTo>
                  <a:cubicBezTo>
                    <a:pt x="930979" y="66591"/>
                    <a:pt x="933308" y="68919"/>
                    <a:pt x="933308" y="71794"/>
                  </a:cubicBezTo>
                  <a:cubicBezTo>
                    <a:pt x="933308" y="74667"/>
                    <a:pt x="930979" y="76996"/>
                    <a:pt x="928105" y="76996"/>
                  </a:cubicBezTo>
                  <a:cubicBezTo>
                    <a:pt x="925231" y="76996"/>
                    <a:pt x="922902" y="74667"/>
                    <a:pt x="922902" y="71794"/>
                  </a:cubicBezTo>
                  <a:cubicBezTo>
                    <a:pt x="922902" y="68919"/>
                    <a:pt x="925231" y="66591"/>
                    <a:pt x="928105" y="66591"/>
                  </a:cubicBezTo>
                  <a:close/>
                  <a:moveTo>
                    <a:pt x="703883" y="66590"/>
                  </a:moveTo>
                  <a:cubicBezTo>
                    <a:pt x="704171" y="66590"/>
                    <a:pt x="704404" y="66824"/>
                    <a:pt x="704404" y="67111"/>
                  </a:cubicBezTo>
                  <a:cubicBezTo>
                    <a:pt x="704404" y="67399"/>
                    <a:pt x="704171" y="67632"/>
                    <a:pt x="703883" y="67632"/>
                  </a:cubicBezTo>
                  <a:cubicBezTo>
                    <a:pt x="703595" y="67632"/>
                    <a:pt x="703362" y="67399"/>
                    <a:pt x="703362" y="67111"/>
                  </a:cubicBezTo>
                  <a:cubicBezTo>
                    <a:pt x="703362" y="66824"/>
                    <a:pt x="703595" y="66590"/>
                    <a:pt x="703883" y="66590"/>
                  </a:cubicBezTo>
                  <a:close/>
                  <a:moveTo>
                    <a:pt x="992614" y="57227"/>
                  </a:moveTo>
                  <a:cubicBezTo>
                    <a:pt x="993763" y="57227"/>
                    <a:pt x="994695" y="58391"/>
                    <a:pt x="994695" y="59829"/>
                  </a:cubicBezTo>
                  <a:cubicBezTo>
                    <a:pt x="994695" y="61266"/>
                    <a:pt x="993763" y="62431"/>
                    <a:pt x="992614" y="62431"/>
                  </a:cubicBezTo>
                  <a:cubicBezTo>
                    <a:pt x="991465" y="62431"/>
                    <a:pt x="990533" y="61266"/>
                    <a:pt x="990533" y="59829"/>
                  </a:cubicBezTo>
                  <a:cubicBezTo>
                    <a:pt x="990533" y="58391"/>
                    <a:pt x="991465" y="57227"/>
                    <a:pt x="992614" y="57227"/>
                  </a:cubicBezTo>
                  <a:close/>
                  <a:moveTo>
                    <a:pt x="1327648" y="46821"/>
                  </a:moveTo>
                  <a:cubicBezTo>
                    <a:pt x="1328223" y="46821"/>
                    <a:pt x="1328689" y="47521"/>
                    <a:pt x="1328689" y="48383"/>
                  </a:cubicBezTo>
                  <a:cubicBezTo>
                    <a:pt x="1328689" y="49244"/>
                    <a:pt x="1328223" y="49943"/>
                    <a:pt x="1327648" y="49943"/>
                  </a:cubicBezTo>
                  <a:cubicBezTo>
                    <a:pt x="1327073" y="49943"/>
                    <a:pt x="1326607" y="49244"/>
                    <a:pt x="1326607" y="48383"/>
                  </a:cubicBezTo>
                  <a:cubicBezTo>
                    <a:pt x="1326607" y="47521"/>
                    <a:pt x="1327073" y="46821"/>
                    <a:pt x="1327648" y="46821"/>
                  </a:cubicBezTo>
                  <a:close/>
                  <a:moveTo>
                    <a:pt x="1059204" y="46821"/>
                  </a:moveTo>
                  <a:cubicBezTo>
                    <a:pt x="1060353" y="46821"/>
                    <a:pt x="1061285" y="47987"/>
                    <a:pt x="1061285" y="49423"/>
                  </a:cubicBezTo>
                  <a:cubicBezTo>
                    <a:pt x="1061285" y="50861"/>
                    <a:pt x="1060353" y="52026"/>
                    <a:pt x="1059204" y="52026"/>
                  </a:cubicBezTo>
                  <a:cubicBezTo>
                    <a:pt x="1058055" y="52026"/>
                    <a:pt x="1057123" y="50861"/>
                    <a:pt x="1057123" y="49423"/>
                  </a:cubicBezTo>
                  <a:cubicBezTo>
                    <a:pt x="1057123" y="47987"/>
                    <a:pt x="1058055" y="46821"/>
                    <a:pt x="1059204" y="46821"/>
                  </a:cubicBezTo>
                  <a:close/>
                  <a:moveTo>
                    <a:pt x="1261057" y="42661"/>
                  </a:moveTo>
                  <a:cubicBezTo>
                    <a:pt x="1261632" y="42661"/>
                    <a:pt x="1262098" y="43127"/>
                    <a:pt x="1262098" y="43701"/>
                  </a:cubicBezTo>
                  <a:cubicBezTo>
                    <a:pt x="1262098" y="44277"/>
                    <a:pt x="1261632" y="44742"/>
                    <a:pt x="1261057" y="44742"/>
                  </a:cubicBezTo>
                  <a:cubicBezTo>
                    <a:pt x="1260482" y="44742"/>
                    <a:pt x="1260016" y="44277"/>
                    <a:pt x="1260016" y="43701"/>
                  </a:cubicBezTo>
                  <a:cubicBezTo>
                    <a:pt x="1260016" y="43127"/>
                    <a:pt x="1260482" y="42661"/>
                    <a:pt x="1261057" y="42661"/>
                  </a:cubicBezTo>
                  <a:close/>
                  <a:moveTo>
                    <a:pt x="1193946" y="39539"/>
                  </a:moveTo>
                  <a:cubicBezTo>
                    <a:pt x="1194808" y="39539"/>
                    <a:pt x="1195507" y="40237"/>
                    <a:pt x="1195507" y="41099"/>
                  </a:cubicBezTo>
                  <a:cubicBezTo>
                    <a:pt x="1195507" y="41962"/>
                    <a:pt x="1194808" y="42661"/>
                    <a:pt x="1193946" y="42661"/>
                  </a:cubicBezTo>
                  <a:cubicBezTo>
                    <a:pt x="1193084" y="42661"/>
                    <a:pt x="1192385" y="41962"/>
                    <a:pt x="1192385" y="41099"/>
                  </a:cubicBezTo>
                  <a:cubicBezTo>
                    <a:pt x="1192385" y="40237"/>
                    <a:pt x="1193084" y="39539"/>
                    <a:pt x="1193946" y="39539"/>
                  </a:cubicBezTo>
                  <a:close/>
                  <a:moveTo>
                    <a:pt x="1126316" y="39539"/>
                  </a:moveTo>
                  <a:cubicBezTo>
                    <a:pt x="1127753" y="39539"/>
                    <a:pt x="1128918" y="41169"/>
                    <a:pt x="1128918" y="43181"/>
                  </a:cubicBezTo>
                  <a:cubicBezTo>
                    <a:pt x="1128918" y="45192"/>
                    <a:pt x="1127753" y="46823"/>
                    <a:pt x="1126316" y="46823"/>
                  </a:cubicBezTo>
                  <a:cubicBezTo>
                    <a:pt x="1124879" y="46823"/>
                    <a:pt x="1123714" y="45192"/>
                    <a:pt x="1123714" y="43181"/>
                  </a:cubicBezTo>
                  <a:cubicBezTo>
                    <a:pt x="1123714" y="41169"/>
                    <a:pt x="1124879" y="39539"/>
                    <a:pt x="1126316" y="39539"/>
                  </a:cubicBezTo>
                  <a:close/>
                  <a:moveTo>
                    <a:pt x="830300" y="19769"/>
                  </a:moveTo>
                  <a:cubicBezTo>
                    <a:pt x="830875" y="19769"/>
                    <a:pt x="831341" y="20468"/>
                    <a:pt x="831341" y="21330"/>
                  </a:cubicBezTo>
                  <a:cubicBezTo>
                    <a:pt x="831341" y="22192"/>
                    <a:pt x="830875" y="22891"/>
                    <a:pt x="830300" y="22891"/>
                  </a:cubicBezTo>
                  <a:cubicBezTo>
                    <a:pt x="829725" y="22891"/>
                    <a:pt x="829259" y="22192"/>
                    <a:pt x="829259" y="21330"/>
                  </a:cubicBezTo>
                  <a:cubicBezTo>
                    <a:pt x="829259" y="20468"/>
                    <a:pt x="829725" y="19769"/>
                    <a:pt x="830300" y="19769"/>
                  </a:cubicBezTo>
                  <a:close/>
                  <a:moveTo>
                    <a:pt x="894810" y="0"/>
                  </a:moveTo>
                  <a:cubicBezTo>
                    <a:pt x="895385" y="0"/>
                    <a:pt x="895851" y="1165"/>
                    <a:pt x="895851" y="2602"/>
                  </a:cubicBezTo>
                  <a:cubicBezTo>
                    <a:pt x="895851" y="4039"/>
                    <a:pt x="895385" y="5204"/>
                    <a:pt x="894810" y="5204"/>
                  </a:cubicBezTo>
                  <a:cubicBezTo>
                    <a:pt x="894235" y="5204"/>
                    <a:pt x="893769" y="4039"/>
                    <a:pt x="893769" y="2602"/>
                  </a:cubicBezTo>
                  <a:cubicBezTo>
                    <a:pt x="893769" y="1165"/>
                    <a:pt x="894235" y="0"/>
                    <a:pt x="894810" y="0"/>
                  </a:cubicBezTo>
                  <a:close/>
                </a:path>
              </a:pathLst>
            </a:custGeom>
            <a:gradFill flip="none" rotWithShape="1">
              <a:gsLst>
                <a:gs pos="29000">
                  <a:srgbClr val="DF1716">
                    <a:alpha val="0"/>
                  </a:srgbClr>
                </a:gs>
                <a:gs pos="94000">
                  <a:srgbClr val="B80101">
                    <a:alpha val="24000"/>
                  </a:srgbClr>
                </a:gs>
              </a:gsLst>
              <a:path path="circle">
                <a:fillToRect l="50000" t="50000" r="50000" b="50000"/>
              </a:path>
              <a:tileRect/>
            </a:grad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grpSp>
          <p:nvGrpSpPr>
            <p:cNvPr id="65" name="组合 64"/>
            <p:cNvGrpSpPr/>
            <p:nvPr/>
          </p:nvGrpSpPr>
          <p:grpSpPr>
            <a:xfrm>
              <a:off x="1438227" y="1703745"/>
              <a:ext cx="3380732" cy="5028990"/>
              <a:chOff x="1958008" y="1703745"/>
              <a:chExt cx="3380732" cy="5028990"/>
            </a:xfrm>
            <a:effectLst>
              <a:outerShdw blurRad="50800" dist="38100" dir="5400000" algn="t" rotWithShape="0">
                <a:srgbClr val="F6553D">
                  <a:alpha val="40000"/>
                </a:srgbClr>
              </a:outerShdw>
            </a:effectLst>
          </p:grpSpPr>
          <p:grpSp>
            <p:nvGrpSpPr>
              <p:cNvPr id="23" name="组合 22"/>
              <p:cNvGrpSpPr/>
              <p:nvPr/>
            </p:nvGrpSpPr>
            <p:grpSpPr>
              <a:xfrm>
                <a:off x="2184677" y="1835803"/>
                <a:ext cx="3154063" cy="4896932"/>
                <a:chOff x="1120097" y="1747411"/>
                <a:chExt cx="3154063" cy="4896932"/>
              </a:xfrm>
            </p:grpSpPr>
            <p:sp>
              <p:nvSpPr>
                <p:cNvPr id="4" name="文本框 3"/>
                <p:cNvSpPr txBox="1"/>
                <p:nvPr/>
              </p:nvSpPr>
              <p:spPr>
                <a:xfrm>
                  <a:off x="1120097" y="1747411"/>
                  <a:ext cx="1727410" cy="1633771"/>
                </a:xfrm>
                <a:prstGeom prst="rect">
                  <a:avLst/>
                </a:prstGeom>
              </p:spPr>
              <p:txBody>
                <a:bodyPr/>
                <a:lstStyle>
                  <a:defPPr>
                    <a:defRPr lang="zh-CN"/>
                  </a:defPPr>
                  <a:lvl1pPr>
                    <a:lnSpc>
                      <a:spcPct val="90000"/>
                    </a:lnSpc>
                    <a:spcBef>
                      <a:spcPct val="0"/>
                    </a:spcBef>
                    <a:defRPr sz="2400" b="1">
                      <a:gradFill>
                        <a:gsLst>
                          <a:gs pos="0">
                            <a:srgbClr val="A21110">
                              <a:lumMod val="60000"/>
                              <a:lumOff val="40000"/>
                            </a:srgbClr>
                          </a:gs>
                          <a:gs pos="100000">
                            <a:srgbClr val="A21110"/>
                          </a:gs>
                        </a:gsLst>
                        <a:lin ang="5400000" scaled="1"/>
                      </a:gradFill>
                      <a:latin typeface="+mn-ea"/>
                    </a:defRPr>
                  </a:lvl1pPr>
                </a:lstStyle>
                <a:p>
                  <a:r>
                    <a:rPr lang="zh-CN" altLang="en-US" sz="120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伟</a:t>
                  </a:r>
                  <a:endParaRPr lang="zh-CN" altLang="en-US" sz="120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6" name="文本框 5"/>
                <p:cNvSpPr txBox="1"/>
                <p:nvPr/>
              </p:nvSpPr>
              <p:spPr>
                <a:xfrm>
                  <a:off x="1792914" y="3154642"/>
                  <a:ext cx="1899920" cy="1449155"/>
                </a:xfrm>
                <a:prstGeom prst="rect">
                  <a:avLst/>
                </a:prstGeom>
              </p:spPr>
              <p:txBody>
                <a:bodyPr/>
                <a:lstStyle>
                  <a:defPPr>
                    <a:defRPr lang="zh-CN"/>
                  </a:defPPr>
                  <a:lvl1pPr>
                    <a:lnSpc>
                      <a:spcPct val="90000"/>
                    </a:lnSpc>
                    <a:spcBef>
                      <a:spcPct val="0"/>
                    </a:spcBef>
                    <a:defRPr sz="7200" b="1">
                      <a:gradFill>
                        <a:gsLst>
                          <a:gs pos="0">
                            <a:srgbClr val="A21110">
                              <a:lumMod val="60000"/>
                              <a:lumOff val="40000"/>
                            </a:srgbClr>
                          </a:gs>
                          <a:gs pos="100000">
                            <a:srgbClr val="A21110"/>
                          </a:gs>
                        </a:gsLst>
                        <a:lin ang="5400000" scaled="1"/>
                      </a:gradFill>
                      <a:latin typeface="韩绍杰毛楷榜书简" panose="020B0503020204020204" pitchFamily="34" charset="-122"/>
                      <a:ea typeface="韩绍杰毛楷榜书简" panose="020B0503020204020204" pitchFamily="34" charset="-122"/>
                    </a:defRPr>
                  </a:lvl1pPr>
                </a:lstStyle>
                <a:p>
                  <a:r>
                    <a:rPr lang="zh-CN" altLang="en-US" sz="96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变</a:t>
                  </a:r>
                  <a:endParaRPr lang="zh-CN" altLang="en-US" sz="96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2" name="文本框 11"/>
                <p:cNvSpPr txBox="1"/>
                <p:nvPr/>
              </p:nvSpPr>
              <p:spPr>
                <a:xfrm>
                  <a:off x="2360607" y="2452959"/>
                  <a:ext cx="1899920" cy="1449155"/>
                </a:xfrm>
                <a:prstGeom prst="rect">
                  <a:avLst/>
                </a:prstGeom>
              </p:spPr>
              <p:txBody>
                <a:bodyPr/>
                <a:lstStyle>
                  <a:defPPr>
                    <a:defRPr lang="zh-CN"/>
                  </a:defPPr>
                  <a:lvl1pPr>
                    <a:lnSpc>
                      <a:spcPct val="90000"/>
                    </a:lnSpc>
                    <a:spcBef>
                      <a:spcPct val="0"/>
                    </a:spcBef>
                    <a:defRPr sz="9600" b="1">
                      <a:gradFill>
                        <a:gsLst>
                          <a:gs pos="0">
                            <a:srgbClr val="A21110">
                              <a:lumMod val="60000"/>
                              <a:lumOff val="40000"/>
                            </a:srgbClr>
                          </a:gs>
                          <a:gs pos="100000">
                            <a:srgbClr val="A21110"/>
                          </a:gs>
                        </a:gsLst>
                        <a:lin ang="5400000" scaled="1"/>
                      </a:gradFill>
                      <a:latin typeface="韩绍杰毛楷榜书简" panose="020B0503020204020204" pitchFamily="34" charset="-122"/>
                      <a:ea typeface="韩绍杰毛楷榜书简" panose="020B0503020204020204" pitchFamily="34" charset="-122"/>
                    </a:defRPr>
                  </a:lvl1pPr>
                </a:lstStyle>
                <a:p>
                  <a:r>
                    <a:rPr lang="zh-CN" altLang="en-US" sz="72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大</a:t>
                  </a:r>
                  <a:endParaRPr lang="zh-CN" altLang="en-US" sz="72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9" name="文本框 18"/>
                <p:cNvSpPr txBox="1"/>
                <p:nvPr/>
              </p:nvSpPr>
              <p:spPr>
                <a:xfrm>
                  <a:off x="2374240" y="3902114"/>
                  <a:ext cx="1899920" cy="2742229"/>
                </a:xfrm>
                <a:prstGeom prst="rect">
                  <a:avLst/>
                </a:prstGeom>
              </p:spPr>
              <p:txBody>
                <a:bodyPr/>
                <a:lstStyle>
                  <a:defPPr>
                    <a:defRPr lang="zh-CN"/>
                  </a:defPPr>
                  <a:lvl1pPr>
                    <a:lnSpc>
                      <a:spcPct val="90000"/>
                    </a:lnSpc>
                    <a:spcBef>
                      <a:spcPct val="0"/>
                    </a:spcBef>
                    <a:defRPr sz="7200" b="1">
                      <a:gradFill>
                        <a:gsLst>
                          <a:gs pos="0">
                            <a:srgbClr val="A21110">
                              <a:lumMod val="60000"/>
                              <a:lumOff val="40000"/>
                            </a:srgbClr>
                          </a:gs>
                          <a:gs pos="100000">
                            <a:srgbClr val="A21110"/>
                          </a:gs>
                        </a:gsLst>
                        <a:lin ang="5400000" scaled="1"/>
                      </a:gradFill>
                      <a:latin typeface="韩绍杰毛楷榜书简" panose="020B0503020204020204" pitchFamily="34" charset="-122"/>
                      <a:ea typeface="韩绍杰毛楷榜书简" panose="020B0503020204020204" pitchFamily="34" charset="-122"/>
                    </a:defRPr>
                  </a:lvl1pPr>
                </a:lstStyle>
                <a:p>
                  <a:r>
                    <a:rPr lang="zh-CN" altLang="en-US" sz="96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革</a:t>
                  </a:r>
                  <a:endParaRPr lang="zh-CN" altLang="en-US" sz="9600" b="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
            <p:nvSpPr>
              <p:cNvPr id="24" name="五角星 30"/>
              <p:cNvSpPr/>
              <p:nvPr/>
            </p:nvSpPr>
            <p:spPr>
              <a:xfrm rot="2724474">
                <a:off x="1958008" y="1703745"/>
                <a:ext cx="621278" cy="621278"/>
              </a:xfrm>
              <a:prstGeom prst="star5">
                <a:avLst/>
              </a:prstGeom>
              <a:gradFill flip="none" rotWithShape="1">
                <a:gsLst>
                  <a:gs pos="0">
                    <a:srgbClr val="C00000"/>
                  </a:gs>
                  <a:gs pos="100000">
                    <a:schemeClr val="accent2">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五角星 30"/>
              <p:cNvSpPr/>
              <p:nvPr/>
            </p:nvSpPr>
            <p:spPr>
              <a:xfrm>
                <a:off x="3912087" y="3535498"/>
                <a:ext cx="515429" cy="515429"/>
              </a:xfrm>
              <a:prstGeom prst="star5">
                <a:avLst/>
              </a:prstGeom>
              <a:gradFill flip="none" rotWithShape="1">
                <a:gsLst>
                  <a:gs pos="0">
                    <a:srgbClr val="C00000"/>
                  </a:gs>
                  <a:gs pos="100000">
                    <a:schemeClr val="accent2">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 name="直接连接符 1"/>
          <p:cNvCxnSpPr/>
          <p:nvPr/>
        </p:nvCxnSpPr>
        <p:spPr>
          <a:xfrm>
            <a:off x="691589" y="517703"/>
            <a:ext cx="10827311"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0288647" y="161340"/>
            <a:ext cx="1211764" cy="334606"/>
            <a:chOff x="10267957" y="861396"/>
            <a:chExt cx="1211764" cy="334606"/>
          </a:xfrm>
        </p:grpSpPr>
        <p:sp>
          <p:nvSpPr>
            <p:cNvPr id="8" name="任意多边形: 形状 7"/>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9" name="任意多边形: 形状 8"/>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5" name="任意多边形: 形状 34"/>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7" name="任意多边形: 形状 36"/>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40" name="组合 39"/>
          <p:cNvGrpSpPr/>
          <p:nvPr/>
        </p:nvGrpSpPr>
        <p:grpSpPr>
          <a:xfrm>
            <a:off x="698864" y="190138"/>
            <a:ext cx="1204145" cy="334606"/>
            <a:chOff x="9866575" y="861396"/>
            <a:chExt cx="1204145" cy="334606"/>
          </a:xfrm>
        </p:grpSpPr>
        <p:sp>
          <p:nvSpPr>
            <p:cNvPr id="41" name="任意多边形: 形状 40"/>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2" name="任意多边形: 形状 41"/>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3" name="任意多边形: 形状 42"/>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4" name="任意多边形: 形状 43"/>
            <p:cNvSpPr/>
            <p:nvPr/>
          </p:nvSpPr>
          <p:spPr>
            <a:xfrm rot="5400000">
              <a:off x="984619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36" name="组合 35"/>
          <p:cNvGrpSpPr/>
          <p:nvPr/>
        </p:nvGrpSpPr>
        <p:grpSpPr>
          <a:xfrm>
            <a:off x="5538102" y="1001728"/>
            <a:ext cx="108000" cy="4952527"/>
            <a:chOff x="5538102" y="1001728"/>
            <a:chExt cx="108000" cy="4952527"/>
          </a:xfrm>
        </p:grpSpPr>
        <p:cxnSp>
          <p:nvCxnSpPr>
            <p:cNvPr id="38" name="直接连接符 37"/>
            <p:cNvCxnSpPr/>
            <p:nvPr/>
          </p:nvCxnSpPr>
          <p:spPr>
            <a:xfrm>
              <a:off x="5596839" y="1047111"/>
              <a:ext cx="0" cy="4835752"/>
            </a:xfrm>
            <a:prstGeom prst="line">
              <a:avLst/>
            </a:prstGeom>
            <a:noFill/>
            <a:ln w="25400" cap="flat" cmpd="sng" algn="ctr">
              <a:solidFill>
                <a:srgbClr val="F6553D"/>
              </a:solidFill>
              <a:prstDash val="solid"/>
              <a:miter lim="800000"/>
            </a:ln>
            <a:effectLst/>
          </p:spPr>
        </p:cxnSp>
        <p:sp>
          <p:nvSpPr>
            <p:cNvPr id="45" name="椭圆 44"/>
            <p:cNvSpPr/>
            <p:nvPr/>
          </p:nvSpPr>
          <p:spPr>
            <a:xfrm>
              <a:off x="5538102" y="2042814"/>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46" name="椭圆 45"/>
            <p:cNvSpPr/>
            <p:nvPr/>
          </p:nvSpPr>
          <p:spPr>
            <a:xfrm>
              <a:off x="5538102" y="2591089"/>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47" name="椭圆 46"/>
            <p:cNvSpPr/>
            <p:nvPr/>
          </p:nvSpPr>
          <p:spPr>
            <a:xfrm>
              <a:off x="5538102" y="3108508"/>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49" name="椭圆 48"/>
            <p:cNvSpPr/>
            <p:nvPr/>
          </p:nvSpPr>
          <p:spPr>
            <a:xfrm>
              <a:off x="5538102" y="3692811"/>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50" name="椭圆 49"/>
            <p:cNvSpPr/>
            <p:nvPr/>
          </p:nvSpPr>
          <p:spPr>
            <a:xfrm>
              <a:off x="5538102" y="4231982"/>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52" name="椭圆 51"/>
            <p:cNvSpPr/>
            <p:nvPr/>
          </p:nvSpPr>
          <p:spPr>
            <a:xfrm>
              <a:off x="5538102" y="4798392"/>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53" name="椭圆 52"/>
            <p:cNvSpPr/>
            <p:nvPr/>
          </p:nvSpPr>
          <p:spPr>
            <a:xfrm>
              <a:off x="5538102" y="5364802"/>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54" name="椭圆 53"/>
            <p:cNvSpPr/>
            <p:nvPr/>
          </p:nvSpPr>
          <p:spPr>
            <a:xfrm>
              <a:off x="5538102" y="5856272"/>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64" name="椭圆 63"/>
            <p:cNvSpPr/>
            <p:nvPr/>
          </p:nvSpPr>
          <p:spPr>
            <a:xfrm>
              <a:off x="5538102" y="1001728"/>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66" name="椭圆 65"/>
            <p:cNvSpPr/>
            <p:nvPr/>
          </p:nvSpPr>
          <p:spPr>
            <a:xfrm>
              <a:off x="5538102" y="1494597"/>
              <a:ext cx="108000" cy="97983"/>
            </a:xfrm>
            <a:prstGeom prst="ellipse">
              <a:avLst/>
            </a:prstGeom>
            <a:solidFill>
              <a:srgbClr val="FFC000"/>
            </a:solidFill>
            <a:ln w="12700" cap="flat" cmpd="sng" algn="ctr">
              <a:solidFill>
                <a:srgbClr val="F655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gr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grpSp>
        <p:nvGrpSpPr>
          <p:cNvPr id="39" name="组合 38"/>
          <p:cNvGrpSpPr/>
          <p:nvPr/>
        </p:nvGrpSpPr>
        <p:grpSpPr>
          <a:xfrm>
            <a:off x="5803363" y="908260"/>
            <a:ext cx="5547387" cy="586337"/>
            <a:chOff x="5803363" y="908260"/>
            <a:chExt cx="5547387" cy="586337"/>
          </a:xfrm>
        </p:grpSpPr>
        <p:sp>
          <p:nvSpPr>
            <p:cNvPr id="26" name="矩形 25"/>
            <p:cNvSpPr/>
            <p:nvPr/>
          </p:nvSpPr>
          <p:spPr>
            <a:xfrm>
              <a:off x="5803363" y="1047111"/>
              <a:ext cx="5547387" cy="399035"/>
            </a:xfrm>
            <a:prstGeom prst="rect">
              <a:avLst/>
            </a:prstGeom>
            <a:gradFill flip="none" rotWithShape="1">
              <a:gsLst>
                <a:gs pos="0">
                  <a:srgbClr val="F6553D">
                    <a:alpha val="40000"/>
                  </a:srgbClr>
                </a:gs>
                <a:gs pos="100000">
                  <a:srgbClr val="F5A67E">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楷体" panose="02010609060101010101" pitchFamily="49" charset="-122"/>
                <a:ea typeface="楷体" panose="02010609060101010101" pitchFamily="49" charset="-122"/>
              </a:endParaRPr>
            </a:p>
          </p:txBody>
        </p:sp>
        <p:sp>
          <p:nvSpPr>
            <p:cNvPr id="13" name="文本框 12"/>
            <p:cNvSpPr txBox="1"/>
            <p:nvPr/>
          </p:nvSpPr>
          <p:spPr>
            <a:xfrm>
              <a:off x="5951537" y="908260"/>
              <a:ext cx="3892322" cy="586337"/>
            </a:xfrm>
            <a:prstGeom prst="rect">
              <a:avLst/>
            </a:prstGeom>
          </p:spPr>
          <p:txBody>
            <a:bodyPr>
              <a:noAutofit/>
              <a:extLst>
                <a:ext uri="{4A0BC546-FE56-4ADE-93B0-CB8AF2F6F144}">
                  <wpsdc:textFrameExt xmlns:wpsdc="http://www.wps.cn/officeDocument/2022/drawingmlCustomData" type="text"/>
                </a:ext>
              </a:extLst>
            </a:bodyPr>
            <a:lstStyle/>
            <a:p>
              <a:pPr algn="l">
                <a:lnSpc>
                  <a:spcPct val="150000"/>
                </a:lnSpc>
              </a:pPr>
              <a:r>
                <a:rPr lang="zh-CN" altLang="en-US" sz="2400" dirty="0">
                  <a:latin typeface="楷体" panose="02010609060101010101" pitchFamily="49" charset="-122"/>
                  <a:ea typeface="楷体" panose="02010609060101010101" pitchFamily="49" charset="-122"/>
                </a:rPr>
                <a:t>全面建成小康社会</a:t>
              </a:r>
              <a:endParaRPr lang="en-US" altLang="zh-CN" sz="2400" dirty="0">
                <a:latin typeface="楷体" panose="02010609060101010101" pitchFamily="49" charset="-122"/>
                <a:ea typeface="楷体" panose="02010609060101010101" pitchFamily="49" charset="-122"/>
              </a:endParaRPr>
            </a:p>
          </p:txBody>
        </p:sp>
      </p:grpSp>
      <p:grpSp>
        <p:nvGrpSpPr>
          <p:cNvPr id="61" name="组合 60"/>
          <p:cNvGrpSpPr/>
          <p:nvPr/>
        </p:nvGrpSpPr>
        <p:grpSpPr>
          <a:xfrm>
            <a:off x="5803363" y="5271628"/>
            <a:ext cx="6464886" cy="611235"/>
            <a:chOff x="5803363" y="5271628"/>
            <a:chExt cx="6464886" cy="611235"/>
          </a:xfrm>
        </p:grpSpPr>
        <p:sp>
          <p:nvSpPr>
            <p:cNvPr id="34" name="矩形 33"/>
            <p:cNvSpPr/>
            <p:nvPr/>
          </p:nvSpPr>
          <p:spPr>
            <a:xfrm>
              <a:off x="5803363" y="5483828"/>
              <a:ext cx="5547387" cy="399035"/>
            </a:xfrm>
            <a:prstGeom prst="rect">
              <a:avLst/>
            </a:prstGeom>
            <a:gradFill>
              <a:gsLst>
                <a:gs pos="100000">
                  <a:schemeClr val="accent4">
                    <a:alpha val="0"/>
                  </a:schemeClr>
                </a:gs>
                <a:gs pos="0">
                  <a:schemeClr val="accent4">
                    <a:alpha val="15000"/>
                  </a:schemeClr>
                </a:gs>
              </a:gsLst>
              <a:lin ang="0" scaled="1"/>
            </a:gradFill>
            <a:ln w="25400" cap="flat">
              <a:noFill/>
              <a:prstDash val="solid"/>
              <a:miter/>
            </a:ln>
            <a:effectLst/>
          </p:spPr>
          <p:txBody>
            <a:bodyPr rtlCol="0" anchor="ctr"/>
            <a:lstStyle/>
            <a:p>
              <a:endParaRPr lang="zh-CN" altLang="en-US" sz="1200">
                <a:solidFill>
                  <a:schemeClr val="tx1"/>
                </a:solidFill>
                <a:latin typeface="楷体" panose="02010609060101010101" pitchFamily="49" charset="-122"/>
                <a:ea typeface="楷体" panose="02010609060101010101" pitchFamily="49" charset="-122"/>
              </a:endParaRPr>
            </a:p>
          </p:txBody>
        </p:sp>
        <p:sp>
          <p:nvSpPr>
            <p:cNvPr id="15" name="文本框 14"/>
            <p:cNvSpPr txBox="1"/>
            <p:nvPr/>
          </p:nvSpPr>
          <p:spPr>
            <a:xfrm>
              <a:off x="6000799" y="5271628"/>
              <a:ext cx="6267450" cy="559769"/>
            </a:xfrm>
            <a:prstGeom prst="rect">
              <a:avLst/>
            </a:prstGeom>
            <a:noFill/>
          </p:spPr>
          <p:txBody>
            <a:bodyPr wrap="square">
              <a:spAutoFit/>
            </a:bodyPr>
            <a:lstStyle/>
            <a:p>
              <a:pPr>
                <a:lnSpc>
                  <a:spcPct val="150000"/>
                </a:lnSpc>
              </a:pP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p:txBody>
        </p:sp>
      </p:grpSp>
      <p:grpSp>
        <p:nvGrpSpPr>
          <p:cNvPr id="51" name="组合 50"/>
          <p:cNvGrpSpPr/>
          <p:nvPr/>
        </p:nvGrpSpPr>
        <p:grpSpPr>
          <a:xfrm>
            <a:off x="5803363" y="1456477"/>
            <a:ext cx="5547387" cy="586337"/>
            <a:chOff x="5803363" y="1456477"/>
            <a:chExt cx="5547387" cy="586337"/>
          </a:xfrm>
        </p:grpSpPr>
        <p:sp>
          <p:nvSpPr>
            <p:cNvPr id="27" name="矩形 26"/>
            <p:cNvSpPr/>
            <p:nvPr/>
          </p:nvSpPr>
          <p:spPr>
            <a:xfrm>
              <a:off x="5803363" y="1602465"/>
              <a:ext cx="5547387" cy="399035"/>
            </a:xfrm>
            <a:prstGeom prst="rect">
              <a:avLst/>
            </a:prstGeom>
            <a:gradFill flip="none" rotWithShape="1">
              <a:gsLst>
                <a:gs pos="0">
                  <a:schemeClr val="accent3">
                    <a:alpha val="30000"/>
                  </a:schemeClr>
                </a:gs>
                <a:gs pos="100000">
                  <a:schemeClr val="accent3">
                    <a:alpha val="0"/>
                  </a:scheme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4" name="文本框 13"/>
            <p:cNvSpPr txBox="1"/>
            <p:nvPr/>
          </p:nvSpPr>
          <p:spPr>
            <a:xfrm>
              <a:off x="5951537" y="1456477"/>
              <a:ext cx="3892322" cy="586337"/>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400" dirty="0">
                  <a:latin typeface="楷体" panose="02010609060101010101" pitchFamily="49" charset="-122"/>
                  <a:ea typeface="楷体" panose="02010609060101010101" pitchFamily="49" charset="-122"/>
                </a:rPr>
                <a:t>推动高质量发展</a:t>
              </a:r>
              <a:endParaRPr lang="en-US" altLang="zh-CN" sz="2400" dirty="0">
                <a:latin typeface="楷体" panose="02010609060101010101" pitchFamily="49" charset="-122"/>
                <a:ea typeface="楷体" panose="02010609060101010101" pitchFamily="49" charset="-122"/>
              </a:endParaRPr>
            </a:p>
          </p:txBody>
        </p:sp>
      </p:grpSp>
      <p:grpSp>
        <p:nvGrpSpPr>
          <p:cNvPr id="55" name="组合 54"/>
          <p:cNvGrpSpPr/>
          <p:nvPr/>
        </p:nvGrpSpPr>
        <p:grpSpPr>
          <a:xfrm>
            <a:off x="5803363" y="2015160"/>
            <a:ext cx="5547387" cy="586337"/>
            <a:chOff x="5803363" y="2015160"/>
            <a:chExt cx="5547387" cy="586337"/>
          </a:xfrm>
        </p:grpSpPr>
        <p:sp>
          <p:nvSpPr>
            <p:cNvPr id="28" name="矩形 27"/>
            <p:cNvSpPr/>
            <p:nvPr/>
          </p:nvSpPr>
          <p:spPr>
            <a:xfrm>
              <a:off x="5803363" y="2160280"/>
              <a:ext cx="5547387" cy="399035"/>
            </a:xfrm>
            <a:prstGeom prst="rect">
              <a:avLst/>
            </a:prstGeom>
            <a:gradFill>
              <a:gsLst>
                <a:gs pos="100000">
                  <a:schemeClr val="accent4">
                    <a:alpha val="0"/>
                  </a:schemeClr>
                </a:gs>
                <a:gs pos="0">
                  <a:schemeClr val="accent4">
                    <a:alpha val="15000"/>
                  </a:schemeClr>
                </a:gs>
              </a:gsLst>
              <a:lin ang="0" scaled="1"/>
            </a:gradFill>
            <a:ln w="25400" cap="flat">
              <a:noFill/>
              <a:prstDash val="solid"/>
              <a:miter/>
            </a:ln>
            <a:effectLst/>
          </p:spPr>
          <p:txBody>
            <a:bodyPr rtlCol="0" anchor="ctr"/>
            <a:lstStyle/>
            <a:p>
              <a:endParaRPr lang="zh-CN" altLang="en-US" sz="1200">
                <a:solidFill>
                  <a:schemeClr val="tx1"/>
                </a:solidFill>
                <a:latin typeface="楷体" panose="02010609060101010101" pitchFamily="49" charset="-122"/>
                <a:ea typeface="楷体" panose="02010609060101010101" pitchFamily="49" charset="-122"/>
              </a:endParaRPr>
            </a:p>
          </p:txBody>
        </p:sp>
        <p:sp>
          <p:nvSpPr>
            <p:cNvPr id="16" name="文本框 15"/>
            <p:cNvSpPr txBox="1"/>
            <p:nvPr/>
          </p:nvSpPr>
          <p:spPr>
            <a:xfrm>
              <a:off x="5951537" y="2015160"/>
              <a:ext cx="3892322" cy="586337"/>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400" dirty="0">
                  <a:latin typeface="楷体" panose="02010609060101010101" pitchFamily="49" charset="-122"/>
                  <a:ea typeface="楷体" panose="02010609060101010101" pitchFamily="49" charset="-122"/>
                </a:rPr>
                <a:t>发展全过程人民民主</a:t>
              </a:r>
              <a:endParaRPr lang="zh-CN" altLang="en-US" sz="2400" dirty="0">
                <a:latin typeface="楷体" panose="02010609060101010101" pitchFamily="49" charset="-122"/>
                <a:ea typeface="楷体" panose="02010609060101010101" pitchFamily="49" charset="-122"/>
              </a:endParaRPr>
            </a:p>
          </p:txBody>
        </p:sp>
      </p:grpSp>
      <p:grpSp>
        <p:nvGrpSpPr>
          <p:cNvPr id="56" name="组合 55"/>
          <p:cNvGrpSpPr/>
          <p:nvPr/>
        </p:nvGrpSpPr>
        <p:grpSpPr>
          <a:xfrm>
            <a:off x="5803363" y="2561214"/>
            <a:ext cx="5547387" cy="586337"/>
            <a:chOff x="5803363" y="2561214"/>
            <a:chExt cx="5547387" cy="586337"/>
          </a:xfrm>
        </p:grpSpPr>
        <p:sp>
          <p:nvSpPr>
            <p:cNvPr id="48" name="矩形 47"/>
            <p:cNvSpPr/>
            <p:nvPr/>
          </p:nvSpPr>
          <p:spPr>
            <a:xfrm>
              <a:off x="5803363" y="2701275"/>
              <a:ext cx="5547387" cy="399035"/>
            </a:xfrm>
            <a:prstGeom prst="rect">
              <a:avLst/>
            </a:prstGeom>
            <a:gradFill flip="none" rotWithShape="1">
              <a:gsLst>
                <a:gs pos="0">
                  <a:srgbClr val="F6553D">
                    <a:alpha val="40000"/>
                  </a:srgbClr>
                </a:gs>
                <a:gs pos="100000">
                  <a:srgbClr val="F5A67E">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7" name="文本框 16"/>
            <p:cNvSpPr txBox="1"/>
            <p:nvPr/>
          </p:nvSpPr>
          <p:spPr>
            <a:xfrm>
              <a:off x="5951537" y="2561214"/>
              <a:ext cx="3892322" cy="586337"/>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400" dirty="0">
                  <a:latin typeface="楷体" panose="02010609060101010101" pitchFamily="49" charset="-122"/>
                  <a:ea typeface="楷体" panose="02010609060101010101" pitchFamily="49" charset="-122"/>
                </a:rPr>
                <a:t>推进文化自信自强</a:t>
              </a:r>
              <a:endParaRPr lang="zh-CN" altLang="en-US" sz="2400" dirty="0">
                <a:latin typeface="楷体" panose="02010609060101010101" pitchFamily="49" charset="-122"/>
                <a:ea typeface="楷体" panose="02010609060101010101" pitchFamily="49" charset="-122"/>
              </a:endParaRPr>
            </a:p>
          </p:txBody>
        </p:sp>
      </p:grpSp>
      <p:grpSp>
        <p:nvGrpSpPr>
          <p:cNvPr id="57" name="组合 56"/>
          <p:cNvGrpSpPr/>
          <p:nvPr/>
        </p:nvGrpSpPr>
        <p:grpSpPr>
          <a:xfrm>
            <a:off x="5803363" y="3106474"/>
            <a:ext cx="5547387" cy="586337"/>
            <a:chOff x="5803363" y="3106474"/>
            <a:chExt cx="5547387" cy="586337"/>
          </a:xfrm>
        </p:grpSpPr>
        <p:sp>
          <p:nvSpPr>
            <p:cNvPr id="30" name="矩形 29"/>
            <p:cNvSpPr/>
            <p:nvPr/>
          </p:nvSpPr>
          <p:spPr>
            <a:xfrm>
              <a:off x="5803363" y="3249705"/>
              <a:ext cx="5547387" cy="399035"/>
            </a:xfrm>
            <a:prstGeom prst="rect">
              <a:avLst/>
            </a:prstGeom>
            <a:gradFill flip="none" rotWithShape="1">
              <a:gsLst>
                <a:gs pos="0">
                  <a:schemeClr val="accent3">
                    <a:alpha val="30000"/>
                  </a:schemeClr>
                </a:gs>
                <a:gs pos="100000">
                  <a:schemeClr val="accent3">
                    <a:alpha val="0"/>
                  </a:scheme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8" name="文本框 17"/>
            <p:cNvSpPr txBox="1"/>
            <p:nvPr/>
          </p:nvSpPr>
          <p:spPr>
            <a:xfrm>
              <a:off x="5951537" y="3106474"/>
              <a:ext cx="3892322" cy="586337"/>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400" dirty="0">
                  <a:latin typeface="楷体" panose="02010609060101010101" pitchFamily="49" charset="-122"/>
                  <a:ea typeface="楷体" panose="02010609060101010101" pitchFamily="49" charset="-122"/>
                </a:rPr>
                <a:t>增进民生福祉</a:t>
              </a:r>
              <a:endParaRPr lang="zh-CN" altLang="en-US" sz="2400" dirty="0">
                <a:latin typeface="楷体" panose="02010609060101010101" pitchFamily="49" charset="-122"/>
                <a:ea typeface="楷体" panose="02010609060101010101" pitchFamily="49" charset="-122"/>
              </a:endParaRPr>
            </a:p>
          </p:txBody>
        </p:sp>
      </p:grpSp>
      <p:grpSp>
        <p:nvGrpSpPr>
          <p:cNvPr id="58" name="组合 57"/>
          <p:cNvGrpSpPr/>
          <p:nvPr/>
        </p:nvGrpSpPr>
        <p:grpSpPr>
          <a:xfrm>
            <a:off x="5803363" y="3671809"/>
            <a:ext cx="5547387" cy="586337"/>
            <a:chOff x="5803363" y="3671809"/>
            <a:chExt cx="5547387" cy="586337"/>
          </a:xfrm>
        </p:grpSpPr>
        <p:sp>
          <p:nvSpPr>
            <p:cNvPr id="31" name="矩形 30"/>
            <p:cNvSpPr/>
            <p:nvPr/>
          </p:nvSpPr>
          <p:spPr>
            <a:xfrm>
              <a:off x="5803363" y="3810680"/>
              <a:ext cx="5547387" cy="399035"/>
            </a:xfrm>
            <a:prstGeom prst="rect">
              <a:avLst/>
            </a:prstGeom>
            <a:gradFill>
              <a:gsLst>
                <a:gs pos="100000">
                  <a:schemeClr val="accent4">
                    <a:alpha val="0"/>
                  </a:schemeClr>
                </a:gs>
                <a:gs pos="0">
                  <a:schemeClr val="accent4">
                    <a:alpha val="15000"/>
                  </a:schemeClr>
                </a:gs>
              </a:gsLst>
              <a:lin ang="0" scaled="1"/>
            </a:gradFill>
            <a:ln w="25400" cap="flat">
              <a:noFill/>
              <a:prstDash val="solid"/>
              <a:miter/>
            </a:ln>
            <a:effectLst/>
          </p:spPr>
          <p:txBody>
            <a:bodyPr rtlCol="0" anchor="ctr"/>
            <a:lstStyle/>
            <a:p>
              <a:endParaRPr lang="zh-CN" altLang="en-US" sz="1200">
                <a:solidFill>
                  <a:schemeClr val="tx1"/>
                </a:solidFill>
                <a:latin typeface="楷体" panose="02010609060101010101" pitchFamily="49" charset="-122"/>
                <a:ea typeface="楷体" panose="02010609060101010101" pitchFamily="49" charset="-122"/>
              </a:endParaRPr>
            </a:p>
          </p:txBody>
        </p:sp>
        <p:sp>
          <p:nvSpPr>
            <p:cNvPr id="20" name="文本框 19"/>
            <p:cNvSpPr txBox="1"/>
            <p:nvPr/>
          </p:nvSpPr>
          <p:spPr>
            <a:xfrm>
              <a:off x="5951537" y="3671809"/>
              <a:ext cx="3892322" cy="586337"/>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400" dirty="0">
                  <a:latin typeface="楷体" panose="02010609060101010101" pitchFamily="49" charset="-122"/>
                  <a:ea typeface="楷体" panose="02010609060101010101" pitchFamily="49" charset="-122"/>
                </a:rPr>
                <a:t>推动绿色发展</a:t>
              </a:r>
              <a:endParaRPr lang="zh-CN" altLang="en-US" sz="2400" dirty="0">
                <a:latin typeface="楷体" panose="02010609060101010101" pitchFamily="49" charset="-122"/>
                <a:ea typeface="楷体" panose="02010609060101010101" pitchFamily="49" charset="-122"/>
              </a:endParaRPr>
            </a:p>
          </p:txBody>
        </p:sp>
      </p:grpSp>
      <p:grpSp>
        <p:nvGrpSpPr>
          <p:cNvPr id="59" name="组合 58"/>
          <p:cNvGrpSpPr/>
          <p:nvPr/>
        </p:nvGrpSpPr>
        <p:grpSpPr>
          <a:xfrm>
            <a:off x="5803363" y="4193958"/>
            <a:ext cx="5547387" cy="586337"/>
            <a:chOff x="5803363" y="4193958"/>
            <a:chExt cx="5547387" cy="586337"/>
          </a:xfrm>
        </p:grpSpPr>
        <p:sp>
          <p:nvSpPr>
            <p:cNvPr id="32" name="矩形 31"/>
            <p:cNvSpPr/>
            <p:nvPr/>
          </p:nvSpPr>
          <p:spPr>
            <a:xfrm>
              <a:off x="5803363" y="4334281"/>
              <a:ext cx="5547387" cy="399035"/>
            </a:xfrm>
            <a:prstGeom prst="rect">
              <a:avLst/>
            </a:prstGeom>
            <a:gradFill flip="none" rotWithShape="1">
              <a:gsLst>
                <a:gs pos="0">
                  <a:srgbClr val="F6553D">
                    <a:alpha val="40000"/>
                  </a:srgbClr>
                </a:gs>
                <a:gs pos="100000">
                  <a:srgbClr val="F5A67E">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1" name="文本框 20"/>
            <p:cNvSpPr txBox="1"/>
            <p:nvPr/>
          </p:nvSpPr>
          <p:spPr>
            <a:xfrm>
              <a:off x="5951537" y="4193958"/>
              <a:ext cx="3892322" cy="586337"/>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400" dirty="0">
                  <a:latin typeface="楷体" panose="02010609060101010101" pitchFamily="49" charset="-122"/>
                  <a:ea typeface="楷体" panose="02010609060101010101" pitchFamily="49" charset="-122"/>
                </a:rPr>
                <a:t>推动构建人类命运共同体</a:t>
              </a:r>
              <a:endParaRPr lang="zh-CN" altLang="en-US" sz="2400" dirty="0">
                <a:latin typeface="楷体" panose="02010609060101010101" pitchFamily="49" charset="-122"/>
                <a:ea typeface="楷体" panose="02010609060101010101" pitchFamily="49" charset="-122"/>
              </a:endParaRPr>
            </a:p>
          </p:txBody>
        </p:sp>
      </p:grpSp>
      <p:grpSp>
        <p:nvGrpSpPr>
          <p:cNvPr id="60" name="组合 59"/>
          <p:cNvGrpSpPr/>
          <p:nvPr/>
        </p:nvGrpSpPr>
        <p:grpSpPr>
          <a:xfrm>
            <a:off x="5803363" y="4765541"/>
            <a:ext cx="5547387" cy="586337"/>
            <a:chOff x="5803363" y="4765541"/>
            <a:chExt cx="5547387" cy="586337"/>
          </a:xfrm>
        </p:grpSpPr>
        <p:sp>
          <p:nvSpPr>
            <p:cNvPr id="33" name="矩形 32"/>
            <p:cNvSpPr/>
            <p:nvPr/>
          </p:nvSpPr>
          <p:spPr>
            <a:xfrm>
              <a:off x="5803363" y="4909054"/>
              <a:ext cx="5547387" cy="399035"/>
            </a:xfrm>
            <a:prstGeom prst="rect">
              <a:avLst/>
            </a:prstGeom>
            <a:gradFill flip="none" rotWithShape="1">
              <a:gsLst>
                <a:gs pos="0">
                  <a:schemeClr val="accent3">
                    <a:alpha val="30000"/>
                  </a:schemeClr>
                </a:gs>
                <a:gs pos="100000">
                  <a:schemeClr val="accent3">
                    <a:alpha val="0"/>
                  </a:scheme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2" name="文本框 21"/>
            <p:cNvSpPr txBox="1"/>
            <p:nvPr/>
          </p:nvSpPr>
          <p:spPr>
            <a:xfrm>
              <a:off x="5951537" y="4765541"/>
              <a:ext cx="3892322" cy="586337"/>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r>
                <a:rPr lang="zh-CN" altLang="en-US" sz="2400" dirty="0">
                  <a:latin typeface="楷体" panose="02010609060101010101" pitchFamily="49" charset="-122"/>
                  <a:ea typeface="楷体" panose="02010609060101010101" pitchFamily="49" charset="-122"/>
                </a:rPr>
                <a:t>全面加强党的领导</a:t>
              </a:r>
              <a:endParaRPr lang="zh-CN" altLang="en-US" sz="2400" dirty="0">
                <a:latin typeface="楷体" panose="02010609060101010101" pitchFamily="49" charset="-122"/>
                <a:ea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1000"/>
                                        <p:tgtEl>
                                          <p:spTgt spid="36"/>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1000"/>
                                        <p:tgtEl>
                                          <p:spTgt spid="39"/>
                                        </p:tgtEl>
                                      </p:cBhvr>
                                    </p:animEffect>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1000"/>
                                        <p:tgtEl>
                                          <p:spTgt spid="51"/>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1000"/>
                                        <p:tgtEl>
                                          <p:spTgt spid="55"/>
                                        </p:tgtEl>
                                      </p:cBhvr>
                                    </p:animEffect>
                                  </p:childTnLst>
                                </p:cTn>
                              </p:par>
                            </p:childTnLst>
                          </p:cTn>
                        </p:par>
                        <p:par>
                          <p:cTn id="26" fill="hold">
                            <p:stCondLst>
                              <p:cond delay="5000"/>
                            </p:stCondLst>
                            <p:childTnLst>
                              <p:par>
                                <p:cTn id="27" presetID="22" presetClass="entr" presetSubtype="8"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1000"/>
                                        <p:tgtEl>
                                          <p:spTgt spid="56"/>
                                        </p:tgtEl>
                                      </p:cBhvr>
                                    </p:animEffect>
                                  </p:childTnLst>
                                </p:cTn>
                              </p:par>
                            </p:childTnLst>
                          </p:cTn>
                        </p:par>
                        <p:par>
                          <p:cTn id="30" fill="hold">
                            <p:stCondLst>
                              <p:cond delay="6000"/>
                            </p:stCondLst>
                            <p:childTnLst>
                              <p:par>
                                <p:cTn id="31" presetID="22" presetClass="entr" presetSubtype="8" fill="hold"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left)">
                                      <p:cBhvr>
                                        <p:cTn id="33" dur="1000"/>
                                        <p:tgtEl>
                                          <p:spTgt spid="57"/>
                                        </p:tgtEl>
                                      </p:cBhvr>
                                    </p:animEffect>
                                  </p:childTnLst>
                                </p:cTn>
                              </p:par>
                            </p:childTnLst>
                          </p:cTn>
                        </p:par>
                        <p:par>
                          <p:cTn id="34" fill="hold">
                            <p:stCondLst>
                              <p:cond delay="7000"/>
                            </p:stCondLst>
                            <p:childTnLst>
                              <p:par>
                                <p:cTn id="35" presetID="22" presetClass="entr" presetSubtype="8" fill="hold"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left)">
                                      <p:cBhvr>
                                        <p:cTn id="37" dur="1000"/>
                                        <p:tgtEl>
                                          <p:spTgt spid="58"/>
                                        </p:tgtEl>
                                      </p:cBhvr>
                                    </p:animEffect>
                                  </p:childTnLst>
                                </p:cTn>
                              </p:par>
                            </p:childTnLst>
                          </p:cTn>
                        </p:par>
                        <p:par>
                          <p:cTn id="38" fill="hold">
                            <p:stCondLst>
                              <p:cond delay="8000"/>
                            </p:stCondLst>
                            <p:childTnLst>
                              <p:par>
                                <p:cTn id="39" presetID="22" presetClass="entr" presetSubtype="8" fill="hold"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1000"/>
                                        <p:tgtEl>
                                          <p:spTgt spid="59"/>
                                        </p:tgtEl>
                                      </p:cBhvr>
                                    </p:animEffect>
                                  </p:childTnLst>
                                </p:cTn>
                              </p:par>
                            </p:childTnLst>
                          </p:cTn>
                        </p:par>
                        <p:par>
                          <p:cTn id="42" fill="hold">
                            <p:stCondLst>
                              <p:cond delay="9000"/>
                            </p:stCondLst>
                            <p:childTnLst>
                              <p:par>
                                <p:cTn id="43" presetID="22" presetClass="entr" presetSubtype="8" fill="hold"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1000"/>
                                        <p:tgtEl>
                                          <p:spTgt spid="60"/>
                                        </p:tgtEl>
                                      </p:cBhvr>
                                    </p:animEffect>
                                  </p:childTnLst>
                                </p:cTn>
                              </p:par>
                            </p:childTnLst>
                          </p:cTn>
                        </p:par>
                        <p:par>
                          <p:cTn id="46" fill="hold">
                            <p:stCondLst>
                              <p:cond delay="10000"/>
                            </p:stCondLst>
                            <p:childTnLst>
                              <p:par>
                                <p:cTn id="47" presetID="22" presetClass="entr" presetSubtype="8"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6692" t="8784"/>
          <a:stretch>
            <a:fillRect/>
          </a:stretch>
        </p:blipFill>
        <p:spPr>
          <a:xfrm>
            <a:off x="-710" y="0"/>
            <a:ext cx="12192710" cy="6858000"/>
          </a:xfrm>
          <a:prstGeom prst="rect">
            <a:avLst/>
          </a:prstGeom>
        </p:spPr>
      </p:pic>
      <p:sp>
        <p:nvSpPr>
          <p:cNvPr id="4" name="íšḷîḋê"/>
          <p:cNvSpPr/>
          <p:nvPr/>
        </p:nvSpPr>
        <p:spPr>
          <a:xfrm>
            <a:off x="-710" y="0"/>
            <a:ext cx="12192710" cy="6858000"/>
          </a:xfrm>
          <a:prstGeom prst="rect">
            <a:avLst/>
          </a:prstGeom>
          <a:gradFill>
            <a:gsLst>
              <a:gs pos="0">
                <a:schemeClr val="accent1">
                  <a:alpha val="10000"/>
                </a:schemeClr>
              </a:gs>
              <a:gs pos="100000">
                <a:schemeClr val="accent1">
                  <a:lumMod val="50000"/>
                  <a:alpha val="44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0400" y="625867"/>
            <a:ext cx="1716007" cy="402833"/>
          </a:xfrm>
          <a:prstGeom prst="rect">
            <a:avLst/>
          </a:prstGeom>
          <a:noFill/>
          <a:ln w="9525">
            <a:noFill/>
            <a:miter lim="800000"/>
            <a:headEnd/>
            <a:tailEnd/>
          </a:ln>
          <a:effectLst/>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686" t="50099" r="1456" b="27538"/>
          <a:stretch>
            <a:fillRect/>
          </a:stretch>
        </p:blipFill>
        <p:spPr>
          <a:xfrm>
            <a:off x="1373440" y="3333750"/>
            <a:ext cx="10121900" cy="1536700"/>
          </a:xfrm>
          <a:prstGeom prst="rect">
            <a:avLst/>
          </a:prstGeom>
          <a:effectLst>
            <a:outerShdw blurRad="50800" dist="38100" dir="2700000" sx="101000" sy="101000" algn="tl" rotWithShape="0">
              <a:prstClr val="black">
                <a:alpha val="40000"/>
              </a:prstClr>
            </a:outerShdw>
          </a:effectLst>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7396" t="29444" r="26067" b="50000"/>
          <a:stretch>
            <a:fillRect/>
          </a:stretch>
        </p:blipFill>
        <p:spPr>
          <a:xfrm>
            <a:off x="696660" y="2019300"/>
            <a:ext cx="8112125" cy="1409700"/>
          </a:xfrm>
          <a:prstGeom prst="rect">
            <a:avLst/>
          </a:prstGeom>
          <a:effectLst>
            <a:outerShdw blurRad="50800" dist="38100" dir="2700000" sx="101000" sy="101000" algn="tl" rotWithShape="0">
              <a:prstClr val="black">
                <a:alpha val="40000"/>
              </a:prstClr>
            </a:outerShdw>
          </a:effectLst>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8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8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childTnLst>
                          </p:cTn>
                        </p:par>
                        <p:par>
                          <p:cTn id="14" fill="hold">
                            <p:stCondLst>
                              <p:cond delay="18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1" b="49389"/>
          <a:stretch>
            <a:fillRect/>
          </a:stretch>
        </p:blipFill>
        <p:spPr>
          <a:xfrm>
            <a:off x="7103970" y="4520078"/>
            <a:ext cx="5088030" cy="233792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44" name="文本框 43"/>
          <p:cNvSpPr txBox="1"/>
          <p:nvPr/>
        </p:nvSpPr>
        <p:spPr>
          <a:xfrm>
            <a:off x="5021580" y="820420"/>
            <a:ext cx="6598285" cy="895985"/>
          </a:xfrm>
          <a:prstGeom prst="rect">
            <a:avLst/>
          </a:prstGeom>
        </p:spPr>
        <p:txBody>
          <a:bodyPr wrap="square">
            <a:noAutofit/>
            <a:extLst>
              <a:ext uri="{4A0BC546-FE56-4ADE-93B0-CB8AF2F6F144}">
                <wpsdc:textFrameExt xmlns:wpsdc="http://www.wps.cn/officeDocument/2022/drawingmlCustomData" type="text"/>
              </a:ext>
            </a:extLst>
          </a:bodyPr>
          <a:lstStyle/>
          <a:p>
            <a:pPr algn="r">
              <a:lnSpc>
                <a:spcPct val="120000"/>
              </a:lnSpc>
              <a:spcBef>
                <a:spcPts val="0"/>
              </a:spcBef>
              <a:spcAft>
                <a:spcPts val="0"/>
              </a:spcAft>
            </a:pPr>
            <a:r>
              <a:rPr lang="zh-CN" altLang="en-US" sz="2400" dirty="0">
                <a:latin typeface="Arial" panose="020B0604020202020204" pitchFamily="34" charset="0"/>
                <a:ea typeface="微软雅黑" panose="020B0503020204020204" charset="-122"/>
              </a:rPr>
              <a:t>实现中华民族伟大复兴具备</a:t>
            </a:r>
            <a:endParaRPr lang="en-US" altLang="zh-CN" sz="2400" dirty="0">
              <a:latin typeface="Arial" panose="020B0604020202020204" pitchFamily="34" charset="0"/>
              <a:ea typeface="微软雅黑" panose="020B0503020204020204" charset="-122"/>
            </a:endParaRPr>
          </a:p>
          <a:p>
            <a:pPr algn="r">
              <a:lnSpc>
                <a:spcPct val="120000"/>
              </a:lnSpc>
              <a:spcBef>
                <a:spcPts val="0"/>
              </a:spcBef>
              <a:spcAft>
                <a:spcPts val="0"/>
              </a:spcAft>
            </a:pPr>
            <a:r>
              <a:rPr lang="zh-CN" altLang="en-US" sz="2400" spc="200" dirty="0">
                <a:ea typeface="微软雅黑" panose="020B0503020204020204" charset="-122"/>
                <a:sym typeface="+mn-ea"/>
              </a:rPr>
              <a:t>更为</a:t>
            </a:r>
            <a:r>
              <a:rPr lang="zh-CN" altLang="en-US" sz="2400" spc="200" dirty="0">
                <a:solidFill>
                  <a:schemeClr val="tx1"/>
                </a:solidFill>
                <a:ea typeface="微软雅黑" panose="020B0503020204020204" charset="-122"/>
                <a:sym typeface="+mn-ea"/>
              </a:rPr>
              <a:t>坚实的物质基础</a:t>
            </a:r>
            <a:r>
              <a:rPr lang="zh-CN" altLang="en-US" sz="2400" spc="200" dirty="0">
                <a:ea typeface="微软雅黑" panose="020B0503020204020204" charset="-122"/>
                <a:sym typeface="+mn-ea"/>
              </a:rPr>
              <a:t>，更为</a:t>
            </a:r>
            <a:r>
              <a:rPr lang="zh-CN" altLang="en-US" sz="2400" spc="200" dirty="0">
                <a:solidFill>
                  <a:schemeClr val="tx1"/>
                </a:solidFill>
                <a:ea typeface="微软雅黑" panose="020B0503020204020204" charset="-122"/>
                <a:sym typeface="+mn-ea"/>
              </a:rPr>
              <a:t>完善的制度保证</a:t>
            </a:r>
            <a:endParaRPr lang="zh-CN" altLang="en-US" sz="2400" b="1" dirty="0">
              <a:solidFill>
                <a:schemeClr val="accent1"/>
              </a:solidFill>
              <a:latin typeface="Arial" panose="020B0604020202020204" pitchFamily="34" charset="0"/>
              <a:ea typeface="微软雅黑" panose="020B0503020204020204" charset="-122"/>
            </a:endParaRPr>
          </a:p>
          <a:p>
            <a:pPr algn="r"/>
            <a:endParaRPr lang="zh-CN" altLang="en-US" sz="2400" dirty="0">
              <a:latin typeface="Arial" panose="020B0604020202020204" pitchFamily="34" charset="0"/>
              <a:ea typeface="微软雅黑" panose="020B0503020204020204" charset="-122"/>
            </a:endParaRPr>
          </a:p>
          <a:p>
            <a:pPr algn="r"/>
            <a:endParaRPr lang="en-US" altLang="zh-CN" sz="2400" dirty="0">
              <a:latin typeface="Arial" panose="020B0604020202020204" pitchFamily="34" charset="0"/>
              <a:ea typeface="微软雅黑" panose="020B0503020204020204" charset="-122"/>
            </a:endParaRPr>
          </a:p>
        </p:txBody>
      </p:sp>
      <p:grpSp>
        <p:nvGrpSpPr>
          <p:cNvPr id="2" name="组合 1"/>
          <p:cNvGrpSpPr/>
          <p:nvPr/>
        </p:nvGrpSpPr>
        <p:grpSpPr>
          <a:xfrm>
            <a:off x="656808" y="999676"/>
            <a:ext cx="3485231" cy="566751"/>
            <a:chOff x="656808" y="999676"/>
            <a:chExt cx="3485231" cy="566751"/>
          </a:xfrm>
        </p:grpSpPr>
        <p:sp>
          <p:nvSpPr>
            <p:cNvPr id="1037" name="五角星 30"/>
            <p:cNvSpPr/>
            <p:nvPr/>
          </p:nvSpPr>
          <p:spPr>
            <a:xfrm rot="2724474">
              <a:off x="656808" y="999676"/>
              <a:ext cx="517325" cy="517325"/>
            </a:xfrm>
            <a:prstGeom prst="star5">
              <a:avLst/>
            </a:prstGeom>
            <a:gradFill flip="none" rotWithShape="1">
              <a:gsLst>
                <a:gs pos="0">
                  <a:srgbClr val="C00000"/>
                </a:gs>
                <a:gs pos="100000">
                  <a:schemeClr val="accent2">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660400" y="1035488"/>
              <a:ext cx="3481639" cy="530939"/>
            </a:xfrm>
            <a:prstGeom prst="rect">
              <a:avLst/>
            </a:prstGeom>
          </p:spPr>
          <p:txBody>
            <a:bodyPr/>
            <a:lstStyle>
              <a:defPPr>
                <a:defRPr lang="zh-CN"/>
              </a:defPPr>
              <a:lvl1pPr>
                <a:lnSpc>
                  <a:spcPct val="90000"/>
                </a:lnSpc>
                <a:spcBef>
                  <a:spcPct val="0"/>
                </a:spcBef>
                <a:defRPr sz="2400" b="1">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ZWAdobeF" pitchFamily="2" charset="0"/>
                </a:rPr>
                <a:t> </a:t>
              </a:r>
              <a:r>
                <a:rPr lang="zh-CN" altLang="en-US"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ZWAdobeF" pitchFamily="2" charset="0"/>
                </a:rPr>
                <a:t>伟大成就</a:t>
              </a:r>
              <a:endParaRPr lang="zh-CN" altLang="en-US"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ZWAdobeF" pitchFamily="2" charset="0"/>
              </a:endParaRPr>
            </a:p>
          </p:txBody>
        </p:sp>
      </p:grpSp>
      <p:grpSp>
        <p:nvGrpSpPr>
          <p:cNvPr id="3" name="组合 2"/>
          <p:cNvGrpSpPr/>
          <p:nvPr/>
        </p:nvGrpSpPr>
        <p:grpSpPr>
          <a:xfrm>
            <a:off x="651596" y="2235926"/>
            <a:ext cx="2965381" cy="1143536"/>
            <a:chOff x="651596" y="2235926"/>
            <a:chExt cx="2965381" cy="1143536"/>
          </a:xfrm>
        </p:grpSpPr>
        <p:sp>
          <p:nvSpPr>
            <p:cNvPr id="94" name="矩形: 剪去对角 93"/>
            <p:cNvSpPr/>
            <p:nvPr/>
          </p:nvSpPr>
          <p:spPr>
            <a:xfrm>
              <a:off x="917236" y="2235926"/>
              <a:ext cx="2699741" cy="1143536"/>
            </a:xfrm>
            <a:prstGeom prst="snip2DiagRect">
              <a:avLst>
                <a:gd name="adj1" fmla="val 0"/>
                <a:gd name="adj2" fmla="val 0"/>
              </a:avLst>
            </a:prstGeom>
            <a:gradFill>
              <a:gsLst>
                <a:gs pos="100000">
                  <a:schemeClr val="accent1">
                    <a:alpha val="0"/>
                  </a:schemeClr>
                </a:gs>
                <a:gs pos="0">
                  <a:schemeClr val="accent1">
                    <a:lumMod val="60000"/>
                    <a:lumOff val="40000"/>
                    <a:alpha val="20000"/>
                  </a:schemeClr>
                </a:gs>
              </a:gsLst>
              <a:lin ang="0" scaled="1"/>
            </a:gradFill>
            <a:ln w="25400" cap="flat">
              <a:noFill/>
              <a:prstDash val="solid"/>
              <a:miter/>
            </a:ln>
            <a:effectLst/>
          </p:spPr>
          <p:txBody>
            <a:bodyPr rtlCol="0" anchor="ctr"/>
            <a:lstStyle/>
            <a:p>
              <a:endParaRPr lang="zh-CN" altLang="en-US" sz="1200" dirty="0"/>
            </a:p>
          </p:txBody>
        </p:sp>
        <p:sp>
          <p:nvSpPr>
            <p:cNvPr id="97" name="文本框 96"/>
            <p:cNvSpPr txBox="1"/>
            <p:nvPr/>
          </p:nvSpPr>
          <p:spPr>
            <a:xfrm>
              <a:off x="651596" y="2537694"/>
              <a:ext cx="540000" cy="540000"/>
            </a:xfrm>
            <a:prstGeom prst="rect">
              <a:avLst/>
            </a:prstGeom>
            <a:gradFill>
              <a:gsLst>
                <a:gs pos="0">
                  <a:schemeClr val="accent1">
                    <a:lumMod val="60000"/>
                    <a:lumOff val="40000"/>
                  </a:schemeClr>
                </a:gs>
                <a:gs pos="50000">
                  <a:schemeClr val="accent1"/>
                </a:gs>
              </a:gsLst>
              <a:lin ang="2700000" scaled="0"/>
            </a:gradFill>
          </p:spPr>
          <p:txBody>
            <a:bodyPr wrap="none" lIns="108000" tIns="108000" rIns="108000" bIns="108000" rtlCol="0" anchor="ctr" anchorCtr="0">
              <a:noAutofit/>
            </a:bodyPr>
            <a:lstStyle>
              <a:defPPr>
                <a:defRPr lang="zh-CN"/>
              </a:defPPr>
              <a:lvl1pPr algn="ctr">
                <a:defRPr kumimoji="1" sz="1200" b="1">
                  <a:solidFill>
                    <a:srgbClr val="FFFFFF"/>
                  </a:solidFill>
                </a:defRPr>
              </a:lvl1pPr>
            </a:lstStyle>
            <a:p>
              <a:endParaRPr lang="zh-CN" altLang="en-US" sz="1800" dirty="0">
                <a:latin typeface="Arial" panose="020B0604020202020204" pitchFamily="34" charset="0"/>
                <a:ea typeface="微软雅黑" panose="020B0503020204020204" charset="-122"/>
              </a:endParaRPr>
            </a:p>
          </p:txBody>
        </p:sp>
        <p:sp>
          <p:nvSpPr>
            <p:cNvPr id="32" name="文本框 31"/>
            <p:cNvSpPr txBox="1"/>
            <p:nvPr/>
          </p:nvSpPr>
          <p:spPr>
            <a:xfrm>
              <a:off x="1421696" y="2449726"/>
              <a:ext cx="1899285" cy="493395"/>
            </a:xfrm>
            <a:prstGeom prst="rect">
              <a:avLst/>
            </a:prstGeom>
          </p:spPr>
          <p:txBody>
            <a:bodyPr wrap="square">
              <a:noAutofit/>
              <a:extLst>
                <a:ext uri="{4A0BC546-FE56-4ADE-93B0-CB8AF2F6F144}">
                  <wpsdc:textFrameExt xmlns:wpsdc="http://www.wps.cn/officeDocument/2022/drawingmlCustomData" type="text"/>
                </a:ext>
              </a:extLst>
            </a:bodyPr>
            <a:lstStyle/>
            <a:p>
              <a:pPr algn="ctr"/>
              <a:r>
                <a:rPr lang="zh-CN" altLang="en-US" sz="2400" b="1" spc="200" dirty="0">
                  <a:solidFill>
                    <a:schemeClr val="accent1"/>
                  </a:solidFill>
                  <a:latin typeface="楷体" panose="02010609060101010101" pitchFamily="49" charset="-122"/>
                  <a:ea typeface="楷体" panose="02010609060101010101" pitchFamily="49" charset="-122"/>
                  <a:sym typeface="+mn-ea"/>
                </a:rPr>
                <a:t>第二大</a:t>
              </a:r>
              <a:endParaRPr lang="en-US" altLang="zh-CN" sz="2400" b="1" spc="200" dirty="0">
                <a:solidFill>
                  <a:schemeClr val="accent1"/>
                </a:solidFill>
                <a:latin typeface="楷体" panose="02010609060101010101" pitchFamily="49" charset="-122"/>
                <a:ea typeface="楷体" panose="02010609060101010101" pitchFamily="49" charset="-122"/>
                <a:sym typeface="+mn-ea"/>
              </a:endParaRPr>
            </a:p>
            <a:p>
              <a:pPr algn="ctr"/>
              <a:r>
                <a:rPr lang="zh-CN" altLang="en-US" sz="2000" spc="200" dirty="0">
                  <a:latin typeface="楷体" panose="02010609060101010101" pitchFamily="49" charset="-122"/>
                  <a:ea typeface="楷体" panose="02010609060101010101" pitchFamily="49" charset="-122"/>
                  <a:sym typeface="+mn-ea"/>
                </a:rPr>
                <a:t>经济体</a:t>
              </a:r>
              <a:endParaRPr lang="zh-CN" altLang="en-US" sz="2000" dirty="0">
                <a:latin typeface="楷体" panose="02010609060101010101" pitchFamily="49" charset="-122"/>
                <a:ea typeface="楷体" panose="02010609060101010101" pitchFamily="49" charset="-122"/>
              </a:endParaRPr>
            </a:p>
          </p:txBody>
        </p:sp>
        <p:sp>
          <p:nvSpPr>
            <p:cNvPr id="98" name="任意多边形: 形状 97"/>
            <p:cNvSpPr/>
            <p:nvPr/>
          </p:nvSpPr>
          <p:spPr>
            <a:xfrm>
              <a:off x="743366" y="2644279"/>
              <a:ext cx="309464" cy="287652"/>
            </a:xfrm>
            <a:custGeom>
              <a:avLst/>
              <a:gdLst>
                <a:gd name="connsiteX0" fmla="*/ 0 w 602699"/>
                <a:gd name="connsiteY0" fmla="*/ 478504 h 560219"/>
                <a:gd name="connsiteX1" fmla="*/ 602699 w 602699"/>
                <a:gd name="connsiteY1" fmla="*/ 478504 h 560219"/>
                <a:gd name="connsiteX2" fmla="*/ 602699 w 602699"/>
                <a:gd name="connsiteY2" fmla="*/ 519362 h 560219"/>
                <a:gd name="connsiteX3" fmla="*/ 557606 w 602699"/>
                <a:gd name="connsiteY3" fmla="*/ 560219 h 560219"/>
                <a:gd name="connsiteX4" fmla="*/ 45093 w 602699"/>
                <a:gd name="connsiteY4" fmla="*/ 560219 h 560219"/>
                <a:gd name="connsiteX5" fmla="*/ 0 w 602699"/>
                <a:gd name="connsiteY5" fmla="*/ 519362 h 560219"/>
                <a:gd name="connsiteX6" fmla="*/ 453242 w 602699"/>
                <a:gd name="connsiteY6" fmla="*/ 410973 h 560219"/>
                <a:gd name="connsiteX7" fmla="*/ 537850 w 602699"/>
                <a:gd name="connsiteY7" fmla="*/ 410973 h 560219"/>
                <a:gd name="connsiteX8" fmla="*/ 537850 w 602699"/>
                <a:gd name="connsiteY8" fmla="*/ 458816 h 560219"/>
                <a:gd name="connsiteX9" fmla="*/ 453242 w 602699"/>
                <a:gd name="connsiteY9" fmla="*/ 458816 h 560219"/>
                <a:gd name="connsiteX10" fmla="*/ 317968 w 602699"/>
                <a:gd name="connsiteY10" fmla="*/ 363130 h 560219"/>
                <a:gd name="connsiteX11" fmla="*/ 402435 w 602699"/>
                <a:gd name="connsiteY11" fmla="*/ 363130 h 560219"/>
                <a:gd name="connsiteX12" fmla="*/ 402435 w 602699"/>
                <a:gd name="connsiteY12" fmla="*/ 458817 h 560219"/>
                <a:gd name="connsiteX13" fmla="*/ 317968 w 602699"/>
                <a:gd name="connsiteY13" fmla="*/ 458817 h 560219"/>
                <a:gd name="connsiteX14" fmla="*/ 47279 w 602699"/>
                <a:gd name="connsiteY14" fmla="*/ 329329 h 560219"/>
                <a:gd name="connsiteX15" fmla="*/ 131887 w 602699"/>
                <a:gd name="connsiteY15" fmla="*/ 329329 h 560219"/>
                <a:gd name="connsiteX16" fmla="*/ 131887 w 602699"/>
                <a:gd name="connsiteY16" fmla="*/ 458817 h 560219"/>
                <a:gd name="connsiteX17" fmla="*/ 47279 w 602699"/>
                <a:gd name="connsiteY17" fmla="*/ 458817 h 560219"/>
                <a:gd name="connsiteX18" fmla="*/ 453242 w 602699"/>
                <a:gd name="connsiteY18" fmla="*/ 309288 h 560219"/>
                <a:gd name="connsiteX19" fmla="*/ 537850 w 602699"/>
                <a:gd name="connsiteY19" fmla="*/ 309288 h 560219"/>
                <a:gd name="connsiteX20" fmla="*/ 537850 w 602699"/>
                <a:gd name="connsiteY20" fmla="*/ 373997 h 560219"/>
                <a:gd name="connsiteX21" fmla="*/ 453242 w 602699"/>
                <a:gd name="connsiteY21" fmla="*/ 373997 h 560219"/>
                <a:gd name="connsiteX22" fmla="*/ 182553 w 602699"/>
                <a:gd name="connsiteY22" fmla="*/ 289107 h 560219"/>
                <a:gd name="connsiteX23" fmla="*/ 267161 w 602699"/>
                <a:gd name="connsiteY23" fmla="*/ 289107 h 560219"/>
                <a:gd name="connsiteX24" fmla="*/ 267161 w 602699"/>
                <a:gd name="connsiteY24" fmla="*/ 458817 h 560219"/>
                <a:gd name="connsiteX25" fmla="*/ 182553 w 602699"/>
                <a:gd name="connsiteY25" fmla="*/ 458817 h 560219"/>
                <a:gd name="connsiteX26" fmla="*/ 317968 w 602699"/>
                <a:gd name="connsiteY26" fmla="*/ 268784 h 560219"/>
                <a:gd name="connsiteX27" fmla="*/ 402435 w 602699"/>
                <a:gd name="connsiteY27" fmla="*/ 268784 h 560219"/>
                <a:gd name="connsiteX28" fmla="*/ 402435 w 602699"/>
                <a:gd name="connsiteY28" fmla="*/ 333493 h 560219"/>
                <a:gd name="connsiteX29" fmla="*/ 317968 w 602699"/>
                <a:gd name="connsiteY29" fmla="*/ 333493 h 560219"/>
                <a:gd name="connsiteX30" fmla="*/ 47279 w 602699"/>
                <a:gd name="connsiteY30" fmla="*/ 236465 h 560219"/>
                <a:gd name="connsiteX31" fmla="*/ 131887 w 602699"/>
                <a:gd name="connsiteY31" fmla="*/ 236465 h 560219"/>
                <a:gd name="connsiteX32" fmla="*/ 131887 w 602699"/>
                <a:gd name="connsiteY32" fmla="*/ 301244 h 560219"/>
                <a:gd name="connsiteX33" fmla="*/ 47279 w 602699"/>
                <a:gd name="connsiteY33" fmla="*/ 301244 h 560219"/>
                <a:gd name="connsiteX34" fmla="*/ 453242 w 602699"/>
                <a:gd name="connsiteY34" fmla="*/ 213460 h 560219"/>
                <a:gd name="connsiteX35" fmla="*/ 537850 w 602699"/>
                <a:gd name="connsiteY35" fmla="*/ 213460 h 560219"/>
                <a:gd name="connsiteX36" fmla="*/ 537850 w 602699"/>
                <a:gd name="connsiteY36" fmla="*/ 278239 h 560219"/>
                <a:gd name="connsiteX37" fmla="*/ 453242 w 602699"/>
                <a:gd name="connsiteY37" fmla="*/ 278239 h 560219"/>
                <a:gd name="connsiteX38" fmla="*/ 182553 w 602699"/>
                <a:gd name="connsiteY38" fmla="*/ 191444 h 560219"/>
                <a:gd name="connsiteX39" fmla="*/ 267161 w 602699"/>
                <a:gd name="connsiteY39" fmla="*/ 191444 h 560219"/>
                <a:gd name="connsiteX40" fmla="*/ 267161 w 602699"/>
                <a:gd name="connsiteY40" fmla="*/ 256153 h 560219"/>
                <a:gd name="connsiteX41" fmla="*/ 182553 w 602699"/>
                <a:gd name="connsiteY41" fmla="*/ 256153 h 560219"/>
                <a:gd name="connsiteX42" fmla="*/ 317968 w 602699"/>
                <a:gd name="connsiteY42" fmla="*/ 173097 h 560219"/>
                <a:gd name="connsiteX43" fmla="*/ 402435 w 602699"/>
                <a:gd name="connsiteY43" fmla="*/ 173097 h 560219"/>
                <a:gd name="connsiteX44" fmla="*/ 402435 w 602699"/>
                <a:gd name="connsiteY44" fmla="*/ 237876 h 560219"/>
                <a:gd name="connsiteX45" fmla="*/ 317968 w 602699"/>
                <a:gd name="connsiteY45" fmla="*/ 237876 h 560219"/>
                <a:gd name="connsiteX46" fmla="*/ 47279 w 602699"/>
                <a:gd name="connsiteY46" fmla="*/ 140637 h 560219"/>
                <a:gd name="connsiteX47" fmla="*/ 131887 w 602699"/>
                <a:gd name="connsiteY47" fmla="*/ 140637 h 560219"/>
                <a:gd name="connsiteX48" fmla="*/ 131887 w 602699"/>
                <a:gd name="connsiteY48" fmla="*/ 205416 h 560219"/>
                <a:gd name="connsiteX49" fmla="*/ 47279 w 602699"/>
                <a:gd name="connsiteY49" fmla="*/ 205416 h 560219"/>
                <a:gd name="connsiteX50" fmla="*/ 495546 w 602699"/>
                <a:gd name="connsiteY50" fmla="*/ 117844 h 560219"/>
                <a:gd name="connsiteX51" fmla="*/ 537850 w 602699"/>
                <a:gd name="connsiteY51" fmla="*/ 150121 h 560219"/>
                <a:gd name="connsiteX52" fmla="*/ 537850 w 602699"/>
                <a:gd name="connsiteY52" fmla="*/ 182553 h 560219"/>
                <a:gd name="connsiteX53" fmla="*/ 453242 w 602699"/>
                <a:gd name="connsiteY53" fmla="*/ 182553 h 560219"/>
                <a:gd name="connsiteX54" fmla="*/ 453242 w 602699"/>
                <a:gd name="connsiteY54" fmla="*/ 150121 h 560219"/>
                <a:gd name="connsiteX55" fmla="*/ 495546 w 602699"/>
                <a:gd name="connsiteY55" fmla="*/ 117844 h 560219"/>
                <a:gd name="connsiteX56" fmla="*/ 182553 w 602699"/>
                <a:gd name="connsiteY56" fmla="*/ 95616 h 560219"/>
                <a:gd name="connsiteX57" fmla="*/ 267161 w 602699"/>
                <a:gd name="connsiteY57" fmla="*/ 95616 h 560219"/>
                <a:gd name="connsiteX58" fmla="*/ 267161 w 602699"/>
                <a:gd name="connsiteY58" fmla="*/ 160395 h 560219"/>
                <a:gd name="connsiteX59" fmla="*/ 182553 w 602699"/>
                <a:gd name="connsiteY59" fmla="*/ 160395 h 560219"/>
                <a:gd name="connsiteX60" fmla="*/ 360123 w 602699"/>
                <a:gd name="connsiteY60" fmla="*/ 77340 h 560219"/>
                <a:gd name="connsiteX61" fmla="*/ 402435 w 602699"/>
                <a:gd name="connsiteY61" fmla="*/ 109772 h 560219"/>
                <a:gd name="connsiteX62" fmla="*/ 402435 w 602699"/>
                <a:gd name="connsiteY62" fmla="*/ 142049 h 560219"/>
                <a:gd name="connsiteX63" fmla="*/ 317968 w 602699"/>
                <a:gd name="connsiteY63" fmla="*/ 142049 h 560219"/>
                <a:gd name="connsiteX64" fmla="*/ 317968 w 602699"/>
                <a:gd name="connsiteY64" fmla="*/ 109772 h 560219"/>
                <a:gd name="connsiteX65" fmla="*/ 360123 w 602699"/>
                <a:gd name="connsiteY65" fmla="*/ 77340 h 560219"/>
                <a:gd name="connsiteX66" fmla="*/ 89583 w 602699"/>
                <a:gd name="connsiteY66" fmla="*/ 45021 h 560219"/>
                <a:gd name="connsiteX67" fmla="*/ 131887 w 602699"/>
                <a:gd name="connsiteY67" fmla="*/ 77298 h 560219"/>
                <a:gd name="connsiteX68" fmla="*/ 131887 w 602699"/>
                <a:gd name="connsiteY68" fmla="*/ 109730 h 560219"/>
                <a:gd name="connsiteX69" fmla="*/ 47279 w 602699"/>
                <a:gd name="connsiteY69" fmla="*/ 109730 h 560219"/>
                <a:gd name="connsiteX70" fmla="*/ 47279 w 602699"/>
                <a:gd name="connsiteY70" fmla="*/ 77298 h 560219"/>
                <a:gd name="connsiteX71" fmla="*/ 89583 w 602699"/>
                <a:gd name="connsiteY71" fmla="*/ 45021 h 560219"/>
                <a:gd name="connsiteX72" fmla="*/ 224857 w 602699"/>
                <a:gd name="connsiteY72" fmla="*/ 0 h 560219"/>
                <a:gd name="connsiteX73" fmla="*/ 267161 w 602699"/>
                <a:gd name="connsiteY73" fmla="*/ 32277 h 560219"/>
                <a:gd name="connsiteX74" fmla="*/ 267161 w 602699"/>
                <a:gd name="connsiteY74" fmla="*/ 64709 h 560219"/>
                <a:gd name="connsiteX75" fmla="*/ 182553 w 602699"/>
                <a:gd name="connsiteY75" fmla="*/ 64709 h 560219"/>
                <a:gd name="connsiteX76" fmla="*/ 182553 w 602699"/>
                <a:gd name="connsiteY76" fmla="*/ 32277 h 560219"/>
                <a:gd name="connsiteX77" fmla="*/ 224857 w 602699"/>
                <a:gd name="connsiteY77" fmla="*/ 0 h 56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2699" h="560219">
                  <a:moveTo>
                    <a:pt x="0" y="478504"/>
                  </a:moveTo>
                  <a:lnTo>
                    <a:pt x="602699" y="478504"/>
                  </a:lnTo>
                  <a:lnTo>
                    <a:pt x="602699" y="519362"/>
                  </a:lnTo>
                  <a:cubicBezTo>
                    <a:pt x="602699" y="541888"/>
                    <a:pt x="582485" y="560219"/>
                    <a:pt x="557606" y="560219"/>
                  </a:cubicBezTo>
                  <a:lnTo>
                    <a:pt x="45093" y="560219"/>
                  </a:lnTo>
                  <a:cubicBezTo>
                    <a:pt x="20214" y="560219"/>
                    <a:pt x="0" y="541888"/>
                    <a:pt x="0" y="519362"/>
                  </a:cubicBezTo>
                  <a:close/>
                  <a:moveTo>
                    <a:pt x="453242" y="410973"/>
                  </a:moveTo>
                  <a:lnTo>
                    <a:pt x="537850" y="410973"/>
                  </a:lnTo>
                  <a:lnTo>
                    <a:pt x="537850" y="458816"/>
                  </a:lnTo>
                  <a:lnTo>
                    <a:pt x="453242" y="458816"/>
                  </a:lnTo>
                  <a:close/>
                  <a:moveTo>
                    <a:pt x="317968" y="363130"/>
                  </a:moveTo>
                  <a:lnTo>
                    <a:pt x="402435" y="363130"/>
                  </a:lnTo>
                  <a:lnTo>
                    <a:pt x="402435" y="458817"/>
                  </a:lnTo>
                  <a:lnTo>
                    <a:pt x="317968" y="458817"/>
                  </a:lnTo>
                  <a:close/>
                  <a:moveTo>
                    <a:pt x="47279" y="329329"/>
                  </a:moveTo>
                  <a:lnTo>
                    <a:pt x="131887" y="329329"/>
                  </a:lnTo>
                  <a:lnTo>
                    <a:pt x="131887" y="458817"/>
                  </a:lnTo>
                  <a:lnTo>
                    <a:pt x="47279" y="458817"/>
                  </a:lnTo>
                  <a:close/>
                  <a:moveTo>
                    <a:pt x="453242" y="309288"/>
                  </a:moveTo>
                  <a:lnTo>
                    <a:pt x="537850" y="309288"/>
                  </a:lnTo>
                  <a:lnTo>
                    <a:pt x="537850" y="373997"/>
                  </a:lnTo>
                  <a:lnTo>
                    <a:pt x="453242" y="373997"/>
                  </a:lnTo>
                  <a:close/>
                  <a:moveTo>
                    <a:pt x="182553" y="289107"/>
                  </a:moveTo>
                  <a:lnTo>
                    <a:pt x="267161" y="289107"/>
                  </a:lnTo>
                  <a:lnTo>
                    <a:pt x="267161" y="458817"/>
                  </a:lnTo>
                  <a:lnTo>
                    <a:pt x="182553" y="458817"/>
                  </a:lnTo>
                  <a:close/>
                  <a:moveTo>
                    <a:pt x="317968" y="268784"/>
                  </a:moveTo>
                  <a:lnTo>
                    <a:pt x="402435" y="268784"/>
                  </a:lnTo>
                  <a:lnTo>
                    <a:pt x="402435" y="333493"/>
                  </a:lnTo>
                  <a:lnTo>
                    <a:pt x="317968" y="333493"/>
                  </a:lnTo>
                  <a:close/>
                  <a:moveTo>
                    <a:pt x="47279" y="236465"/>
                  </a:moveTo>
                  <a:lnTo>
                    <a:pt x="131887" y="236465"/>
                  </a:lnTo>
                  <a:lnTo>
                    <a:pt x="131887" y="301244"/>
                  </a:lnTo>
                  <a:lnTo>
                    <a:pt x="47279" y="301244"/>
                  </a:lnTo>
                  <a:close/>
                  <a:moveTo>
                    <a:pt x="453242" y="213460"/>
                  </a:moveTo>
                  <a:lnTo>
                    <a:pt x="537850" y="213460"/>
                  </a:lnTo>
                  <a:lnTo>
                    <a:pt x="537850" y="278239"/>
                  </a:lnTo>
                  <a:lnTo>
                    <a:pt x="453242" y="278239"/>
                  </a:lnTo>
                  <a:close/>
                  <a:moveTo>
                    <a:pt x="182553" y="191444"/>
                  </a:moveTo>
                  <a:lnTo>
                    <a:pt x="267161" y="191444"/>
                  </a:lnTo>
                  <a:lnTo>
                    <a:pt x="267161" y="256153"/>
                  </a:lnTo>
                  <a:lnTo>
                    <a:pt x="182553" y="256153"/>
                  </a:lnTo>
                  <a:close/>
                  <a:moveTo>
                    <a:pt x="317968" y="173097"/>
                  </a:moveTo>
                  <a:lnTo>
                    <a:pt x="402435" y="173097"/>
                  </a:lnTo>
                  <a:lnTo>
                    <a:pt x="402435" y="237876"/>
                  </a:lnTo>
                  <a:lnTo>
                    <a:pt x="317968" y="237876"/>
                  </a:lnTo>
                  <a:close/>
                  <a:moveTo>
                    <a:pt x="47279" y="140637"/>
                  </a:moveTo>
                  <a:lnTo>
                    <a:pt x="131887" y="140637"/>
                  </a:lnTo>
                  <a:lnTo>
                    <a:pt x="131887" y="205416"/>
                  </a:lnTo>
                  <a:lnTo>
                    <a:pt x="47279" y="205416"/>
                  </a:lnTo>
                  <a:close/>
                  <a:moveTo>
                    <a:pt x="495546" y="117844"/>
                  </a:moveTo>
                  <a:cubicBezTo>
                    <a:pt x="518876" y="117844"/>
                    <a:pt x="537850" y="132276"/>
                    <a:pt x="537850" y="150121"/>
                  </a:cubicBezTo>
                  <a:lnTo>
                    <a:pt x="537850" y="182553"/>
                  </a:lnTo>
                  <a:lnTo>
                    <a:pt x="453242" y="182553"/>
                  </a:lnTo>
                  <a:lnTo>
                    <a:pt x="453242" y="150121"/>
                  </a:lnTo>
                  <a:cubicBezTo>
                    <a:pt x="453242" y="132276"/>
                    <a:pt x="472217" y="117844"/>
                    <a:pt x="495546" y="117844"/>
                  </a:cubicBezTo>
                  <a:close/>
                  <a:moveTo>
                    <a:pt x="182553" y="95616"/>
                  </a:moveTo>
                  <a:lnTo>
                    <a:pt x="267161" y="95616"/>
                  </a:lnTo>
                  <a:lnTo>
                    <a:pt x="267161" y="160395"/>
                  </a:lnTo>
                  <a:lnTo>
                    <a:pt x="182553" y="160395"/>
                  </a:lnTo>
                  <a:close/>
                  <a:moveTo>
                    <a:pt x="360123" y="77340"/>
                  </a:moveTo>
                  <a:cubicBezTo>
                    <a:pt x="383612" y="77340"/>
                    <a:pt x="402435" y="91927"/>
                    <a:pt x="402435" y="109772"/>
                  </a:cubicBezTo>
                  <a:cubicBezTo>
                    <a:pt x="402435" y="127618"/>
                    <a:pt x="402435" y="142049"/>
                    <a:pt x="402435" y="142049"/>
                  </a:cubicBezTo>
                  <a:lnTo>
                    <a:pt x="317968" y="142049"/>
                  </a:lnTo>
                  <a:lnTo>
                    <a:pt x="317968" y="109772"/>
                  </a:lnTo>
                  <a:cubicBezTo>
                    <a:pt x="317968" y="91927"/>
                    <a:pt x="336790" y="77340"/>
                    <a:pt x="360123" y="77340"/>
                  </a:cubicBezTo>
                  <a:close/>
                  <a:moveTo>
                    <a:pt x="89583" y="45021"/>
                  </a:moveTo>
                  <a:cubicBezTo>
                    <a:pt x="112912" y="45021"/>
                    <a:pt x="131887" y="59453"/>
                    <a:pt x="131887" y="77298"/>
                  </a:cubicBezTo>
                  <a:cubicBezTo>
                    <a:pt x="131887" y="95299"/>
                    <a:pt x="131887" y="109730"/>
                    <a:pt x="131887" y="109730"/>
                  </a:cubicBezTo>
                  <a:lnTo>
                    <a:pt x="47279" y="109730"/>
                  </a:lnTo>
                  <a:lnTo>
                    <a:pt x="47279" y="77298"/>
                  </a:lnTo>
                  <a:cubicBezTo>
                    <a:pt x="47279" y="59453"/>
                    <a:pt x="66253" y="45021"/>
                    <a:pt x="89583" y="45021"/>
                  </a:cubicBezTo>
                  <a:close/>
                  <a:moveTo>
                    <a:pt x="224857" y="0"/>
                  </a:moveTo>
                  <a:cubicBezTo>
                    <a:pt x="248186" y="0"/>
                    <a:pt x="267161" y="14432"/>
                    <a:pt x="267161" y="32277"/>
                  </a:cubicBezTo>
                  <a:cubicBezTo>
                    <a:pt x="267161" y="50278"/>
                    <a:pt x="267161" y="64709"/>
                    <a:pt x="267161" y="64709"/>
                  </a:cubicBezTo>
                  <a:lnTo>
                    <a:pt x="182553" y="64709"/>
                  </a:lnTo>
                  <a:lnTo>
                    <a:pt x="182553" y="32277"/>
                  </a:lnTo>
                  <a:cubicBezTo>
                    <a:pt x="182553" y="14432"/>
                    <a:pt x="201527" y="0"/>
                    <a:pt x="2248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组合 3"/>
          <p:cNvGrpSpPr/>
          <p:nvPr/>
        </p:nvGrpSpPr>
        <p:grpSpPr>
          <a:xfrm>
            <a:off x="3778357" y="2235926"/>
            <a:ext cx="2459182" cy="1143536"/>
            <a:chOff x="3778357" y="2235926"/>
            <a:chExt cx="2459182" cy="1143536"/>
          </a:xfrm>
        </p:grpSpPr>
        <p:sp>
          <p:nvSpPr>
            <p:cNvPr id="90" name="矩形: 剪去对角 89"/>
            <p:cNvSpPr/>
            <p:nvPr/>
          </p:nvSpPr>
          <p:spPr>
            <a:xfrm>
              <a:off x="4031251" y="2235926"/>
              <a:ext cx="2194603" cy="1143536"/>
            </a:xfrm>
            <a:prstGeom prst="snip2DiagRect">
              <a:avLst>
                <a:gd name="adj1" fmla="val 0"/>
                <a:gd name="adj2" fmla="val 0"/>
              </a:avLst>
            </a:prstGeom>
            <a:gradFill>
              <a:gsLst>
                <a:gs pos="100000">
                  <a:schemeClr val="tx1">
                    <a:lumMod val="50000"/>
                    <a:lumOff val="50000"/>
                    <a:alpha val="0"/>
                  </a:schemeClr>
                </a:gs>
                <a:gs pos="0">
                  <a:srgbClr val="81BBC5">
                    <a:alpha val="20000"/>
                  </a:srgbClr>
                </a:gs>
              </a:gsLst>
              <a:lin ang="0" scaled="1"/>
            </a:gradFill>
            <a:ln w="25400" cap="flat">
              <a:noFill/>
              <a:prstDash val="solid"/>
              <a:miter/>
            </a:ln>
            <a:effectLst/>
          </p:spPr>
          <p:txBody>
            <a:bodyPr rtlCol="0" anchor="ctr"/>
            <a:lstStyle/>
            <a:p>
              <a:endParaRPr lang="zh-CN" altLang="en-US" sz="1200" dirty="0"/>
            </a:p>
          </p:txBody>
        </p:sp>
        <p:sp>
          <p:nvSpPr>
            <p:cNvPr id="93" name="文本框 92"/>
            <p:cNvSpPr txBox="1"/>
            <p:nvPr/>
          </p:nvSpPr>
          <p:spPr>
            <a:xfrm>
              <a:off x="3778357" y="2537694"/>
              <a:ext cx="540000" cy="540000"/>
            </a:xfrm>
            <a:prstGeom prst="rect">
              <a:avLst/>
            </a:prstGeom>
            <a:gradFill>
              <a:gsLst>
                <a:gs pos="0">
                  <a:schemeClr val="accent2">
                    <a:lumMod val="60000"/>
                    <a:lumOff val="40000"/>
                  </a:schemeClr>
                </a:gs>
                <a:gs pos="50000">
                  <a:schemeClr val="accent2"/>
                </a:gs>
              </a:gsLst>
              <a:lin ang="2700000" scaled="0"/>
            </a:gradFill>
          </p:spPr>
          <p:txBody>
            <a:bodyPr wrap="none" lIns="108000" tIns="108000" rIns="108000" bIns="108000" rtlCol="0" anchor="ctr" anchorCtr="0">
              <a:noAutofit/>
            </a:bodyPr>
            <a:lstStyle>
              <a:defPPr>
                <a:defRPr lang="zh-CN"/>
              </a:defPPr>
              <a:lvl1pPr algn="ctr">
                <a:defRPr kumimoji="1" b="1">
                  <a:solidFill>
                    <a:srgbClr val="FFFFFF"/>
                  </a:solidFill>
                </a:defRPr>
              </a:lvl1pPr>
            </a:lstStyle>
            <a:p>
              <a:endParaRPr lang="zh-CN" altLang="en-US" dirty="0">
                <a:latin typeface="Arial" panose="020B0604020202020204" pitchFamily="34" charset="0"/>
                <a:ea typeface="微软雅黑" panose="020B0503020204020204" charset="-122"/>
              </a:endParaRPr>
            </a:p>
          </p:txBody>
        </p:sp>
        <p:sp>
          <p:nvSpPr>
            <p:cNvPr id="33" name="文本框 32"/>
            <p:cNvSpPr txBox="1"/>
            <p:nvPr/>
          </p:nvSpPr>
          <p:spPr>
            <a:xfrm>
              <a:off x="4142039" y="2438536"/>
              <a:ext cx="2095500" cy="493395"/>
            </a:xfrm>
            <a:prstGeom prst="rect">
              <a:avLst/>
            </a:prstGeom>
          </p:spPr>
          <p:txBody>
            <a:bodyPr wrap="square">
              <a:noAutofit/>
              <a:extLst>
                <a:ext uri="{4A0BC546-FE56-4ADE-93B0-CB8AF2F6F144}">
                  <wpsdc:textFrameExt xmlns:wpsdc="http://www.wps.cn/officeDocument/2022/drawingmlCustomData" type="text"/>
                </a:ext>
              </a:extLst>
            </a:bodyPr>
            <a:lstStyle/>
            <a:p>
              <a:pPr algn="ctr"/>
              <a:r>
                <a:rPr lang="zh-CN" altLang="en-US" sz="2400" b="1" spc="200" dirty="0">
                  <a:solidFill>
                    <a:schemeClr val="accent1"/>
                  </a:solidFill>
                  <a:latin typeface="楷体" panose="02010609060101010101" pitchFamily="49" charset="-122"/>
                  <a:ea typeface="楷体" panose="02010609060101010101" pitchFamily="49" charset="-122"/>
                  <a:sym typeface="+mn-ea"/>
                </a:rPr>
                <a:t>第一大</a:t>
              </a:r>
              <a:endParaRPr lang="en-US" altLang="zh-CN" sz="2400" b="1" spc="200" dirty="0">
                <a:solidFill>
                  <a:schemeClr val="accent1"/>
                </a:solidFill>
                <a:latin typeface="楷体" panose="02010609060101010101" pitchFamily="49" charset="-122"/>
                <a:ea typeface="楷体" panose="02010609060101010101" pitchFamily="49" charset="-122"/>
                <a:sym typeface="+mn-ea"/>
              </a:endParaRPr>
            </a:p>
            <a:p>
              <a:pPr algn="ctr"/>
              <a:r>
                <a:rPr lang="zh-CN" altLang="en-US" sz="2000" spc="200" dirty="0">
                  <a:latin typeface="楷体" panose="02010609060101010101" pitchFamily="49" charset="-122"/>
                  <a:ea typeface="楷体" panose="02010609060101010101" pitchFamily="49" charset="-122"/>
                  <a:sym typeface="+mn-ea"/>
                </a:rPr>
                <a:t>工业国</a:t>
              </a:r>
              <a:endParaRPr lang="zh-CN" altLang="en-US" sz="2000" dirty="0">
                <a:latin typeface="楷体" panose="02010609060101010101" pitchFamily="49" charset="-122"/>
                <a:ea typeface="楷体" panose="02010609060101010101" pitchFamily="49" charset="-122"/>
              </a:endParaRPr>
            </a:p>
          </p:txBody>
        </p:sp>
        <p:sp>
          <p:nvSpPr>
            <p:cNvPr id="99" name="任意多边形: 形状 98"/>
            <p:cNvSpPr/>
            <p:nvPr/>
          </p:nvSpPr>
          <p:spPr>
            <a:xfrm>
              <a:off x="3886946" y="2613923"/>
              <a:ext cx="363541" cy="331417"/>
            </a:xfrm>
            <a:custGeom>
              <a:avLst/>
              <a:gdLst>
                <a:gd name="T0" fmla="*/ 5062 w 5387"/>
                <a:gd name="T1" fmla="*/ 4403 h 4918"/>
                <a:gd name="T2" fmla="*/ 5062 w 5387"/>
                <a:gd name="T3" fmla="*/ 2932 h 4918"/>
                <a:gd name="T4" fmla="*/ 4630 w 5387"/>
                <a:gd name="T5" fmla="*/ 1779 h 4918"/>
                <a:gd name="T6" fmla="*/ 4627 w 5387"/>
                <a:gd name="T7" fmla="*/ 1779 h 4918"/>
                <a:gd name="T8" fmla="*/ 4627 w 5387"/>
                <a:gd name="T9" fmla="*/ 1363 h 4918"/>
                <a:gd name="T10" fmla="*/ 4809 w 5387"/>
                <a:gd name="T11" fmla="*/ 1363 h 4918"/>
                <a:gd name="T12" fmla="*/ 4809 w 5387"/>
                <a:gd name="T13" fmla="*/ 963 h 4918"/>
                <a:gd name="T14" fmla="*/ 4131 w 5387"/>
                <a:gd name="T15" fmla="*/ 963 h 4918"/>
                <a:gd name="T16" fmla="*/ 4131 w 5387"/>
                <a:gd name="T17" fmla="*/ 440 h 4918"/>
                <a:gd name="T18" fmla="*/ 2580 w 5387"/>
                <a:gd name="T19" fmla="*/ 440 h 4918"/>
                <a:gd name="T20" fmla="*/ 2580 w 5387"/>
                <a:gd name="T21" fmla="*/ 3552 h 4918"/>
                <a:gd name="T22" fmla="*/ 2223 w 5387"/>
                <a:gd name="T23" fmla="*/ 3552 h 4918"/>
                <a:gd name="T24" fmla="*/ 2223 w 5387"/>
                <a:gd name="T25" fmla="*/ 2128 h 4918"/>
                <a:gd name="T26" fmla="*/ 1950 w 5387"/>
                <a:gd name="T27" fmla="*/ 1758 h 4918"/>
                <a:gd name="T28" fmla="*/ 1950 w 5387"/>
                <a:gd name="T29" fmla="*/ 674 h 4918"/>
                <a:gd name="T30" fmla="*/ 1277 w 5387"/>
                <a:gd name="T31" fmla="*/ 0 h 4918"/>
                <a:gd name="T32" fmla="*/ 603 w 5387"/>
                <a:gd name="T33" fmla="*/ 674 h 4918"/>
                <a:gd name="T34" fmla="*/ 603 w 5387"/>
                <a:gd name="T35" fmla="*/ 1041 h 4918"/>
                <a:gd name="T36" fmla="*/ 237 w 5387"/>
                <a:gd name="T37" fmla="*/ 1507 h 4918"/>
                <a:gd name="T38" fmla="*/ 237 w 5387"/>
                <a:gd name="T39" fmla="*/ 4403 h 4918"/>
                <a:gd name="T40" fmla="*/ 0 w 5387"/>
                <a:gd name="T41" fmla="*/ 4403 h 4918"/>
                <a:gd name="T42" fmla="*/ 0 w 5387"/>
                <a:gd name="T43" fmla="*/ 4918 h 4918"/>
                <a:gd name="T44" fmla="*/ 5387 w 5387"/>
                <a:gd name="T45" fmla="*/ 4918 h 4918"/>
                <a:gd name="T46" fmla="*/ 5387 w 5387"/>
                <a:gd name="T47" fmla="*/ 4403 h 4918"/>
                <a:gd name="T48" fmla="*/ 5062 w 5387"/>
                <a:gd name="T49" fmla="*/ 4403 h 4918"/>
                <a:gd name="T50" fmla="*/ 1450 w 5387"/>
                <a:gd name="T51" fmla="*/ 4403 h 4918"/>
                <a:gd name="T52" fmla="*/ 1197 w 5387"/>
                <a:gd name="T53" fmla="*/ 4403 h 4918"/>
                <a:gd name="T54" fmla="*/ 1197 w 5387"/>
                <a:gd name="T55" fmla="*/ 2367 h 4918"/>
                <a:gd name="T56" fmla="*/ 1450 w 5387"/>
                <a:gd name="T57" fmla="*/ 2367 h 4918"/>
                <a:gd name="T58" fmla="*/ 1450 w 5387"/>
                <a:gd name="T59" fmla="*/ 4403 h 4918"/>
                <a:gd name="T60" fmla="*/ 1723 w 5387"/>
                <a:gd name="T61" fmla="*/ 1758 h 4918"/>
                <a:gd name="T62" fmla="*/ 1450 w 5387"/>
                <a:gd name="T63" fmla="*/ 2128 h 4918"/>
                <a:gd name="T64" fmla="*/ 1450 w 5387"/>
                <a:gd name="T65" fmla="*/ 2207 h 4918"/>
                <a:gd name="T66" fmla="*/ 1197 w 5387"/>
                <a:gd name="T67" fmla="*/ 2207 h 4918"/>
                <a:gd name="T68" fmla="*/ 1197 w 5387"/>
                <a:gd name="T69" fmla="*/ 1507 h 4918"/>
                <a:gd name="T70" fmla="*/ 830 w 5387"/>
                <a:gd name="T71" fmla="*/ 1041 h 4918"/>
                <a:gd name="T72" fmla="*/ 830 w 5387"/>
                <a:gd name="T73" fmla="*/ 674 h 4918"/>
                <a:gd name="T74" fmla="*/ 1277 w 5387"/>
                <a:gd name="T75" fmla="*/ 227 h 4918"/>
                <a:gd name="T76" fmla="*/ 1723 w 5387"/>
                <a:gd name="T77" fmla="*/ 674 h 4918"/>
                <a:gd name="T78" fmla="*/ 1723 w 5387"/>
                <a:gd name="T79" fmla="*/ 1758 h 4918"/>
                <a:gd name="T80" fmla="*/ 3904 w 5387"/>
                <a:gd name="T81" fmla="*/ 963 h 4918"/>
                <a:gd name="T82" fmla="*/ 3227 w 5387"/>
                <a:gd name="T83" fmla="*/ 963 h 4918"/>
                <a:gd name="T84" fmla="*/ 3227 w 5387"/>
                <a:gd name="T85" fmla="*/ 1363 h 4918"/>
                <a:gd name="T86" fmla="*/ 3406 w 5387"/>
                <a:gd name="T87" fmla="*/ 1363 h 4918"/>
                <a:gd name="T88" fmla="*/ 3406 w 5387"/>
                <a:gd name="T89" fmla="*/ 1779 h 4918"/>
                <a:gd name="T90" fmla="*/ 2974 w 5387"/>
                <a:gd name="T91" fmla="*/ 2932 h 4918"/>
                <a:gd name="T92" fmla="*/ 2974 w 5387"/>
                <a:gd name="T93" fmla="*/ 4403 h 4918"/>
                <a:gd name="T94" fmla="*/ 2223 w 5387"/>
                <a:gd name="T95" fmla="*/ 4403 h 4918"/>
                <a:gd name="T96" fmla="*/ 2223 w 5387"/>
                <a:gd name="T97" fmla="*/ 3778 h 4918"/>
                <a:gd name="T98" fmla="*/ 2807 w 5387"/>
                <a:gd name="T99" fmla="*/ 3778 h 4918"/>
                <a:gd name="T100" fmla="*/ 2807 w 5387"/>
                <a:gd name="T101" fmla="*/ 667 h 4918"/>
                <a:gd name="T102" fmla="*/ 3904 w 5387"/>
                <a:gd name="T103" fmla="*/ 667 h 4918"/>
                <a:gd name="T104" fmla="*/ 3904 w 5387"/>
                <a:gd name="T105" fmla="*/ 963 h 4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87" h="4918">
                  <a:moveTo>
                    <a:pt x="5062" y="4403"/>
                  </a:moveTo>
                  <a:lnTo>
                    <a:pt x="5062" y="2932"/>
                  </a:lnTo>
                  <a:lnTo>
                    <a:pt x="4630" y="1779"/>
                  </a:lnTo>
                  <a:lnTo>
                    <a:pt x="4627" y="1779"/>
                  </a:lnTo>
                  <a:lnTo>
                    <a:pt x="4627" y="1363"/>
                  </a:lnTo>
                  <a:lnTo>
                    <a:pt x="4809" y="1363"/>
                  </a:lnTo>
                  <a:lnTo>
                    <a:pt x="4809" y="963"/>
                  </a:lnTo>
                  <a:lnTo>
                    <a:pt x="4131" y="963"/>
                  </a:lnTo>
                  <a:lnTo>
                    <a:pt x="4131" y="440"/>
                  </a:lnTo>
                  <a:lnTo>
                    <a:pt x="2580" y="440"/>
                  </a:lnTo>
                  <a:lnTo>
                    <a:pt x="2580" y="3552"/>
                  </a:lnTo>
                  <a:lnTo>
                    <a:pt x="2223" y="3552"/>
                  </a:lnTo>
                  <a:lnTo>
                    <a:pt x="2223" y="2128"/>
                  </a:lnTo>
                  <a:cubicBezTo>
                    <a:pt x="2223" y="1954"/>
                    <a:pt x="2108" y="1807"/>
                    <a:pt x="1950" y="1758"/>
                  </a:cubicBezTo>
                  <a:lnTo>
                    <a:pt x="1950" y="674"/>
                  </a:lnTo>
                  <a:cubicBezTo>
                    <a:pt x="1950" y="303"/>
                    <a:pt x="1648" y="0"/>
                    <a:pt x="1277" y="0"/>
                  </a:cubicBezTo>
                  <a:cubicBezTo>
                    <a:pt x="905" y="0"/>
                    <a:pt x="603" y="303"/>
                    <a:pt x="603" y="674"/>
                  </a:cubicBezTo>
                  <a:lnTo>
                    <a:pt x="603" y="1041"/>
                  </a:lnTo>
                  <a:cubicBezTo>
                    <a:pt x="393" y="1092"/>
                    <a:pt x="237" y="1281"/>
                    <a:pt x="237" y="1507"/>
                  </a:cubicBezTo>
                  <a:lnTo>
                    <a:pt x="237" y="4403"/>
                  </a:lnTo>
                  <a:lnTo>
                    <a:pt x="0" y="4403"/>
                  </a:lnTo>
                  <a:lnTo>
                    <a:pt x="0" y="4918"/>
                  </a:lnTo>
                  <a:lnTo>
                    <a:pt x="5387" y="4918"/>
                  </a:lnTo>
                  <a:lnTo>
                    <a:pt x="5387" y="4403"/>
                  </a:lnTo>
                  <a:lnTo>
                    <a:pt x="5062" y="4403"/>
                  </a:lnTo>
                  <a:close/>
                  <a:moveTo>
                    <a:pt x="1450" y="4403"/>
                  </a:moveTo>
                  <a:lnTo>
                    <a:pt x="1197" y="4403"/>
                  </a:lnTo>
                  <a:lnTo>
                    <a:pt x="1197" y="2367"/>
                  </a:lnTo>
                  <a:lnTo>
                    <a:pt x="1450" y="2367"/>
                  </a:lnTo>
                  <a:lnTo>
                    <a:pt x="1450" y="4403"/>
                  </a:lnTo>
                  <a:close/>
                  <a:moveTo>
                    <a:pt x="1723" y="1758"/>
                  </a:moveTo>
                  <a:cubicBezTo>
                    <a:pt x="1565" y="1807"/>
                    <a:pt x="1450" y="1954"/>
                    <a:pt x="1450" y="2128"/>
                  </a:cubicBezTo>
                  <a:lnTo>
                    <a:pt x="1450" y="2207"/>
                  </a:lnTo>
                  <a:lnTo>
                    <a:pt x="1197" y="2207"/>
                  </a:lnTo>
                  <a:lnTo>
                    <a:pt x="1197" y="1507"/>
                  </a:lnTo>
                  <a:cubicBezTo>
                    <a:pt x="1197" y="1281"/>
                    <a:pt x="1040" y="1092"/>
                    <a:pt x="830" y="1041"/>
                  </a:cubicBezTo>
                  <a:lnTo>
                    <a:pt x="830" y="674"/>
                  </a:lnTo>
                  <a:cubicBezTo>
                    <a:pt x="830" y="427"/>
                    <a:pt x="1030" y="227"/>
                    <a:pt x="1277" y="227"/>
                  </a:cubicBezTo>
                  <a:cubicBezTo>
                    <a:pt x="1523" y="227"/>
                    <a:pt x="1723" y="427"/>
                    <a:pt x="1723" y="674"/>
                  </a:cubicBezTo>
                  <a:lnTo>
                    <a:pt x="1723" y="1758"/>
                  </a:lnTo>
                  <a:close/>
                  <a:moveTo>
                    <a:pt x="3904" y="963"/>
                  </a:moveTo>
                  <a:lnTo>
                    <a:pt x="3227" y="963"/>
                  </a:lnTo>
                  <a:lnTo>
                    <a:pt x="3227" y="1363"/>
                  </a:lnTo>
                  <a:lnTo>
                    <a:pt x="3406" y="1363"/>
                  </a:lnTo>
                  <a:lnTo>
                    <a:pt x="3406" y="1779"/>
                  </a:lnTo>
                  <a:lnTo>
                    <a:pt x="2974" y="2932"/>
                  </a:lnTo>
                  <a:lnTo>
                    <a:pt x="2974" y="4403"/>
                  </a:lnTo>
                  <a:lnTo>
                    <a:pt x="2223" y="4403"/>
                  </a:lnTo>
                  <a:lnTo>
                    <a:pt x="2223" y="3778"/>
                  </a:lnTo>
                  <a:lnTo>
                    <a:pt x="2807" y="3778"/>
                  </a:lnTo>
                  <a:lnTo>
                    <a:pt x="2807" y="667"/>
                  </a:lnTo>
                  <a:lnTo>
                    <a:pt x="3904" y="667"/>
                  </a:lnTo>
                  <a:lnTo>
                    <a:pt x="3904" y="9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组合 27"/>
          <p:cNvGrpSpPr/>
          <p:nvPr/>
        </p:nvGrpSpPr>
        <p:grpSpPr>
          <a:xfrm>
            <a:off x="9083110" y="2243705"/>
            <a:ext cx="2710438" cy="1143536"/>
            <a:chOff x="9083110" y="2243705"/>
            <a:chExt cx="2710438" cy="1143536"/>
          </a:xfrm>
        </p:grpSpPr>
        <p:grpSp>
          <p:nvGrpSpPr>
            <p:cNvPr id="6" name="组合 5"/>
            <p:cNvGrpSpPr/>
            <p:nvPr/>
          </p:nvGrpSpPr>
          <p:grpSpPr>
            <a:xfrm>
              <a:off x="9083110" y="2243705"/>
              <a:ext cx="2440469" cy="1143536"/>
              <a:chOff x="9083110" y="2243705"/>
              <a:chExt cx="2440469" cy="1143536"/>
            </a:xfrm>
          </p:grpSpPr>
          <p:sp>
            <p:nvSpPr>
              <p:cNvPr id="86" name="矩形: 剪去对角 85"/>
              <p:cNvSpPr/>
              <p:nvPr/>
            </p:nvSpPr>
            <p:spPr>
              <a:xfrm>
                <a:off x="9336004" y="2243705"/>
                <a:ext cx="2187575" cy="1143536"/>
              </a:xfrm>
              <a:prstGeom prst="snip2DiagRect">
                <a:avLst>
                  <a:gd name="adj1" fmla="val 0"/>
                  <a:gd name="adj2" fmla="val 0"/>
                </a:avLst>
              </a:prstGeom>
              <a:gradFill>
                <a:gsLst>
                  <a:gs pos="100000">
                    <a:schemeClr val="tx1">
                      <a:lumMod val="50000"/>
                      <a:lumOff val="50000"/>
                      <a:alpha val="0"/>
                    </a:schemeClr>
                  </a:gs>
                  <a:gs pos="0">
                    <a:srgbClr val="81BBC5">
                      <a:alpha val="20000"/>
                    </a:srgbClr>
                  </a:gs>
                </a:gsLst>
                <a:lin ang="0" scaled="1"/>
              </a:gradFill>
              <a:ln w="25400" cap="flat">
                <a:noFill/>
                <a:prstDash val="solid"/>
                <a:miter/>
              </a:ln>
              <a:effectLst/>
            </p:spPr>
            <p:txBody>
              <a:bodyPr rtlCol="0" anchor="ctr"/>
              <a:lstStyle/>
              <a:p>
                <a:endParaRPr lang="zh-CN" altLang="en-US" sz="1200" dirty="0"/>
              </a:p>
            </p:txBody>
          </p:sp>
          <p:sp>
            <p:nvSpPr>
              <p:cNvPr id="89" name="文本框 88"/>
              <p:cNvSpPr txBox="1"/>
              <p:nvPr/>
            </p:nvSpPr>
            <p:spPr>
              <a:xfrm>
                <a:off x="9083110" y="2545473"/>
                <a:ext cx="540000" cy="540000"/>
              </a:xfrm>
              <a:prstGeom prst="rect">
                <a:avLst/>
              </a:prstGeom>
              <a:gradFill>
                <a:gsLst>
                  <a:gs pos="0">
                    <a:schemeClr val="accent3">
                      <a:lumMod val="60000"/>
                      <a:lumOff val="40000"/>
                    </a:schemeClr>
                  </a:gs>
                  <a:gs pos="50000">
                    <a:schemeClr val="accent3"/>
                  </a:gs>
                </a:gsLst>
                <a:lin ang="2700000" scaled="0"/>
              </a:gradFill>
            </p:spPr>
            <p:txBody>
              <a:bodyPr wrap="none" lIns="108000" tIns="108000" rIns="108000" bIns="108000" rtlCol="0" anchor="ctr" anchorCtr="0">
                <a:noAutofit/>
              </a:bodyPr>
              <a:lstStyle>
                <a:defPPr>
                  <a:defRPr lang="zh-CN"/>
                </a:defPPr>
                <a:lvl1pPr algn="ctr">
                  <a:defRPr kumimoji="1" b="1">
                    <a:solidFill>
                      <a:srgbClr val="FFFFFF"/>
                    </a:solidFill>
                  </a:defRPr>
                </a:lvl1pPr>
              </a:lstStyle>
              <a:p>
                <a:endParaRPr lang="zh-CN" altLang="en-US" dirty="0">
                  <a:latin typeface="Arial" panose="020B0604020202020204" pitchFamily="34" charset="0"/>
                  <a:ea typeface="微软雅黑" panose="020B0503020204020204" charset="-122"/>
                </a:endParaRPr>
              </a:p>
            </p:txBody>
          </p:sp>
          <p:sp>
            <p:nvSpPr>
              <p:cNvPr id="100" name="任意多边形: 形状 99"/>
              <p:cNvSpPr/>
              <p:nvPr/>
            </p:nvSpPr>
            <p:spPr>
              <a:xfrm>
                <a:off x="9134768" y="2714049"/>
                <a:ext cx="436683" cy="207138"/>
              </a:xfrm>
              <a:custGeom>
                <a:avLst/>
                <a:gdLst>
                  <a:gd name="connsiteX0" fmla="*/ 28988 w 607551"/>
                  <a:gd name="connsiteY0" fmla="*/ 246555 h 288189"/>
                  <a:gd name="connsiteX1" fmla="*/ 536918 w 607551"/>
                  <a:gd name="connsiteY1" fmla="*/ 246555 h 288189"/>
                  <a:gd name="connsiteX2" fmla="*/ 525526 w 607551"/>
                  <a:gd name="connsiteY2" fmla="*/ 260492 h 288189"/>
                  <a:gd name="connsiteX3" fmla="*/ 525081 w 607551"/>
                  <a:gd name="connsiteY3" fmla="*/ 278690 h 288189"/>
                  <a:gd name="connsiteX4" fmla="*/ 515291 w 607551"/>
                  <a:gd name="connsiteY4" fmla="*/ 288189 h 288189"/>
                  <a:gd name="connsiteX5" fmla="*/ 38778 w 607551"/>
                  <a:gd name="connsiteY5" fmla="*/ 288189 h 288189"/>
                  <a:gd name="connsiteX6" fmla="*/ 28988 w 607551"/>
                  <a:gd name="connsiteY6" fmla="*/ 278424 h 288189"/>
                  <a:gd name="connsiteX7" fmla="*/ 67392 w 607551"/>
                  <a:gd name="connsiteY7" fmla="*/ 97098 h 288189"/>
                  <a:gd name="connsiteX8" fmla="*/ 87594 w 607551"/>
                  <a:gd name="connsiteY8" fmla="*/ 117278 h 288189"/>
                  <a:gd name="connsiteX9" fmla="*/ 87594 w 607551"/>
                  <a:gd name="connsiteY9" fmla="*/ 126968 h 288189"/>
                  <a:gd name="connsiteX10" fmla="*/ 87594 w 607551"/>
                  <a:gd name="connsiteY10" fmla="*/ 147147 h 288189"/>
                  <a:gd name="connsiteX11" fmla="*/ 600913 w 607551"/>
                  <a:gd name="connsiteY11" fmla="*/ 147147 h 288189"/>
                  <a:gd name="connsiteX12" fmla="*/ 605362 w 607551"/>
                  <a:gd name="connsiteY12" fmla="*/ 162527 h 288189"/>
                  <a:gd name="connsiteX13" fmla="*/ 553301 w 607551"/>
                  <a:gd name="connsiteY13" fmla="*/ 226444 h 288189"/>
                  <a:gd name="connsiteX14" fmla="*/ 29036 w 607551"/>
                  <a:gd name="connsiteY14" fmla="*/ 226444 h 288189"/>
                  <a:gd name="connsiteX15" fmla="*/ 29036 w 607551"/>
                  <a:gd name="connsiteY15" fmla="*/ 205642 h 288189"/>
                  <a:gd name="connsiteX16" fmla="*/ 3761 w 607551"/>
                  <a:gd name="connsiteY16" fmla="*/ 174172 h 288189"/>
                  <a:gd name="connsiteX17" fmla="*/ 12839 w 607551"/>
                  <a:gd name="connsiteY17" fmla="*/ 147147 h 288189"/>
                  <a:gd name="connsiteX18" fmla="*/ 47280 w 607551"/>
                  <a:gd name="connsiteY18" fmla="*/ 147147 h 288189"/>
                  <a:gd name="connsiteX19" fmla="*/ 47280 w 607551"/>
                  <a:gd name="connsiteY19" fmla="*/ 126968 h 288189"/>
                  <a:gd name="connsiteX20" fmla="*/ 47280 w 607551"/>
                  <a:gd name="connsiteY20" fmla="*/ 117278 h 288189"/>
                  <a:gd name="connsiteX21" fmla="*/ 67392 w 607551"/>
                  <a:gd name="connsiteY21" fmla="*/ 97098 h 288189"/>
                  <a:gd name="connsiteX22" fmla="*/ 449083 w 607551"/>
                  <a:gd name="connsiteY22" fmla="*/ 80162 h 288189"/>
                  <a:gd name="connsiteX23" fmla="*/ 537023 w 607551"/>
                  <a:gd name="connsiteY23" fmla="*/ 80162 h 288189"/>
                  <a:gd name="connsiteX24" fmla="*/ 554913 w 607551"/>
                  <a:gd name="connsiteY24" fmla="*/ 97944 h 288189"/>
                  <a:gd name="connsiteX25" fmla="*/ 554913 w 607551"/>
                  <a:gd name="connsiteY25" fmla="*/ 127017 h 288189"/>
                  <a:gd name="connsiteX26" fmla="*/ 431282 w 607551"/>
                  <a:gd name="connsiteY26" fmla="*/ 127017 h 288189"/>
                  <a:gd name="connsiteX27" fmla="*/ 431282 w 607551"/>
                  <a:gd name="connsiteY27" fmla="*/ 97944 h 288189"/>
                  <a:gd name="connsiteX28" fmla="*/ 449083 w 607551"/>
                  <a:gd name="connsiteY28" fmla="*/ 80162 h 288189"/>
                  <a:gd name="connsiteX29" fmla="*/ 305359 w 607551"/>
                  <a:gd name="connsiteY29" fmla="*/ 80162 h 288189"/>
                  <a:gd name="connsiteX30" fmla="*/ 393210 w 607551"/>
                  <a:gd name="connsiteY30" fmla="*/ 80162 h 288189"/>
                  <a:gd name="connsiteX31" fmla="*/ 411100 w 607551"/>
                  <a:gd name="connsiteY31" fmla="*/ 97944 h 288189"/>
                  <a:gd name="connsiteX32" fmla="*/ 411100 w 607551"/>
                  <a:gd name="connsiteY32" fmla="*/ 127017 h 288189"/>
                  <a:gd name="connsiteX33" fmla="*/ 287469 w 607551"/>
                  <a:gd name="connsiteY33" fmla="*/ 127017 h 288189"/>
                  <a:gd name="connsiteX34" fmla="*/ 287469 w 607551"/>
                  <a:gd name="connsiteY34" fmla="*/ 97944 h 288189"/>
                  <a:gd name="connsiteX35" fmla="*/ 305359 w 607551"/>
                  <a:gd name="connsiteY35" fmla="*/ 80162 h 288189"/>
                  <a:gd name="connsiteX36" fmla="*/ 161529 w 607551"/>
                  <a:gd name="connsiteY36" fmla="*/ 80162 h 288189"/>
                  <a:gd name="connsiteX37" fmla="*/ 249469 w 607551"/>
                  <a:gd name="connsiteY37" fmla="*/ 80162 h 288189"/>
                  <a:gd name="connsiteX38" fmla="*/ 267359 w 607551"/>
                  <a:gd name="connsiteY38" fmla="*/ 97944 h 288189"/>
                  <a:gd name="connsiteX39" fmla="*/ 267359 w 607551"/>
                  <a:gd name="connsiteY39" fmla="*/ 127017 h 288189"/>
                  <a:gd name="connsiteX40" fmla="*/ 143728 w 607551"/>
                  <a:gd name="connsiteY40" fmla="*/ 127017 h 288189"/>
                  <a:gd name="connsiteX41" fmla="*/ 143728 w 607551"/>
                  <a:gd name="connsiteY41" fmla="*/ 97944 h 288189"/>
                  <a:gd name="connsiteX42" fmla="*/ 161529 w 607551"/>
                  <a:gd name="connsiteY42" fmla="*/ 80162 h 288189"/>
                  <a:gd name="connsiteX43" fmla="*/ 377265 w 607551"/>
                  <a:gd name="connsiteY43" fmla="*/ 0 h 288189"/>
                  <a:gd name="connsiteX44" fmla="*/ 465116 w 607551"/>
                  <a:gd name="connsiteY44" fmla="*/ 0 h 288189"/>
                  <a:gd name="connsiteX45" fmla="*/ 483006 w 607551"/>
                  <a:gd name="connsiteY45" fmla="*/ 17776 h 288189"/>
                  <a:gd name="connsiteX46" fmla="*/ 483006 w 607551"/>
                  <a:gd name="connsiteY46" fmla="*/ 56616 h 288189"/>
                  <a:gd name="connsiteX47" fmla="*/ 482650 w 607551"/>
                  <a:gd name="connsiteY47" fmla="*/ 59994 h 288189"/>
                  <a:gd name="connsiteX48" fmla="*/ 449094 w 607551"/>
                  <a:gd name="connsiteY48" fmla="*/ 59994 h 288189"/>
                  <a:gd name="connsiteX49" fmla="*/ 421146 w 607551"/>
                  <a:gd name="connsiteY49" fmla="*/ 72259 h 288189"/>
                  <a:gd name="connsiteX50" fmla="*/ 393198 w 607551"/>
                  <a:gd name="connsiteY50" fmla="*/ 59994 h 288189"/>
                  <a:gd name="connsiteX51" fmla="*/ 359731 w 607551"/>
                  <a:gd name="connsiteY51" fmla="*/ 59994 h 288189"/>
                  <a:gd name="connsiteX52" fmla="*/ 359375 w 607551"/>
                  <a:gd name="connsiteY52" fmla="*/ 56616 h 288189"/>
                  <a:gd name="connsiteX53" fmla="*/ 359375 w 607551"/>
                  <a:gd name="connsiteY53" fmla="*/ 17776 h 288189"/>
                  <a:gd name="connsiteX54" fmla="*/ 377265 w 607551"/>
                  <a:gd name="connsiteY54" fmla="*/ 0 h 288189"/>
                  <a:gd name="connsiteX55" fmla="*/ 233453 w 607551"/>
                  <a:gd name="connsiteY55" fmla="*/ 0 h 288189"/>
                  <a:gd name="connsiteX56" fmla="*/ 321393 w 607551"/>
                  <a:gd name="connsiteY56" fmla="*/ 0 h 288189"/>
                  <a:gd name="connsiteX57" fmla="*/ 339194 w 607551"/>
                  <a:gd name="connsiteY57" fmla="*/ 17776 h 288189"/>
                  <a:gd name="connsiteX58" fmla="*/ 339194 w 607551"/>
                  <a:gd name="connsiteY58" fmla="*/ 56616 h 288189"/>
                  <a:gd name="connsiteX59" fmla="*/ 338927 w 607551"/>
                  <a:gd name="connsiteY59" fmla="*/ 59994 h 288189"/>
                  <a:gd name="connsiteX60" fmla="*/ 305371 w 607551"/>
                  <a:gd name="connsiteY60" fmla="*/ 59994 h 288189"/>
                  <a:gd name="connsiteX61" fmla="*/ 277423 w 607551"/>
                  <a:gd name="connsiteY61" fmla="*/ 72259 h 288189"/>
                  <a:gd name="connsiteX62" fmla="*/ 249475 w 607551"/>
                  <a:gd name="connsiteY62" fmla="*/ 59994 h 288189"/>
                  <a:gd name="connsiteX63" fmla="*/ 215919 w 607551"/>
                  <a:gd name="connsiteY63" fmla="*/ 59994 h 288189"/>
                  <a:gd name="connsiteX64" fmla="*/ 215563 w 607551"/>
                  <a:gd name="connsiteY64" fmla="*/ 56616 h 288189"/>
                  <a:gd name="connsiteX65" fmla="*/ 215563 w 607551"/>
                  <a:gd name="connsiteY65" fmla="*/ 17776 h 288189"/>
                  <a:gd name="connsiteX66" fmla="*/ 233453 w 607551"/>
                  <a:gd name="connsiteY66" fmla="*/ 0 h 28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7551" h="288189">
                    <a:moveTo>
                      <a:pt x="28988" y="246555"/>
                    </a:moveTo>
                    <a:lnTo>
                      <a:pt x="536918" y="246555"/>
                    </a:lnTo>
                    <a:lnTo>
                      <a:pt x="525526" y="260492"/>
                    </a:lnTo>
                    <a:lnTo>
                      <a:pt x="525081" y="278690"/>
                    </a:lnTo>
                    <a:cubicBezTo>
                      <a:pt x="524992" y="284017"/>
                      <a:pt x="520631" y="288189"/>
                      <a:pt x="515291" y="288189"/>
                    </a:cubicBezTo>
                    <a:lnTo>
                      <a:pt x="38778" y="288189"/>
                    </a:lnTo>
                    <a:cubicBezTo>
                      <a:pt x="33349" y="288189"/>
                      <a:pt x="28988" y="283839"/>
                      <a:pt x="28988" y="278424"/>
                    </a:cubicBezTo>
                    <a:close/>
                    <a:moveTo>
                      <a:pt x="67392" y="97098"/>
                    </a:moveTo>
                    <a:cubicBezTo>
                      <a:pt x="78517" y="97098"/>
                      <a:pt x="87594" y="106166"/>
                      <a:pt x="87594" y="117278"/>
                    </a:cubicBezTo>
                    <a:lnTo>
                      <a:pt x="87594" y="126968"/>
                    </a:lnTo>
                    <a:lnTo>
                      <a:pt x="87594" y="147147"/>
                    </a:lnTo>
                    <a:lnTo>
                      <a:pt x="600913" y="147147"/>
                    </a:lnTo>
                    <a:cubicBezTo>
                      <a:pt x="607053" y="149192"/>
                      <a:pt x="609812" y="157015"/>
                      <a:pt x="605362" y="162527"/>
                    </a:cubicBezTo>
                    <a:lnTo>
                      <a:pt x="553301" y="226444"/>
                    </a:lnTo>
                    <a:lnTo>
                      <a:pt x="29036" y="226444"/>
                    </a:lnTo>
                    <a:lnTo>
                      <a:pt x="29036" y="205642"/>
                    </a:lnTo>
                    <a:lnTo>
                      <a:pt x="3761" y="174172"/>
                    </a:lnTo>
                    <a:cubicBezTo>
                      <a:pt x="-4248" y="164216"/>
                      <a:pt x="1359" y="149903"/>
                      <a:pt x="12839" y="147147"/>
                    </a:cubicBezTo>
                    <a:lnTo>
                      <a:pt x="47280" y="147147"/>
                    </a:lnTo>
                    <a:lnTo>
                      <a:pt x="47280" y="126968"/>
                    </a:lnTo>
                    <a:lnTo>
                      <a:pt x="47280" y="117278"/>
                    </a:lnTo>
                    <a:cubicBezTo>
                      <a:pt x="47280" y="106166"/>
                      <a:pt x="56268" y="97098"/>
                      <a:pt x="67392" y="97098"/>
                    </a:cubicBezTo>
                    <a:close/>
                    <a:moveTo>
                      <a:pt x="449083" y="80162"/>
                    </a:moveTo>
                    <a:lnTo>
                      <a:pt x="537023" y="80162"/>
                    </a:lnTo>
                    <a:cubicBezTo>
                      <a:pt x="546902" y="80162"/>
                      <a:pt x="554913" y="88164"/>
                      <a:pt x="554913" y="97944"/>
                    </a:cubicBezTo>
                    <a:lnTo>
                      <a:pt x="554913" y="127017"/>
                    </a:lnTo>
                    <a:lnTo>
                      <a:pt x="431282" y="127017"/>
                    </a:lnTo>
                    <a:lnTo>
                      <a:pt x="431282" y="97944"/>
                    </a:lnTo>
                    <a:cubicBezTo>
                      <a:pt x="431282" y="88164"/>
                      <a:pt x="439293" y="80162"/>
                      <a:pt x="449083" y="80162"/>
                    </a:cubicBezTo>
                    <a:close/>
                    <a:moveTo>
                      <a:pt x="305359" y="80162"/>
                    </a:moveTo>
                    <a:lnTo>
                      <a:pt x="393210" y="80162"/>
                    </a:lnTo>
                    <a:cubicBezTo>
                      <a:pt x="403089" y="80162"/>
                      <a:pt x="411100" y="88164"/>
                      <a:pt x="411100" y="97944"/>
                    </a:cubicBezTo>
                    <a:lnTo>
                      <a:pt x="411100" y="127017"/>
                    </a:lnTo>
                    <a:lnTo>
                      <a:pt x="287469" y="127017"/>
                    </a:lnTo>
                    <a:lnTo>
                      <a:pt x="287469" y="97944"/>
                    </a:lnTo>
                    <a:cubicBezTo>
                      <a:pt x="287469" y="88164"/>
                      <a:pt x="295480" y="80162"/>
                      <a:pt x="305359" y="80162"/>
                    </a:cubicBezTo>
                    <a:close/>
                    <a:moveTo>
                      <a:pt x="161529" y="80162"/>
                    </a:moveTo>
                    <a:lnTo>
                      <a:pt x="249469" y="80162"/>
                    </a:lnTo>
                    <a:cubicBezTo>
                      <a:pt x="259348" y="80162"/>
                      <a:pt x="267359" y="88164"/>
                      <a:pt x="267359" y="97944"/>
                    </a:cubicBezTo>
                    <a:lnTo>
                      <a:pt x="267359" y="127017"/>
                    </a:lnTo>
                    <a:lnTo>
                      <a:pt x="143728" y="127017"/>
                    </a:lnTo>
                    <a:lnTo>
                      <a:pt x="143728" y="97944"/>
                    </a:lnTo>
                    <a:cubicBezTo>
                      <a:pt x="143728" y="88164"/>
                      <a:pt x="151739" y="80162"/>
                      <a:pt x="161529" y="80162"/>
                    </a:cubicBezTo>
                    <a:close/>
                    <a:moveTo>
                      <a:pt x="377265" y="0"/>
                    </a:moveTo>
                    <a:lnTo>
                      <a:pt x="465116" y="0"/>
                    </a:lnTo>
                    <a:cubicBezTo>
                      <a:pt x="474995" y="0"/>
                      <a:pt x="483006" y="7999"/>
                      <a:pt x="483006" y="17776"/>
                    </a:cubicBezTo>
                    <a:lnTo>
                      <a:pt x="483006" y="56616"/>
                    </a:lnTo>
                    <a:cubicBezTo>
                      <a:pt x="483006" y="57772"/>
                      <a:pt x="482917" y="58927"/>
                      <a:pt x="482650" y="59994"/>
                    </a:cubicBezTo>
                    <a:lnTo>
                      <a:pt x="449094" y="59994"/>
                    </a:lnTo>
                    <a:cubicBezTo>
                      <a:pt x="438057" y="59994"/>
                      <a:pt x="428089" y="64704"/>
                      <a:pt x="421146" y="72259"/>
                    </a:cubicBezTo>
                    <a:cubicBezTo>
                      <a:pt x="414203" y="64704"/>
                      <a:pt x="404235" y="59994"/>
                      <a:pt x="393198" y="59994"/>
                    </a:cubicBezTo>
                    <a:lnTo>
                      <a:pt x="359731" y="59994"/>
                    </a:lnTo>
                    <a:cubicBezTo>
                      <a:pt x="359464" y="58927"/>
                      <a:pt x="359375" y="57772"/>
                      <a:pt x="359375" y="56616"/>
                    </a:cubicBezTo>
                    <a:lnTo>
                      <a:pt x="359375" y="17776"/>
                    </a:lnTo>
                    <a:cubicBezTo>
                      <a:pt x="359375" y="7999"/>
                      <a:pt x="367386" y="0"/>
                      <a:pt x="377265" y="0"/>
                    </a:cubicBezTo>
                    <a:close/>
                    <a:moveTo>
                      <a:pt x="233453" y="0"/>
                    </a:moveTo>
                    <a:lnTo>
                      <a:pt x="321393" y="0"/>
                    </a:lnTo>
                    <a:cubicBezTo>
                      <a:pt x="331183" y="0"/>
                      <a:pt x="339194" y="7999"/>
                      <a:pt x="339194" y="17776"/>
                    </a:cubicBezTo>
                    <a:lnTo>
                      <a:pt x="339194" y="56616"/>
                    </a:lnTo>
                    <a:cubicBezTo>
                      <a:pt x="339194" y="57772"/>
                      <a:pt x="339105" y="58927"/>
                      <a:pt x="338927" y="59994"/>
                    </a:cubicBezTo>
                    <a:lnTo>
                      <a:pt x="305371" y="59994"/>
                    </a:lnTo>
                    <a:cubicBezTo>
                      <a:pt x="294334" y="59994"/>
                      <a:pt x="284366" y="64704"/>
                      <a:pt x="277423" y="72259"/>
                    </a:cubicBezTo>
                    <a:cubicBezTo>
                      <a:pt x="270480" y="64704"/>
                      <a:pt x="260512" y="59994"/>
                      <a:pt x="249475" y="59994"/>
                    </a:cubicBezTo>
                    <a:lnTo>
                      <a:pt x="215919" y="59994"/>
                    </a:lnTo>
                    <a:cubicBezTo>
                      <a:pt x="215741" y="58927"/>
                      <a:pt x="215563" y="57772"/>
                      <a:pt x="215563" y="56616"/>
                    </a:cubicBezTo>
                    <a:lnTo>
                      <a:pt x="215563" y="17776"/>
                    </a:lnTo>
                    <a:cubicBezTo>
                      <a:pt x="215563" y="7999"/>
                      <a:pt x="223574" y="0"/>
                      <a:pt x="2334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文本框 33"/>
            <p:cNvSpPr txBox="1"/>
            <p:nvPr/>
          </p:nvSpPr>
          <p:spPr>
            <a:xfrm>
              <a:off x="9248468" y="2454419"/>
              <a:ext cx="2545080" cy="459740"/>
            </a:xfrm>
            <a:prstGeom prst="rect">
              <a:avLst/>
            </a:prstGeom>
          </p:spPr>
          <p:txBody>
            <a:bodyPr wrap="square">
              <a:noAutofit/>
              <a:extLst>
                <a:ext uri="{4A0BC546-FE56-4ADE-93B0-CB8AF2F6F144}">
                  <wpsdc:textFrameExt xmlns:wpsdc="http://www.wps.cn/officeDocument/2022/drawingmlCustomData" type="text"/>
                </a:ext>
              </a:extLst>
            </a:bodyPr>
            <a:lstStyle/>
            <a:p>
              <a:pPr algn="ctr"/>
              <a:r>
                <a:rPr lang="zh-CN" altLang="en-US" sz="2400" b="1" spc="200" dirty="0">
                  <a:solidFill>
                    <a:schemeClr val="accent1"/>
                  </a:solidFill>
                  <a:latin typeface="楷体" panose="02010609060101010101" pitchFamily="49" charset="-122"/>
                  <a:ea typeface="楷体" panose="02010609060101010101" pitchFamily="49" charset="-122"/>
                  <a:sym typeface="+mn-ea"/>
                </a:rPr>
                <a:t>第一大</a:t>
              </a:r>
              <a:endParaRPr lang="en-US" altLang="zh-CN" sz="2400" b="1" spc="200" dirty="0">
                <a:solidFill>
                  <a:schemeClr val="accent1"/>
                </a:solidFill>
                <a:latin typeface="楷体" panose="02010609060101010101" pitchFamily="49" charset="-122"/>
                <a:ea typeface="楷体" panose="02010609060101010101" pitchFamily="49" charset="-122"/>
                <a:sym typeface="+mn-ea"/>
              </a:endParaRPr>
            </a:p>
            <a:p>
              <a:pPr algn="ctr"/>
              <a:r>
                <a:rPr lang="zh-CN" altLang="en-US" sz="2000" spc="200" dirty="0">
                  <a:latin typeface="楷体" panose="02010609060101010101" pitchFamily="49" charset="-122"/>
                  <a:ea typeface="楷体" panose="02010609060101010101" pitchFamily="49" charset="-122"/>
                  <a:sym typeface="+mn-ea"/>
                </a:rPr>
                <a:t>货物贸易国</a:t>
              </a:r>
              <a:endParaRPr lang="zh-CN" altLang="en-US" sz="2000" dirty="0">
                <a:latin typeface="楷体" panose="02010609060101010101" pitchFamily="49" charset="-122"/>
                <a:ea typeface="楷体" panose="02010609060101010101" pitchFamily="49" charset="-122"/>
              </a:endParaRPr>
            </a:p>
          </p:txBody>
        </p:sp>
      </p:grpSp>
      <p:grpSp>
        <p:nvGrpSpPr>
          <p:cNvPr id="5" name="组合 4"/>
          <p:cNvGrpSpPr/>
          <p:nvPr/>
        </p:nvGrpSpPr>
        <p:grpSpPr>
          <a:xfrm>
            <a:off x="6438159" y="2243705"/>
            <a:ext cx="2668865" cy="1143536"/>
            <a:chOff x="6438159" y="2243705"/>
            <a:chExt cx="2668865" cy="1143536"/>
          </a:xfrm>
        </p:grpSpPr>
        <p:sp>
          <p:nvSpPr>
            <p:cNvPr id="82" name="矩形: 剪去对角 81"/>
            <p:cNvSpPr/>
            <p:nvPr/>
          </p:nvSpPr>
          <p:spPr>
            <a:xfrm>
              <a:off x="6691053" y="2243705"/>
              <a:ext cx="2187575" cy="1143536"/>
            </a:xfrm>
            <a:prstGeom prst="snip2DiagRect">
              <a:avLst>
                <a:gd name="adj1" fmla="val 0"/>
                <a:gd name="adj2" fmla="val 0"/>
              </a:avLst>
            </a:prstGeom>
            <a:gradFill>
              <a:gsLst>
                <a:gs pos="100000">
                  <a:schemeClr val="accent1">
                    <a:alpha val="0"/>
                  </a:schemeClr>
                </a:gs>
                <a:gs pos="0">
                  <a:schemeClr val="accent1">
                    <a:lumMod val="60000"/>
                    <a:lumOff val="40000"/>
                    <a:alpha val="20000"/>
                  </a:schemeClr>
                </a:gs>
              </a:gsLst>
              <a:lin ang="0" scaled="1"/>
            </a:gradFill>
            <a:ln w="25400" cap="flat">
              <a:noFill/>
              <a:prstDash val="solid"/>
              <a:miter/>
            </a:ln>
            <a:effectLst/>
          </p:spPr>
          <p:txBody>
            <a:bodyPr rtlCol="0" anchor="ctr"/>
            <a:lstStyle/>
            <a:p>
              <a:endParaRPr lang="zh-CN" altLang="en-US" sz="1200" dirty="0"/>
            </a:p>
          </p:txBody>
        </p:sp>
        <p:sp>
          <p:nvSpPr>
            <p:cNvPr id="85" name="文本框 84"/>
            <p:cNvSpPr txBox="1"/>
            <p:nvPr/>
          </p:nvSpPr>
          <p:spPr>
            <a:xfrm>
              <a:off x="6438159" y="2545473"/>
              <a:ext cx="540000" cy="540000"/>
            </a:xfrm>
            <a:prstGeom prst="rect">
              <a:avLst/>
            </a:prstGeom>
            <a:gradFill>
              <a:gsLst>
                <a:gs pos="0">
                  <a:schemeClr val="accent4">
                    <a:lumMod val="60000"/>
                    <a:lumOff val="40000"/>
                  </a:schemeClr>
                </a:gs>
                <a:gs pos="50000">
                  <a:schemeClr val="accent4"/>
                </a:gs>
              </a:gsLst>
              <a:lin ang="2700000" scaled="0"/>
            </a:gradFill>
          </p:spPr>
          <p:txBody>
            <a:bodyPr wrap="none" lIns="108000" tIns="108000" rIns="108000" bIns="108000" rtlCol="0" anchor="ctr" anchorCtr="0">
              <a:noAutofit/>
            </a:bodyPr>
            <a:lstStyle>
              <a:defPPr>
                <a:defRPr lang="zh-CN"/>
              </a:defPPr>
              <a:lvl1pPr algn="ctr">
                <a:defRPr kumimoji="1" b="1">
                  <a:solidFill>
                    <a:srgbClr val="FFFFFF"/>
                  </a:solidFill>
                </a:defRPr>
              </a:lvl1pPr>
            </a:lstStyle>
            <a:p>
              <a:endParaRPr lang="zh-CN" altLang="en-US" dirty="0">
                <a:latin typeface="Arial" panose="020B0604020202020204" pitchFamily="34" charset="0"/>
                <a:ea typeface="微软雅黑" panose="020B0503020204020204" charset="-122"/>
              </a:endParaRPr>
            </a:p>
          </p:txBody>
        </p:sp>
        <p:sp>
          <p:nvSpPr>
            <p:cNvPr id="35" name="文本框 34"/>
            <p:cNvSpPr txBox="1"/>
            <p:nvPr/>
          </p:nvSpPr>
          <p:spPr>
            <a:xfrm>
              <a:off x="6584804" y="2449726"/>
              <a:ext cx="2522220" cy="405130"/>
            </a:xfrm>
            <a:prstGeom prst="rect">
              <a:avLst/>
            </a:prstGeom>
          </p:spPr>
          <p:txBody>
            <a:bodyPr wrap="square">
              <a:noAutofit/>
              <a:extLst>
                <a:ext uri="{4A0BC546-FE56-4ADE-93B0-CB8AF2F6F144}">
                  <wpsdc:textFrameExt xmlns:wpsdc="http://www.wps.cn/officeDocument/2022/drawingmlCustomData" type="text"/>
                </a:ext>
              </a:extLst>
            </a:bodyPr>
            <a:lstStyle/>
            <a:p>
              <a:pPr algn="ctr"/>
              <a:r>
                <a:rPr lang="zh-CN" altLang="en-US" sz="2400" b="1" spc="200" dirty="0">
                  <a:solidFill>
                    <a:schemeClr val="accent1"/>
                  </a:solidFill>
                  <a:latin typeface="楷体" panose="02010609060101010101" pitchFamily="49" charset="-122"/>
                  <a:ea typeface="楷体" panose="02010609060101010101" pitchFamily="49" charset="-122"/>
                  <a:sym typeface="+mn-ea"/>
                </a:rPr>
                <a:t>第一大</a:t>
              </a:r>
              <a:endParaRPr lang="en-US" altLang="zh-CN" sz="2400" b="1" spc="200" dirty="0">
                <a:solidFill>
                  <a:schemeClr val="accent1"/>
                </a:solidFill>
                <a:latin typeface="楷体" panose="02010609060101010101" pitchFamily="49" charset="-122"/>
                <a:ea typeface="楷体" panose="02010609060101010101" pitchFamily="49" charset="-122"/>
                <a:sym typeface="+mn-ea"/>
              </a:endParaRPr>
            </a:p>
            <a:p>
              <a:pPr algn="ctr"/>
              <a:r>
                <a:rPr lang="zh-CN" altLang="en-US" sz="2000" spc="200" dirty="0">
                  <a:latin typeface="楷体" panose="02010609060101010101" pitchFamily="49" charset="-122"/>
                  <a:ea typeface="楷体" panose="02010609060101010101" pitchFamily="49" charset="-122"/>
                  <a:sym typeface="+mn-ea"/>
                </a:rPr>
                <a:t>外汇储备国</a:t>
              </a:r>
              <a:endParaRPr lang="zh-CN" altLang="en-US" sz="2000" dirty="0">
                <a:latin typeface="楷体" panose="02010609060101010101" pitchFamily="49" charset="-122"/>
                <a:ea typeface="楷体" panose="02010609060101010101" pitchFamily="49" charset="-122"/>
              </a:endParaRPr>
            </a:p>
          </p:txBody>
        </p:sp>
        <p:sp>
          <p:nvSpPr>
            <p:cNvPr id="101" name="任意多边形: 形状 100"/>
            <p:cNvSpPr/>
            <p:nvPr/>
          </p:nvSpPr>
          <p:spPr>
            <a:xfrm>
              <a:off x="6495823" y="2675993"/>
              <a:ext cx="435839" cy="280098"/>
            </a:xfrm>
            <a:custGeom>
              <a:avLst/>
              <a:gdLst>
                <a:gd name="T0" fmla="*/ 143 w 6403"/>
                <a:gd name="T1" fmla="*/ 1635 h 4121"/>
                <a:gd name="T2" fmla="*/ 0 w 6403"/>
                <a:gd name="T3" fmla="*/ 3978 h 4121"/>
                <a:gd name="T4" fmla="*/ 4610 w 6403"/>
                <a:gd name="T5" fmla="*/ 4121 h 4121"/>
                <a:gd name="T6" fmla="*/ 4753 w 6403"/>
                <a:gd name="T7" fmla="*/ 1778 h 4121"/>
                <a:gd name="T8" fmla="*/ 4466 w 6403"/>
                <a:gd name="T9" fmla="*/ 3382 h 4121"/>
                <a:gd name="T10" fmla="*/ 4002 w 6403"/>
                <a:gd name="T11" fmla="*/ 3692 h 4121"/>
                <a:gd name="T12" fmla="*/ 711 w 6403"/>
                <a:gd name="T13" fmla="*/ 3834 h 4121"/>
                <a:gd name="T14" fmla="*/ 407 w 6403"/>
                <a:gd name="T15" fmla="*/ 3356 h 4121"/>
                <a:gd name="T16" fmla="*/ 287 w 6403"/>
                <a:gd name="T17" fmla="*/ 2355 h 4121"/>
                <a:gd name="T18" fmla="*/ 743 w 6403"/>
                <a:gd name="T19" fmla="*/ 2042 h 4121"/>
                <a:gd name="T20" fmla="*/ 4024 w 6403"/>
                <a:gd name="T21" fmla="*/ 1922 h 4121"/>
                <a:gd name="T22" fmla="*/ 4337 w 6403"/>
                <a:gd name="T23" fmla="*/ 2378 h 4121"/>
                <a:gd name="T24" fmla="*/ 4466 w 6403"/>
                <a:gd name="T25" fmla="*/ 3382 h 4121"/>
                <a:gd name="T26" fmla="*/ 2001 w 6403"/>
                <a:gd name="T27" fmla="*/ 2379 h 4121"/>
                <a:gd name="T28" fmla="*/ 1962 w 6403"/>
                <a:gd name="T29" fmla="*/ 3377 h 4121"/>
                <a:gd name="T30" fmla="*/ 1686 w 6403"/>
                <a:gd name="T31" fmla="*/ 3692 h 4121"/>
                <a:gd name="T32" fmla="*/ 3067 w 6403"/>
                <a:gd name="T33" fmla="*/ 3377 h 4121"/>
                <a:gd name="T34" fmla="*/ 3022 w 6403"/>
                <a:gd name="T35" fmla="*/ 2894 h 4121"/>
                <a:gd name="T36" fmla="*/ 3067 w 6403"/>
                <a:gd name="T37" fmla="*/ 2379 h 4121"/>
                <a:gd name="T38" fmla="*/ 1686 w 6403"/>
                <a:gd name="T39" fmla="*/ 2064 h 4121"/>
                <a:gd name="T40" fmla="*/ 2153 w 6403"/>
                <a:gd name="T41" fmla="*/ 2705 h 4121"/>
                <a:gd name="T42" fmla="*/ 2628 w 6403"/>
                <a:gd name="T43" fmla="*/ 2705 h 4121"/>
                <a:gd name="T44" fmla="*/ 2732 w 6403"/>
                <a:gd name="T45" fmla="*/ 3208 h 4121"/>
                <a:gd name="T46" fmla="*/ 2275 w 6403"/>
                <a:gd name="T47" fmla="*/ 2912 h 4121"/>
                <a:gd name="T48" fmla="*/ 5550 w 6403"/>
                <a:gd name="T49" fmla="*/ 985 h 4121"/>
                <a:gd name="T50" fmla="*/ 5407 w 6403"/>
                <a:gd name="T51" fmla="*/ 3328 h 4121"/>
                <a:gd name="T52" fmla="*/ 4885 w 6403"/>
                <a:gd name="T53" fmla="*/ 2675 h 4121"/>
                <a:gd name="T54" fmla="*/ 5263 w 6403"/>
                <a:gd name="T55" fmla="*/ 2589 h 4121"/>
                <a:gd name="T56" fmla="*/ 5134 w 6403"/>
                <a:gd name="T57" fmla="*/ 1585 h 4121"/>
                <a:gd name="T58" fmla="*/ 4822 w 6403"/>
                <a:gd name="T59" fmla="*/ 1129 h 4121"/>
                <a:gd name="T60" fmla="*/ 1540 w 6403"/>
                <a:gd name="T61" fmla="*/ 1249 h 4121"/>
                <a:gd name="T62" fmla="*/ 797 w 6403"/>
                <a:gd name="T63" fmla="*/ 1507 h 4121"/>
                <a:gd name="T64" fmla="*/ 940 w 6403"/>
                <a:gd name="T65" fmla="*/ 842 h 4121"/>
                <a:gd name="T66" fmla="*/ 5550 w 6403"/>
                <a:gd name="T67" fmla="*/ 985 h 4121"/>
                <a:gd name="T68" fmla="*/ 3864 w 6403"/>
                <a:gd name="T69" fmla="*/ 1507 h 4121"/>
                <a:gd name="T70" fmla="*/ 2483 w 6403"/>
                <a:gd name="T71" fmla="*/ 1271 h 4121"/>
                <a:gd name="T72" fmla="*/ 6403 w 6403"/>
                <a:gd name="T73" fmla="*/ 144 h 4121"/>
                <a:gd name="T74" fmla="*/ 6260 w 6403"/>
                <a:gd name="T75" fmla="*/ 2487 h 4121"/>
                <a:gd name="T76" fmla="*/ 5738 w 6403"/>
                <a:gd name="T77" fmla="*/ 1833 h 4121"/>
                <a:gd name="T78" fmla="*/ 6117 w 6403"/>
                <a:gd name="T79" fmla="*/ 1748 h 4121"/>
                <a:gd name="T80" fmla="*/ 5988 w 6403"/>
                <a:gd name="T81" fmla="*/ 743 h 4121"/>
                <a:gd name="T82" fmla="*/ 5675 w 6403"/>
                <a:gd name="T83" fmla="*/ 287 h 4121"/>
                <a:gd name="T84" fmla="*/ 2393 w 6403"/>
                <a:gd name="T85" fmla="*/ 408 h 4121"/>
                <a:gd name="T86" fmla="*/ 1651 w 6403"/>
                <a:gd name="T87" fmla="*/ 665 h 4121"/>
                <a:gd name="T88" fmla="*/ 1794 w 6403"/>
                <a:gd name="T89" fmla="*/ 0 h 4121"/>
                <a:gd name="T90" fmla="*/ 6403 w 6403"/>
                <a:gd name="T91" fmla="*/ 144 h 4121"/>
                <a:gd name="T92" fmla="*/ 4718 w 6403"/>
                <a:gd name="T93" fmla="*/ 665 h 4121"/>
                <a:gd name="T94" fmla="*/ 3336 w 6403"/>
                <a:gd name="T95" fmla="*/ 430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03" h="4121">
                  <a:moveTo>
                    <a:pt x="4610" y="1635"/>
                  </a:moveTo>
                  <a:lnTo>
                    <a:pt x="143" y="1635"/>
                  </a:lnTo>
                  <a:cubicBezTo>
                    <a:pt x="64" y="1635"/>
                    <a:pt x="0" y="1699"/>
                    <a:pt x="0" y="1778"/>
                  </a:cubicBezTo>
                  <a:lnTo>
                    <a:pt x="0" y="3978"/>
                  </a:lnTo>
                  <a:cubicBezTo>
                    <a:pt x="0" y="4057"/>
                    <a:pt x="64" y="4121"/>
                    <a:pt x="143" y="4121"/>
                  </a:cubicBezTo>
                  <a:lnTo>
                    <a:pt x="4610" y="4121"/>
                  </a:lnTo>
                  <a:cubicBezTo>
                    <a:pt x="4689" y="4121"/>
                    <a:pt x="4753" y="4057"/>
                    <a:pt x="4753" y="3978"/>
                  </a:cubicBezTo>
                  <a:lnTo>
                    <a:pt x="4753" y="1778"/>
                  </a:lnTo>
                  <a:cubicBezTo>
                    <a:pt x="4753" y="1699"/>
                    <a:pt x="4689" y="1635"/>
                    <a:pt x="4610" y="1635"/>
                  </a:cubicBezTo>
                  <a:close/>
                  <a:moveTo>
                    <a:pt x="4466" y="3382"/>
                  </a:moveTo>
                  <a:cubicBezTo>
                    <a:pt x="4426" y="3366"/>
                    <a:pt x="4383" y="3356"/>
                    <a:pt x="4337" y="3356"/>
                  </a:cubicBezTo>
                  <a:cubicBezTo>
                    <a:pt x="4152" y="3356"/>
                    <a:pt x="4002" y="3507"/>
                    <a:pt x="4002" y="3692"/>
                  </a:cubicBezTo>
                  <a:cubicBezTo>
                    <a:pt x="4002" y="3743"/>
                    <a:pt x="4013" y="3791"/>
                    <a:pt x="4034" y="3834"/>
                  </a:cubicBezTo>
                  <a:lnTo>
                    <a:pt x="711" y="3834"/>
                  </a:lnTo>
                  <a:cubicBezTo>
                    <a:pt x="731" y="3791"/>
                    <a:pt x="743" y="3743"/>
                    <a:pt x="743" y="3692"/>
                  </a:cubicBezTo>
                  <a:cubicBezTo>
                    <a:pt x="743" y="3507"/>
                    <a:pt x="593" y="3356"/>
                    <a:pt x="407" y="3356"/>
                  </a:cubicBezTo>
                  <a:cubicBezTo>
                    <a:pt x="365" y="3356"/>
                    <a:pt x="324" y="3365"/>
                    <a:pt x="287" y="3379"/>
                  </a:cubicBezTo>
                  <a:lnTo>
                    <a:pt x="287" y="2355"/>
                  </a:lnTo>
                  <a:cubicBezTo>
                    <a:pt x="324" y="2369"/>
                    <a:pt x="365" y="2378"/>
                    <a:pt x="407" y="2378"/>
                  </a:cubicBezTo>
                  <a:cubicBezTo>
                    <a:pt x="593" y="2378"/>
                    <a:pt x="743" y="2227"/>
                    <a:pt x="743" y="2042"/>
                  </a:cubicBezTo>
                  <a:cubicBezTo>
                    <a:pt x="743" y="2000"/>
                    <a:pt x="735" y="1959"/>
                    <a:pt x="720" y="1922"/>
                  </a:cubicBezTo>
                  <a:lnTo>
                    <a:pt x="4024" y="1922"/>
                  </a:lnTo>
                  <a:cubicBezTo>
                    <a:pt x="4010" y="1959"/>
                    <a:pt x="4002" y="2000"/>
                    <a:pt x="4002" y="2042"/>
                  </a:cubicBezTo>
                  <a:cubicBezTo>
                    <a:pt x="4002" y="2227"/>
                    <a:pt x="4152" y="2378"/>
                    <a:pt x="4337" y="2378"/>
                  </a:cubicBezTo>
                  <a:cubicBezTo>
                    <a:pt x="4383" y="2378"/>
                    <a:pt x="4426" y="2368"/>
                    <a:pt x="4466" y="2352"/>
                  </a:cubicBezTo>
                  <a:lnTo>
                    <a:pt x="4466" y="3382"/>
                  </a:lnTo>
                  <a:close/>
                  <a:moveTo>
                    <a:pt x="1686" y="2379"/>
                  </a:moveTo>
                  <a:lnTo>
                    <a:pt x="2001" y="2379"/>
                  </a:lnTo>
                  <a:cubicBezTo>
                    <a:pt x="1844" y="2496"/>
                    <a:pt x="1741" y="2683"/>
                    <a:pt x="1741" y="2894"/>
                  </a:cubicBezTo>
                  <a:cubicBezTo>
                    <a:pt x="1741" y="3087"/>
                    <a:pt x="1827" y="3259"/>
                    <a:pt x="1962" y="3377"/>
                  </a:cubicBezTo>
                  <a:lnTo>
                    <a:pt x="1686" y="3377"/>
                  </a:lnTo>
                  <a:lnTo>
                    <a:pt x="1686" y="3692"/>
                  </a:lnTo>
                  <a:lnTo>
                    <a:pt x="3067" y="3692"/>
                  </a:lnTo>
                  <a:lnTo>
                    <a:pt x="3067" y="3377"/>
                  </a:lnTo>
                  <a:lnTo>
                    <a:pt x="2802" y="3377"/>
                  </a:lnTo>
                  <a:cubicBezTo>
                    <a:pt x="2937" y="3259"/>
                    <a:pt x="3022" y="3087"/>
                    <a:pt x="3022" y="2894"/>
                  </a:cubicBezTo>
                  <a:cubicBezTo>
                    <a:pt x="3022" y="2683"/>
                    <a:pt x="2920" y="2496"/>
                    <a:pt x="2762" y="2379"/>
                  </a:cubicBezTo>
                  <a:lnTo>
                    <a:pt x="3067" y="2379"/>
                  </a:lnTo>
                  <a:lnTo>
                    <a:pt x="3067" y="2064"/>
                  </a:lnTo>
                  <a:lnTo>
                    <a:pt x="1686" y="2064"/>
                  </a:lnTo>
                  <a:lnTo>
                    <a:pt x="1686" y="2379"/>
                  </a:lnTo>
                  <a:close/>
                  <a:moveTo>
                    <a:pt x="2153" y="2705"/>
                  </a:moveTo>
                  <a:cubicBezTo>
                    <a:pt x="2153" y="2574"/>
                    <a:pt x="2259" y="2468"/>
                    <a:pt x="2390" y="2468"/>
                  </a:cubicBezTo>
                  <a:cubicBezTo>
                    <a:pt x="2522" y="2468"/>
                    <a:pt x="2628" y="2574"/>
                    <a:pt x="2628" y="2705"/>
                  </a:cubicBezTo>
                  <a:cubicBezTo>
                    <a:pt x="2628" y="2788"/>
                    <a:pt x="2585" y="2862"/>
                    <a:pt x="2519" y="2904"/>
                  </a:cubicBezTo>
                  <a:cubicBezTo>
                    <a:pt x="2643" y="2950"/>
                    <a:pt x="2732" y="3068"/>
                    <a:pt x="2732" y="3208"/>
                  </a:cubicBezTo>
                  <a:lnTo>
                    <a:pt x="2083" y="3208"/>
                  </a:lnTo>
                  <a:cubicBezTo>
                    <a:pt x="2083" y="3076"/>
                    <a:pt x="2162" y="2963"/>
                    <a:pt x="2275" y="2912"/>
                  </a:cubicBezTo>
                  <a:cubicBezTo>
                    <a:pt x="2202" y="2872"/>
                    <a:pt x="2153" y="2794"/>
                    <a:pt x="2153" y="2705"/>
                  </a:cubicBezTo>
                  <a:close/>
                  <a:moveTo>
                    <a:pt x="5550" y="985"/>
                  </a:moveTo>
                  <a:lnTo>
                    <a:pt x="5550" y="3185"/>
                  </a:lnTo>
                  <a:cubicBezTo>
                    <a:pt x="5550" y="3264"/>
                    <a:pt x="5486" y="3328"/>
                    <a:pt x="5407" y="3328"/>
                  </a:cubicBezTo>
                  <a:lnTo>
                    <a:pt x="4885" y="3328"/>
                  </a:lnTo>
                  <a:lnTo>
                    <a:pt x="4885" y="2675"/>
                  </a:lnTo>
                  <a:cubicBezTo>
                    <a:pt x="4946" y="2607"/>
                    <a:pt x="5035" y="2563"/>
                    <a:pt x="5134" y="2563"/>
                  </a:cubicBezTo>
                  <a:cubicBezTo>
                    <a:pt x="5180" y="2563"/>
                    <a:pt x="5224" y="2573"/>
                    <a:pt x="5263" y="2589"/>
                  </a:cubicBezTo>
                  <a:lnTo>
                    <a:pt x="5263" y="1559"/>
                  </a:lnTo>
                  <a:cubicBezTo>
                    <a:pt x="5224" y="1575"/>
                    <a:pt x="5180" y="1585"/>
                    <a:pt x="5134" y="1585"/>
                  </a:cubicBezTo>
                  <a:cubicBezTo>
                    <a:pt x="4949" y="1585"/>
                    <a:pt x="4799" y="1434"/>
                    <a:pt x="4799" y="1249"/>
                  </a:cubicBezTo>
                  <a:cubicBezTo>
                    <a:pt x="4799" y="1207"/>
                    <a:pt x="4807" y="1166"/>
                    <a:pt x="4822" y="1129"/>
                  </a:cubicBezTo>
                  <a:lnTo>
                    <a:pt x="1517" y="1129"/>
                  </a:lnTo>
                  <a:cubicBezTo>
                    <a:pt x="1532" y="1166"/>
                    <a:pt x="1540" y="1207"/>
                    <a:pt x="1540" y="1249"/>
                  </a:cubicBezTo>
                  <a:cubicBezTo>
                    <a:pt x="1540" y="1353"/>
                    <a:pt x="1493" y="1445"/>
                    <a:pt x="1419" y="1507"/>
                  </a:cubicBezTo>
                  <a:lnTo>
                    <a:pt x="797" y="1507"/>
                  </a:lnTo>
                  <a:lnTo>
                    <a:pt x="797" y="985"/>
                  </a:lnTo>
                  <a:cubicBezTo>
                    <a:pt x="797" y="906"/>
                    <a:pt x="861" y="842"/>
                    <a:pt x="940" y="842"/>
                  </a:cubicBezTo>
                  <a:lnTo>
                    <a:pt x="5407" y="842"/>
                  </a:lnTo>
                  <a:cubicBezTo>
                    <a:pt x="5486" y="842"/>
                    <a:pt x="5550" y="906"/>
                    <a:pt x="5550" y="985"/>
                  </a:cubicBezTo>
                  <a:close/>
                  <a:moveTo>
                    <a:pt x="3864" y="1271"/>
                  </a:moveTo>
                  <a:lnTo>
                    <a:pt x="3864" y="1507"/>
                  </a:lnTo>
                  <a:lnTo>
                    <a:pt x="2483" y="1507"/>
                  </a:lnTo>
                  <a:lnTo>
                    <a:pt x="2483" y="1271"/>
                  </a:lnTo>
                  <a:lnTo>
                    <a:pt x="3864" y="1271"/>
                  </a:lnTo>
                  <a:close/>
                  <a:moveTo>
                    <a:pt x="6403" y="144"/>
                  </a:moveTo>
                  <a:lnTo>
                    <a:pt x="6403" y="2343"/>
                  </a:lnTo>
                  <a:cubicBezTo>
                    <a:pt x="6403" y="2423"/>
                    <a:pt x="6339" y="2487"/>
                    <a:pt x="6260" y="2487"/>
                  </a:cubicBezTo>
                  <a:lnTo>
                    <a:pt x="5738" y="2487"/>
                  </a:lnTo>
                  <a:lnTo>
                    <a:pt x="5738" y="1833"/>
                  </a:lnTo>
                  <a:cubicBezTo>
                    <a:pt x="5800" y="1765"/>
                    <a:pt x="5889" y="1722"/>
                    <a:pt x="5988" y="1722"/>
                  </a:cubicBezTo>
                  <a:cubicBezTo>
                    <a:pt x="6033" y="1722"/>
                    <a:pt x="6077" y="1731"/>
                    <a:pt x="6117" y="1748"/>
                  </a:cubicBezTo>
                  <a:lnTo>
                    <a:pt x="6117" y="717"/>
                  </a:lnTo>
                  <a:cubicBezTo>
                    <a:pt x="6077" y="734"/>
                    <a:pt x="6034" y="743"/>
                    <a:pt x="5988" y="743"/>
                  </a:cubicBezTo>
                  <a:cubicBezTo>
                    <a:pt x="5802" y="743"/>
                    <a:pt x="5652" y="593"/>
                    <a:pt x="5652" y="408"/>
                  </a:cubicBezTo>
                  <a:cubicBezTo>
                    <a:pt x="5652" y="365"/>
                    <a:pt x="5660" y="325"/>
                    <a:pt x="5675" y="287"/>
                  </a:cubicBezTo>
                  <a:lnTo>
                    <a:pt x="2371" y="287"/>
                  </a:lnTo>
                  <a:cubicBezTo>
                    <a:pt x="2385" y="325"/>
                    <a:pt x="2393" y="365"/>
                    <a:pt x="2393" y="408"/>
                  </a:cubicBezTo>
                  <a:cubicBezTo>
                    <a:pt x="2393" y="511"/>
                    <a:pt x="2346" y="604"/>
                    <a:pt x="2272" y="665"/>
                  </a:cubicBezTo>
                  <a:lnTo>
                    <a:pt x="1651" y="665"/>
                  </a:lnTo>
                  <a:lnTo>
                    <a:pt x="1651" y="144"/>
                  </a:lnTo>
                  <a:cubicBezTo>
                    <a:pt x="1651" y="65"/>
                    <a:pt x="1715" y="0"/>
                    <a:pt x="1794" y="0"/>
                  </a:cubicBezTo>
                  <a:lnTo>
                    <a:pt x="6260" y="0"/>
                  </a:lnTo>
                  <a:cubicBezTo>
                    <a:pt x="6339" y="0"/>
                    <a:pt x="6403" y="65"/>
                    <a:pt x="6403" y="144"/>
                  </a:cubicBezTo>
                  <a:close/>
                  <a:moveTo>
                    <a:pt x="4718" y="430"/>
                  </a:moveTo>
                  <a:lnTo>
                    <a:pt x="4718" y="665"/>
                  </a:lnTo>
                  <a:lnTo>
                    <a:pt x="3336" y="665"/>
                  </a:lnTo>
                  <a:lnTo>
                    <a:pt x="3336" y="430"/>
                  </a:lnTo>
                  <a:lnTo>
                    <a:pt x="4718" y="4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组合 6"/>
          <p:cNvGrpSpPr/>
          <p:nvPr/>
        </p:nvGrpSpPr>
        <p:grpSpPr>
          <a:xfrm>
            <a:off x="651596" y="3617358"/>
            <a:ext cx="3009138" cy="1143536"/>
            <a:chOff x="651596" y="3617358"/>
            <a:chExt cx="3009138" cy="1143536"/>
          </a:xfrm>
        </p:grpSpPr>
        <p:sp>
          <p:nvSpPr>
            <p:cNvPr id="78" name="矩形: 剪去对角 77"/>
            <p:cNvSpPr/>
            <p:nvPr/>
          </p:nvSpPr>
          <p:spPr>
            <a:xfrm>
              <a:off x="921598" y="3617358"/>
              <a:ext cx="2699741" cy="1143536"/>
            </a:xfrm>
            <a:prstGeom prst="snip2DiagRect">
              <a:avLst>
                <a:gd name="adj1" fmla="val 0"/>
                <a:gd name="adj2" fmla="val 0"/>
              </a:avLst>
            </a:prstGeom>
            <a:gradFill>
              <a:gsLst>
                <a:gs pos="100000">
                  <a:schemeClr val="tx1">
                    <a:lumMod val="50000"/>
                    <a:lumOff val="50000"/>
                    <a:alpha val="0"/>
                  </a:schemeClr>
                </a:gs>
                <a:gs pos="0">
                  <a:srgbClr val="81BBC5">
                    <a:alpha val="20000"/>
                  </a:srgbClr>
                </a:gs>
              </a:gsLst>
              <a:lin ang="0" scaled="1"/>
            </a:gradFill>
            <a:ln w="25400" cap="flat">
              <a:noFill/>
              <a:prstDash val="solid"/>
              <a:miter/>
            </a:ln>
            <a:effectLst/>
          </p:spPr>
          <p:txBody>
            <a:bodyPr rtlCol="0" anchor="ctr"/>
            <a:lstStyle/>
            <a:p>
              <a:endParaRPr lang="zh-CN" altLang="en-US" sz="1200" dirty="0"/>
            </a:p>
          </p:txBody>
        </p:sp>
        <p:sp>
          <p:nvSpPr>
            <p:cNvPr id="81" name="文本框 80"/>
            <p:cNvSpPr txBox="1"/>
            <p:nvPr/>
          </p:nvSpPr>
          <p:spPr>
            <a:xfrm>
              <a:off x="651596" y="3919126"/>
              <a:ext cx="540000" cy="540000"/>
            </a:xfrm>
            <a:prstGeom prst="rect">
              <a:avLst/>
            </a:prstGeom>
            <a:gradFill>
              <a:gsLst>
                <a:gs pos="0">
                  <a:schemeClr val="accent5">
                    <a:lumMod val="60000"/>
                    <a:lumOff val="40000"/>
                  </a:schemeClr>
                </a:gs>
                <a:gs pos="50000">
                  <a:schemeClr val="accent5"/>
                </a:gs>
              </a:gsLst>
              <a:lin ang="2700000" scaled="0"/>
            </a:gradFill>
          </p:spPr>
          <p:txBody>
            <a:bodyPr wrap="none" lIns="108000" tIns="108000" rIns="108000" bIns="108000" rtlCol="0" anchor="ctr" anchorCtr="0">
              <a:noAutofit/>
            </a:bodyPr>
            <a:lstStyle>
              <a:defPPr>
                <a:defRPr lang="zh-CN"/>
              </a:defPPr>
              <a:lvl1pPr algn="ctr">
                <a:defRPr kumimoji="1" sz="1200" b="1">
                  <a:solidFill>
                    <a:srgbClr val="FFFFFF"/>
                  </a:solidFill>
                </a:defRPr>
              </a:lvl1pPr>
            </a:lstStyle>
            <a:p>
              <a:endParaRPr lang="zh-CN" altLang="en-US" sz="1800" dirty="0">
                <a:latin typeface="Arial" panose="020B0604020202020204" pitchFamily="34" charset="0"/>
                <a:ea typeface="微软雅黑" panose="020B0503020204020204" charset="-122"/>
              </a:endParaRPr>
            </a:p>
          </p:txBody>
        </p:sp>
        <p:sp>
          <p:nvSpPr>
            <p:cNvPr id="36" name="文本框 35"/>
            <p:cNvSpPr txBox="1"/>
            <p:nvPr/>
          </p:nvSpPr>
          <p:spPr>
            <a:xfrm>
              <a:off x="1079267" y="3858487"/>
              <a:ext cx="2581467" cy="731520"/>
            </a:xfrm>
            <a:prstGeom prst="rect">
              <a:avLst/>
            </a:prstGeom>
          </p:spPr>
          <p:txBody>
            <a:bodyPr>
              <a:noAutofit/>
              <a:extLst>
                <a:ext uri="{4A0BC546-FE56-4ADE-93B0-CB8AF2F6F144}">
                  <wpsdc:textFrameExt xmlns:wpsdc="http://www.wps.cn/officeDocument/2022/drawingmlCustomData" type="text"/>
                </a:ext>
              </a:extLst>
            </a:bodyPr>
            <a:lstStyle/>
            <a:p>
              <a:pPr algn="ctr"/>
              <a:r>
                <a:rPr lang="zh-CN" altLang="en-US" sz="2000" spc="200" dirty="0">
                  <a:latin typeface="楷体" panose="02010609060101010101" pitchFamily="49" charset="-122"/>
                  <a:ea typeface="楷体" panose="02010609060101010101" pitchFamily="49" charset="-122"/>
                  <a:sym typeface="+mn-ea"/>
                </a:rPr>
                <a:t>国内生产总值</a:t>
              </a:r>
              <a:endParaRPr lang="zh-CN" altLang="en-US" sz="2000" spc="200" dirty="0">
                <a:latin typeface="楷体" panose="02010609060101010101" pitchFamily="49" charset="-122"/>
                <a:ea typeface="楷体" panose="02010609060101010101" pitchFamily="49" charset="-122"/>
                <a:sym typeface="+mn-ea"/>
              </a:endParaRPr>
            </a:p>
            <a:p>
              <a:pPr algn="ctr"/>
              <a:r>
                <a:rPr lang="zh-CN" altLang="en-US" sz="2400" spc="200" dirty="0">
                  <a:solidFill>
                    <a:schemeClr val="tx1"/>
                  </a:solidFill>
                  <a:latin typeface="楷体" panose="02010609060101010101" pitchFamily="49" charset="-122"/>
                  <a:ea typeface="楷体" panose="02010609060101010101" pitchFamily="49" charset="-122"/>
                  <a:sym typeface="+mn-ea"/>
                </a:rPr>
                <a:t>超过120万亿元</a:t>
              </a:r>
              <a:endParaRPr lang="zh-CN" altLang="en-US" sz="2400" spc="200" dirty="0">
                <a:solidFill>
                  <a:schemeClr val="tx1"/>
                </a:solidFill>
                <a:latin typeface="楷体" panose="02010609060101010101" pitchFamily="49" charset="-122"/>
                <a:ea typeface="楷体" panose="02010609060101010101" pitchFamily="49" charset="-122"/>
                <a:sym typeface="+mn-ea"/>
              </a:endParaRPr>
            </a:p>
          </p:txBody>
        </p:sp>
        <p:sp>
          <p:nvSpPr>
            <p:cNvPr id="102" name="任意多边形: 形状 101"/>
            <p:cNvSpPr/>
            <p:nvPr/>
          </p:nvSpPr>
          <p:spPr>
            <a:xfrm>
              <a:off x="724882" y="3999842"/>
              <a:ext cx="381178" cy="306190"/>
            </a:xfrm>
            <a:custGeom>
              <a:avLst/>
              <a:gdLst>
                <a:gd name="T0" fmla="*/ 6609 w 6827"/>
                <a:gd name="T1" fmla="*/ 3778 h 5492"/>
                <a:gd name="T2" fmla="*/ 5229 w 6827"/>
                <a:gd name="T3" fmla="*/ 3778 h 5492"/>
                <a:gd name="T4" fmla="*/ 5229 w 6827"/>
                <a:gd name="T5" fmla="*/ 2004 h 5492"/>
                <a:gd name="T6" fmla="*/ 5650 w 6827"/>
                <a:gd name="T7" fmla="*/ 2004 h 5492"/>
                <a:gd name="T8" fmla="*/ 5810 w 6827"/>
                <a:gd name="T9" fmla="*/ 1638 h 5492"/>
                <a:gd name="T10" fmla="*/ 4372 w 6827"/>
                <a:gd name="T11" fmla="*/ 92 h 5492"/>
                <a:gd name="T12" fmla="*/ 4053 w 6827"/>
                <a:gd name="T13" fmla="*/ 92 h 5492"/>
                <a:gd name="T14" fmla="*/ 2615 w 6827"/>
                <a:gd name="T15" fmla="*/ 1638 h 5492"/>
                <a:gd name="T16" fmla="*/ 2774 w 6827"/>
                <a:gd name="T17" fmla="*/ 2004 h 5492"/>
                <a:gd name="T18" fmla="*/ 3195 w 6827"/>
                <a:gd name="T19" fmla="*/ 2004 h 5492"/>
                <a:gd name="T20" fmla="*/ 3195 w 6827"/>
                <a:gd name="T21" fmla="*/ 2499 h 5492"/>
                <a:gd name="T22" fmla="*/ 1816 w 6827"/>
                <a:gd name="T23" fmla="*/ 2499 h 5492"/>
                <a:gd name="T24" fmla="*/ 1598 w 6827"/>
                <a:gd name="T25" fmla="*/ 2717 h 5492"/>
                <a:gd name="T26" fmla="*/ 1598 w 6827"/>
                <a:gd name="T27" fmla="*/ 3778 h 5492"/>
                <a:gd name="T28" fmla="*/ 218 w 6827"/>
                <a:gd name="T29" fmla="*/ 3778 h 5492"/>
                <a:gd name="T30" fmla="*/ 0 w 6827"/>
                <a:gd name="T31" fmla="*/ 3996 h 5492"/>
                <a:gd name="T32" fmla="*/ 0 w 6827"/>
                <a:gd name="T33" fmla="*/ 5274 h 5492"/>
                <a:gd name="T34" fmla="*/ 218 w 6827"/>
                <a:gd name="T35" fmla="*/ 5492 h 5492"/>
                <a:gd name="T36" fmla="*/ 6609 w 6827"/>
                <a:gd name="T37" fmla="*/ 5492 h 5492"/>
                <a:gd name="T38" fmla="*/ 6827 w 6827"/>
                <a:gd name="T39" fmla="*/ 5274 h 5492"/>
                <a:gd name="T40" fmla="*/ 6827 w 6827"/>
                <a:gd name="T41" fmla="*/ 3996 h 5492"/>
                <a:gd name="T42" fmla="*/ 6609 w 6827"/>
                <a:gd name="T43" fmla="*/ 3778 h 5492"/>
                <a:gd name="T44" fmla="*/ 3195 w 6827"/>
                <a:gd name="T45" fmla="*/ 5056 h 5492"/>
                <a:gd name="T46" fmla="*/ 2033 w 6827"/>
                <a:gd name="T47" fmla="*/ 5056 h 5492"/>
                <a:gd name="T48" fmla="*/ 2033 w 6827"/>
                <a:gd name="T49" fmla="*/ 2935 h 5492"/>
                <a:gd name="T50" fmla="*/ 3195 w 6827"/>
                <a:gd name="T51" fmla="*/ 2935 h 5492"/>
                <a:gd name="T52" fmla="*/ 3195 w 6827"/>
                <a:gd name="T53" fmla="*/ 5056 h 5492"/>
                <a:gd name="T54" fmla="*/ 6391 w 6827"/>
                <a:gd name="T55" fmla="*/ 5056 h 5492"/>
                <a:gd name="T56" fmla="*/ 5229 w 6827"/>
                <a:gd name="T57" fmla="*/ 5056 h 5492"/>
                <a:gd name="T58" fmla="*/ 5229 w 6827"/>
                <a:gd name="T59" fmla="*/ 4213 h 5492"/>
                <a:gd name="T60" fmla="*/ 6391 w 6827"/>
                <a:gd name="T61" fmla="*/ 4213 h 5492"/>
                <a:gd name="T62" fmla="*/ 6391 w 6827"/>
                <a:gd name="T63" fmla="*/ 5056 h 5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27" h="5492">
                  <a:moveTo>
                    <a:pt x="6609" y="3778"/>
                  </a:moveTo>
                  <a:lnTo>
                    <a:pt x="5229" y="3778"/>
                  </a:lnTo>
                  <a:lnTo>
                    <a:pt x="5229" y="2004"/>
                  </a:lnTo>
                  <a:lnTo>
                    <a:pt x="5650" y="2004"/>
                  </a:lnTo>
                  <a:cubicBezTo>
                    <a:pt x="5840" y="2004"/>
                    <a:pt x="5939" y="1777"/>
                    <a:pt x="5810" y="1638"/>
                  </a:cubicBezTo>
                  <a:lnTo>
                    <a:pt x="4372" y="92"/>
                  </a:lnTo>
                  <a:cubicBezTo>
                    <a:pt x="4286" y="0"/>
                    <a:pt x="4139" y="0"/>
                    <a:pt x="4053" y="92"/>
                  </a:cubicBezTo>
                  <a:lnTo>
                    <a:pt x="2615" y="1638"/>
                  </a:lnTo>
                  <a:cubicBezTo>
                    <a:pt x="2485" y="1777"/>
                    <a:pt x="2584" y="2004"/>
                    <a:pt x="2774" y="2004"/>
                  </a:cubicBezTo>
                  <a:lnTo>
                    <a:pt x="3195" y="2004"/>
                  </a:lnTo>
                  <a:lnTo>
                    <a:pt x="3195" y="2499"/>
                  </a:lnTo>
                  <a:lnTo>
                    <a:pt x="1816" y="2499"/>
                  </a:lnTo>
                  <a:cubicBezTo>
                    <a:pt x="1695" y="2499"/>
                    <a:pt x="1598" y="2597"/>
                    <a:pt x="1598" y="2717"/>
                  </a:cubicBezTo>
                  <a:lnTo>
                    <a:pt x="1598" y="3778"/>
                  </a:lnTo>
                  <a:lnTo>
                    <a:pt x="218" y="3778"/>
                  </a:lnTo>
                  <a:cubicBezTo>
                    <a:pt x="98" y="3778"/>
                    <a:pt x="0" y="3875"/>
                    <a:pt x="0" y="3996"/>
                  </a:cubicBezTo>
                  <a:lnTo>
                    <a:pt x="0" y="5274"/>
                  </a:lnTo>
                  <a:cubicBezTo>
                    <a:pt x="0" y="5394"/>
                    <a:pt x="98" y="5492"/>
                    <a:pt x="218" y="5492"/>
                  </a:cubicBezTo>
                  <a:lnTo>
                    <a:pt x="6609" y="5492"/>
                  </a:lnTo>
                  <a:cubicBezTo>
                    <a:pt x="6729" y="5492"/>
                    <a:pt x="6827" y="5394"/>
                    <a:pt x="6827" y="5274"/>
                  </a:cubicBezTo>
                  <a:lnTo>
                    <a:pt x="6827" y="3996"/>
                  </a:lnTo>
                  <a:cubicBezTo>
                    <a:pt x="6827" y="3875"/>
                    <a:pt x="6729" y="3778"/>
                    <a:pt x="6609" y="3778"/>
                  </a:cubicBezTo>
                  <a:close/>
                  <a:moveTo>
                    <a:pt x="3195" y="5056"/>
                  </a:moveTo>
                  <a:lnTo>
                    <a:pt x="2033" y="5056"/>
                  </a:lnTo>
                  <a:lnTo>
                    <a:pt x="2033" y="2935"/>
                  </a:lnTo>
                  <a:lnTo>
                    <a:pt x="3195" y="2935"/>
                  </a:lnTo>
                  <a:lnTo>
                    <a:pt x="3195" y="5056"/>
                  </a:lnTo>
                  <a:close/>
                  <a:moveTo>
                    <a:pt x="6391" y="5056"/>
                  </a:moveTo>
                  <a:lnTo>
                    <a:pt x="5229" y="5056"/>
                  </a:lnTo>
                  <a:lnTo>
                    <a:pt x="5229" y="4213"/>
                  </a:lnTo>
                  <a:lnTo>
                    <a:pt x="6391" y="4213"/>
                  </a:lnTo>
                  <a:lnTo>
                    <a:pt x="6391" y="50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组合 7"/>
          <p:cNvGrpSpPr/>
          <p:nvPr/>
        </p:nvGrpSpPr>
        <p:grpSpPr>
          <a:xfrm>
            <a:off x="3798822" y="3617358"/>
            <a:ext cx="2500965" cy="1143536"/>
            <a:chOff x="3798822" y="3617358"/>
            <a:chExt cx="2500965" cy="1143536"/>
          </a:xfrm>
        </p:grpSpPr>
        <p:sp>
          <p:nvSpPr>
            <p:cNvPr id="74" name="矩形: 剪去对角 73"/>
            <p:cNvSpPr/>
            <p:nvPr/>
          </p:nvSpPr>
          <p:spPr>
            <a:xfrm>
              <a:off x="4051716" y="3617358"/>
              <a:ext cx="2175680" cy="1143536"/>
            </a:xfrm>
            <a:prstGeom prst="snip2DiagRect">
              <a:avLst>
                <a:gd name="adj1" fmla="val 0"/>
                <a:gd name="adj2" fmla="val 0"/>
              </a:avLst>
            </a:prstGeom>
            <a:gradFill>
              <a:gsLst>
                <a:gs pos="100000">
                  <a:schemeClr val="accent1">
                    <a:alpha val="0"/>
                  </a:schemeClr>
                </a:gs>
                <a:gs pos="0">
                  <a:schemeClr val="accent1">
                    <a:lumMod val="60000"/>
                    <a:lumOff val="40000"/>
                    <a:alpha val="20000"/>
                  </a:schemeClr>
                </a:gs>
              </a:gsLst>
              <a:lin ang="0" scaled="1"/>
            </a:gradFill>
            <a:ln w="25400" cap="flat">
              <a:noFill/>
              <a:prstDash val="solid"/>
              <a:miter/>
            </a:ln>
            <a:effectLst/>
          </p:spPr>
          <p:txBody>
            <a:bodyPr rtlCol="0" anchor="ctr"/>
            <a:lstStyle/>
            <a:p>
              <a:endParaRPr lang="zh-CN" altLang="en-US" sz="1200" dirty="0"/>
            </a:p>
          </p:txBody>
        </p:sp>
        <p:sp>
          <p:nvSpPr>
            <p:cNvPr id="77" name="文本框 76"/>
            <p:cNvSpPr txBox="1"/>
            <p:nvPr/>
          </p:nvSpPr>
          <p:spPr>
            <a:xfrm>
              <a:off x="3798822" y="3919126"/>
              <a:ext cx="540000" cy="540000"/>
            </a:xfrm>
            <a:prstGeom prst="rect">
              <a:avLst/>
            </a:prstGeom>
            <a:gradFill>
              <a:gsLst>
                <a:gs pos="0">
                  <a:schemeClr val="accent4">
                    <a:lumMod val="60000"/>
                    <a:lumOff val="40000"/>
                  </a:schemeClr>
                </a:gs>
                <a:gs pos="50000">
                  <a:schemeClr val="accent4"/>
                </a:gs>
              </a:gsLst>
              <a:lin ang="2700000" scaled="0"/>
            </a:gradFill>
          </p:spPr>
          <p:txBody>
            <a:bodyPr wrap="none" lIns="108000" tIns="108000" rIns="108000" bIns="108000" rtlCol="0" anchor="ctr" anchorCtr="0">
              <a:noAutofit/>
            </a:bodyPr>
            <a:lstStyle>
              <a:defPPr>
                <a:defRPr lang="zh-CN"/>
              </a:defPPr>
              <a:lvl1pPr algn="ctr">
                <a:defRPr kumimoji="1" b="1">
                  <a:solidFill>
                    <a:srgbClr val="FFFFFF"/>
                  </a:solidFill>
                  <a:latin typeface="Arial" panose="020B0604020202020204" pitchFamily="34" charset="0"/>
                  <a:ea typeface="微软雅黑" panose="020B0503020204020204" charset="-122"/>
                </a:defRPr>
              </a:lvl1pPr>
            </a:lstStyle>
            <a:p>
              <a:endParaRPr lang="zh-CN" altLang="en-US" dirty="0"/>
            </a:p>
          </p:txBody>
        </p:sp>
        <p:sp>
          <p:nvSpPr>
            <p:cNvPr id="37" name="文本框 36"/>
            <p:cNvSpPr txBox="1"/>
            <p:nvPr/>
          </p:nvSpPr>
          <p:spPr>
            <a:xfrm>
              <a:off x="4333021" y="3853337"/>
              <a:ext cx="1966766" cy="605790"/>
            </a:xfrm>
            <a:prstGeom prst="rect">
              <a:avLst/>
            </a:prstGeom>
          </p:spPr>
          <p:txBody>
            <a:bodyPr>
              <a:noAutofit/>
              <a:extLst>
                <a:ext uri="{4A0BC546-FE56-4ADE-93B0-CB8AF2F6F144}">
                  <wpsdc:textFrameExt xmlns:wpsdc="http://www.wps.cn/officeDocument/2022/drawingmlCustomData" type="text"/>
                </a:ext>
              </a:extLst>
            </a:bodyPr>
            <a:lstStyle/>
            <a:p>
              <a:pPr algn="ctr"/>
              <a:r>
                <a:rPr lang="zh-CN" altLang="en-US" sz="2000" spc="200" dirty="0">
                  <a:latin typeface="楷体" panose="02010609060101010101" pitchFamily="49" charset="-122"/>
                  <a:ea typeface="楷体" panose="02010609060101010101" pitchFamily="49" charset="-122"/>
                  <a:sym typeface="+mn-ea"/>
                </a:rPr>
                <a:t>中等收入群体</a:t>
              </a:r>
              <a:r>
                <a:rPr lang="zh-CN" altLang="en-US" sz="2400" spc="200" dirty="0">
                  <a:solidFill>
                    <a:schemeClr val="tx1"/>
                  </a:solidFill>
                  <a:latin typeface="楷体" panose="02010609060101010101" pitchFamily="49" charset="-122"/>
                  <a:ea typeface="楷体" panose="02010609060101010101" pitchFamily="49" charset="-122"/>
                  <a:sym typeface="+mn-ea"/>
                </a:rPr>
                <a:t>超过4亿人</a:t>
              </a:r>
              <a:endParaRPr lang="zh-CN" altLang="en-US" sz="2400" spc="200" dirty="0">
                <a:solidFill>
                  <a:schemeClr val="tx1"/>
                </a:solidFill>
                <a:latin typeface="楷体" panose="02010609060101010101" pitchFamily="49" charset="-122"/>
                <a:ea typeface="楷体" panose="02010609060101010101" pitchFamily="49" charset="-122"/>
                <a:sym typeface="+mn-ea"/>
              </a:endParaRPr>
            </a:p>
          </p:txBody>
        </p:sp>
        <p:sp>
          <p:nvSpPr>
            <p:cNvPr id="104" name="任意多边形: 形状 103"/>
            <p:cNvSpPr/>
            <p:nvPr/>
          </p:nvSpPr>
          <p:spPr>
            <a:xfrm>
              <a:off x="3890635" y="4000463"/>
              <a:ext cx="361604" cy="360632"/>
            </a:xfrm>
            <a:custGeom>
              <a:avLst/>
              <a:gdLst>
                <a:gd name="connsiteX0" fmla="*/ 221655 w 603405"/>
                <a:gd name="connsiteY0" fmla="*/ 220235 h 601782"/>
                <a:gd name="connsiteX1" fmla="*/ 382456 w 603405"/>
                <a:gd name="connsiteY1" fmla="*/ 220235 h 601782"/>
                <a:gd name="connsiteX2" fmla="*/ 411961 w 603405"/>
                <a:gd name="connsiteY2" fmla="*/ 249698 h 601782"/>
                <a:gd name="connsiteX3" fmla="*/ 411961 w 603405"/>
                <a:gd name="connsiteY3" fmla="*/ 297576 h 601782"/>
                <a:gd name="connsiteX4" fmla="*/ 411961 w 603405"/>
                <a:gd name="connsiteY4" fmla="*/ 403275 h 601782"/>
                <a:gd name="connsiteX5" fmla="*/ 382456 w 603405"/>
                <a:gd name="connsiteY5" fmla="*/ 432738 h 601782"/>
                <a:gd name="connsiteX6" fmla="*/ 371392 w 603405"/>
                <a:gd name="connsiteY6" fmla="*/ 432738 h 601782"/>
                <a:gd name="connsiteX7" fmla="*/ 371392 w 603405"/>
                <a:gd name="connsiteY7" fmla="*/ 572319 h 601782"/>
                <a:gd name="connsiteX8" fmla="*/ 341887 w 603405"/>
                <a:gd name="connsiteY8" fmla="*/ 601782 h 601782"/>
                <a:gd name="connsiteX9" fmla="*/ 262593 w 603405"/>
                <a:gd name="connsiteY9" fmla="*/ 601782 h 601782"/>
                <a:gd name="connsiteX10" fmla="*/ 233088 w 603405"/>
                <a:gd name="connsiteY10" fmla="*/ 572319 h 601782"/>
                <a:gd name="connsiteX11" fmla="*/ 233088 w 603405"/>
                <a:gd name="connsiteY11" fmla="*/ 433106 h 601782"/>
                <a:gd name="connsiteX12" fmla="*/ 221655 w 603405"/>
                <a:gd name="connsiteY12" fmla="*/ 433106 h 601782"/>
                <a:gd name="connsiteX13" fmla="*/ 192150 w 603405"/>
                <a:gd name="connsiteY13" fmla="*/ 403643 h 601782"/>
                <a:gd name="connsiteX14" fmla="*/ 192150 w 603405"/>
                <a:gd name="connsiteY14" fmla="*/ 297576 h 601782"/>
                <a:gd name="connsiteX15" fmla="*/ 192150 w 603405"/>
                <a:gd name="connsiteY15" fmla="*/ 249698 h 601782"/>
                <a:gd name="connsiteX16" fmla="*/ 221655 w 603405"/>
                <a:gd name="connsiteY16" fmla="*/ 220235 h 601782"/>
                <a:gd name="connsiteX17" fmla="*/ 29507 w 603405"/>
                <a:gd name="connsiteY17" fmla="*/ 141060 h 601782"/>
                <a:gd name="connsiteX18" fmla="*/ 162290 w 603405"/>
                <a:gd name="connsiteY18" fmla="*/ 141060 h 601782"/>
                <a:gd name="connsiteX19" fmla="*/ 191797 w 603405"/>
                <a:gd name="connsiteY19" fmla="*/ 170522 h 601782"/>
                <a:gd name="connsiteX20" fmla="*/ 191797 w 603405"/>
                <a:gd name="connsiteY20" fmla="*/ 182306 h 601782"/>
                <a:gd name="connsiteX21" fmla="*/ 147536 w 603405"/>
                <a:gd name="connsiteY21" fmla="*/ 249699 h 601782"/>
                <a:gd name="connsiteX22" fmla="*/ 147536 w 603405"/>
                <a:gd name="connsiteY22" fmla="*/ 403634 h 601782"/>
                <a:gd name="connsiteX23" fmla="*/ 156388 w 603405"/>
                <a:gd name="connsiteY23" fmla="*/ 438251 h 601782"/>
                <a:gd name="connsiteX24" fmla="*/ 156388 w 603405"/>
                <a:gd name="connsiteY24" fmla="*/ 444880 h 601782"/>
                <a:gd name="connsiteX25" fmla="*/ 126881 w 603405"/>
                <a:gd name="connsiteY25" fmla="*/ 474341 h 601782"/>
                <a:gd name="connsiteX26" fmla="*/ 64916 w 603405"/>
                <a:gd name="connsiteY26" fmla="*/ 474341 h 601782"/>
                <a:gd name="connsiteX27" fmla="*/ 35409 w 603405"/>
                <a:gd name="connsiteY27" fmla="*/ 444880 h 601782"/>
                <a:gd name="connsiteX28" fmla="*/ 35409 w 603405"/>
                <a:gd name="connsiteY28" fmla="*/ 327035 h 601782"/>
                <a:gd name="connsiteX29" fmla="*/ 29507 w 603405"/>
                <a:gd name="connsiteY29" fmla="*/ 327035 h 601782"/>
                <a:gd name="connsiteX30" fmla="*/ 0 w 603405"/>
                <a:gd name="connsiteY30" fmla="*/ 297573 h 601782"/>
                <a:gd name="connsiteX31" fmla="*/ 0 w 603405"/>
                <a:gd name="connsiteY31" fmla="*/ 170522 h 601782"/>
                <a:gd name="connsiteX32" fmla="*/ 29507 w 603405"/>
                <a:gd name="connsiteY32" fmla="*/ 141060 h 601782"/>
                <a:gd name="connsiteX33" fmla="*/ 441115 w 603405"/>
                <a:gd name="connsiteY33" fmla="*/ 140707 h 601782"/>
                <a:gd name="connsiteX34" fmla="*/ 573898 w 603405"/>
                <a:gd name="connsiteY34" fmla="*/ 140707 h 601782"/>
                <a:gd name="connsiteX35" fmla="*/ 603405 w 603405"/>
                <a:gd name="connsiteY35" fmla="*/ 170170 h 601782"/>
                <a:gd name="connsiteX36" fmla="*/ 603405 w 603405"/>
                <a:gd name="connsiteY36" fmla="*/ 296859 h 601782"/>
                <a:gd name="connsiteX37" fmla="*/ 573898 w 603405"/>
                <a:gd name="connsiteY37" fmla="*/ 326322 h 601782"/>
                <a:gd name="connsiteX38" fmla="*/ 567996 w 603405"/>
                <a:gd name="connsiteY38" fmla="*/ 326322 h 601782"/>
                <a:gd name="connsiteX39" fmla="*/ 567996 w 603405"/>
                <a:gd name="connsiteY39" fmla="*/ 444173 h 601782"/>
                <a:gd name="connsiteX40" fmla="*/ 538489 w 603405"/>
                <a:gd name="connsiteY40" fmla="*/ 473635 h 601782"/>
                <a:gd name="connsiteX41" fmla="*/ 476524 w 603405"/>
                <a:gd name="connsiteY41" fmla="*/ 473635 h 601782"/>
                <a:gd name="connsiteX42" fmla="*/ 447017 w 603405"/>
                <a:gd name="connsiteY42" fmla="*/ 444173 h 601782"/>
                <a:gd name="connsiteX43" fmla="*/ 447017 w 603405"/>
                <a:gd name="connsiteY43" fmla="*/ 437175 h 601782"/>
                <a:gd name="connsiteX44" fmla="*/ 455869 w 603405"/>
                <a:gd name="connsiteY44" fmla="*/ 402925 h 601782"/>
                <a:gd name="connsiteX45" fmla="*/ 455869 w 603405"/>
                <a:gd name="connsiteY45" fmla="*/ 248983 h 601782"/>
                <a:gd name="connsiteX46" fmla="*/ 411608 w 603405"/>
                <a:gd name="connsiteY46" fmla="*/ 181955 h 601782"/>
                <a:gd name="connsiteX47" fmla="*/ 411608 w 603405"/>
                <a:gd name="connsiteY47" fmla="*/ 170170 h 601782"/>
                <a:gd name="connsiteX48" fmla="*/ 441115 w 603405"/>
                <a:gd name="connsiteY48" fmla="*/ 140707 h 601782"/>
                <a:gd name="connsiteX49" fmla="*/ 301843 w 603405"/>
                <a:gd name="connsiteY49" fmla="*/ 58922 h 601782"/>
                <a:gd name="connsiteX50" fmla="*/ 370256 w 603405"/>
                <a:gd name="connsiteY50" fmla="*/ 127230 h 601782"/>
                <a:gd name="connsiteX51" fmla="*/ 301843 w 603405"/>
                <a:gd name="connsiteY51" fmla="*/ 195538 h 601782"/>
                <a:gd name="connsiteX52" fmla="*/ 233430 w 603405"/>
                <a:gd name="connsiteY52" fmla="*/ 127230 h 601782"/>
                <a:gd name="connsiteX53" fmla="*/ 301843 w 603405"/>
                <a:gd name="connsiteY53" fmla="*/ 58922 h 601782"/>
                <a:gd name="connsiteX54" fmla="*/ 508036 w 603405"/>
                <a:gd name="connsiteY54" fmla="*/ 0 h 601782"/>
                <a:gd name="connsiteX55" fmla="*/ 567629 w 603405"/>
                <a:gd name="connsiteY55" fmla="*/ 59487 h 601782"/>
                <a:gd name="connsiteX56" fmla="*/ 508036 w 603405"/>
                <a:gd name="connsiteY56" fmla="*/ 118974 h 601782"/>
                <a:gd name="connsiteX57" fmla="*/ 448443 w 603405"/>
                <a:gd name="connsiteY57" fmla="*/ 59487 h 601782"/>
                <a:gd name="connsiteX58" fmla="*/ 508036 w 603405"/>
                <a:gd name="connsiteY58" fmla="*/ 0 h 601782"/>
                <a:gd name="connsiteX59" fmla="*/ 95863 w 603405"/>
                <a:gd name="connsiteY59" fmla="*/ 0 h 601782"/>
                <a:gd name="connsiteX60" fmla="*/ 155244 w 603405"/>
                <a:gd name="connsiteY60" fmla="*/ 59487 h 601782"/>
                <a:gd name="connsiteX61" fmla="*/ 95863 w 603405"/>
                <a:gd name="connsiteY61" fmla="*/ 118974 h 601782"/>
                <a:gd name="connsiteX62" fmla="*/ 36482 w 603405"/>
                <a:gd name="connsiteY62" fmla="*/ 59487 h 601782"/>
                <a:gd name="connsiteX63" fmla="*/ 95863 w 603405"/>
                <a:gd name="connsiteY63" fmla="*/ 0 h 6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3405" h="601782">
                  <a:moveTo>
                    <a:pt x="221655" y="220235"/>
                  </a:moveTo>
                  <a:lnTo>
                    <a:pt x="382456" y="220235"/>
                  </a:lnTo>
                  <a:cubicBezTo>
                    <a:pt x="398684" y="220235"/>
                    <a:pt x="411961" y="233494"/>
                    <a:pt x="411961" y="249698"/>
                  </a:cubicBezTo>
                  <a:lnTo>
                    <a:pt x="411961" y="297576"/>
                  </a:lnTo>
                  <a:lnTo>
                    <a:pt x="411961" y="403275"/>
                  </a:lnTo>
                  <a:cubicBezTo>
                    <a:pt x="411961" y="419479"/>
                    <a:pt x="398684" y="432738"/>
                    <a:pt x="382456" y="432738"/>
                  </a:cubicBezTo>
                  <a:lnTo>
                    <a:pt x="371392" y="432738"/>
                  </a:lnTo>
                  <a:lnTo>
                    <a:pt x="371392" y="572319"/>
                  </a:lnTo>
                  <a:cubicBezTo>
                    <a:pt x="371392" y="588524"/>
                    <a:pt x="358115" y="601782"/>
                    <a:pt x="341887" y="601782"/>
                  </a:cubicBezTo>
                  <a:lnTo>
                    <a:pt x="262593" y="601782"/>
                  </a:lnTo>
                  <a:cubicBezTo>
                    <a:pt x="246365" y="601782"/>
                    <a:pt x="233088" y="588524"/>
                    <a:pt x="233088" y="572319"/>
                  </a:cubicBezTo>
                  <a:lnTo>
                    <a:pt x="233088" y="433106"/>
                  </a:lnTo>
                  <a:lnTo>
                    <a:pt x="221655" y="433106"/>
                  </a:lnTo>
                  <a:cubicBezTo>
                    <a:pt x="205427" y="433106"/>
                    <a:pt x="192150" y="419848"/>
                    <a:pt x="192150" y="403643"/>
                  </a:cubicBezTo>
                  <a:lnTo>
                    <a:pt x="192150" y="297576"/>
                  </a:lnTo>
                  <a:lnTo>
                    <a:pt x="192150" y="249698"/>
                  </a:lnTo>
                  <a:cubicBezTo>
                    <a:pt x="192150" y="233494"/>
                    <a:pt x="205058" y="220235"/>
                    <a:pt x="221655" y="220235"/>
                  </a:cubicBezTo>
                  <a:close/>
                  <a:moveTo>
                    <a:pt x="29507" y="141060"/>
                  </a:moveTo>
                  <a:lnTo>
                    <a:pt x="162290" y="141060"/>
                  </a:lnTo>
                  <a:cubicBezTo>
                    <a:pt x="178519" y="141060"/>
                    <a:pt x="191797" y="154318"/>
                    <a:pt x="191797" y="170522"/>
                  </a:cubicBezTo>
                  <a:lnTo>
                    <a:pt x="191797" y="182306"/>
                  </a:lnTo>
                  <a:cubicBezTo>
                    <a:pt x="165609" y="193722"/>
                    <a:pt x="147536" y="219501"/>
                    <a:pt x="147536" y="249699"/>
                  </a:cubicBezTo>
                  <a:lnTo>
                    <a:pt x="147536" y="403634"/>
                  </a:lnTo>
                  <a:cubicBezTo>
                    <a:pt x="147536" y="416155"/>
                    <a:pt x="150856" y="427940"/>
                    <a:pt x="156388" y="438251"/>
                  </a:cubicBezTo>
                  <a:lnTo>
                    <a:pt x="156388" y="444880"/>
                  </a:lnTo>
                  <a:cubicBezTo>
                    <a:pt x="156388" y="461084"/>
                    <a:pt x="143110" y="474341"/>
                    <a:pt x="126881" y="474341"/>
                  </a:cubicBezTo>
                  <a:lnTo>
                    <a:pt x="64916" y="474341"/>
                  </a:lnTo>
                  <a:cubicBezTo>
                    <a:pt x="48687" y="474341"/>
                    <a:pt x="35409" y="461084"/>
                    <a:pt x="35409" y="444880"/>
                  </a:cubicBezTo>
                  <a:lnTo>
                    <a:pt x="35409" y="327035"/>
                  </a:lnTo>
                  <a:lnTo>
                    <a:pt x="29507" y="327035"/>
                  </a:lnTo>
                  <a:cubicBezTo>
                    <a:pt x="12909" y="327035"/>
                    <a:pt x="0" y="313777"/>
                    <a:pt x="0" y="297573"/>
                  </a:cubicBezTo>
                  <a:lnTo>
                    <a:pt x="0" y="170522"/>
                  </a:lnTo>
                  <a:cubicBezTo>
                    <a:pt x="0" y="154318"/>
                    <a:pt x="13278" y="141060"/>
                    <a:pt x="29507" y="141060"/>
                  </a:cubicBezTo>
                  <a:close/>
                  <a:moveTo>
                    <a:pt x="441115" y="140707"/>
                  </a:moveTo>
                  <a:lnTo>
                    <a:pt x="573898" y="140707"/>
                  </a:lnTo>
                  <a:cubicBezTo>
                    <a:pt x="590127" y="140707"/>
                    <a:pt x="603405" y="153965"/>
                    <a:pt x="603405" y="170170"/>
                  </a:cubicBezTo>
                  <a:lnTo>
                    <a:pt x="603405" y="296859"/>
                  </a:lnTo>
                  <a:cubicBezTo>
                    <a:pt x="603405" y="313064"/>
                    <a:pt x="590127" y="326322"/>
                    <a:pt x="573898" y="326322"/>
                  </a:cubicBezTo>
                  <a:lnTo>
                    <a:pt x="567996" y="326322"/>
                  </a:lnTo>
                  <a:lnTo>
                    <a:pt x="567996" y="444173"/>
                  </a:lnTo>
                  <a:cubicBezTo>
                    <a:pt x="567996" y="460377"/>
                    <a:pt x="554718" y="473635"/>
                    <a:pt x="538489" y="473635"/>
                  </a:cubicBezTo>
                  <a:lnTo>
                    <a:pt x="476524" y="473635"/>
                  </a:lnTo>
                  <a:cubicBezTo>
                    <a:pt x="460295" y="473635"/>
                    <a:pt x="447017" y="460377"/>
                    <a:pt x="447017" y="444173"/>
                  </a:cubicBezTo>
                  <a:lnTo>
                    <a:pt x="447017" y="437175"/>
                  </a:lnTo>
                  <a:cubicBezTo>
                    <a:pt x="452918" y="426863"/>
                    <a:pt x="455869" y="415078"/>
                    <a:pt x="455869" y="402925"/>
                  </a:cubicBezTo>
                  <a:lnTo>
                    <a:pt x="455869" y="248983"/>
                  </a:lnTo>
                  <a:cubicBezTo>
                    <a:pt x="455869" y="219152"/>
                    <a:pt x="437796" y="193003"/>
                    <a:pt x="411608" y="181955"/>
                  </a:cubicBezTo>
                  <a:lnTo>
                    <a:pt x="411608" y="170170"/>
                  </a:lnTo>
                  <a:cubicBezTo>
                    <a:pt x="411608" y="153965"/>
                    <a:pt x="424886" y="140707"/>
                    <a:pt x="441115" y="140707"/>
                  </a:cubicBezTo>
                  <a:close/>
                  <a:moveTo>
                    <a:pt x="301843" y="58922"/>
                  </a:moveTo>
                  <a:cubicBezTo>
                    <a:pt x="339626" y="58922"/>
                    <a:pt x="370256" y="89505"/>
                    <a:pt x="370256" y="127230"/>
                  </a:cubicBezTo>
                  <a:cubicBezTo>
                    <a:pt x="370256" y="164955"/>
                    <a:pt x="339626" y="195538"/>
                    <a:pt x="301843" y="195538"/>
                  </a:cubicBezTo>
                  <a:cubicBezTo>
                    <a:pt x="264060" y="195538"/>
                    <a:pt x="233430" y="164955"/>
                    <a:pt x="233430" y="127230"/>
                  </a:cubicBezTo>
                  <a:cubicBezTo>
                    <a:pt x="233430" y="89505"/>
                    <a:pt x="264060" y="58922"/>
                    <a:pt x="301843" y="58922"/>
                  </a:cubicBezTo>
                  <a:close/>
                  <a:moveTo>
                    <a:pt x="508036" y="0"/>
                  </a:moveTo>
                  <a:cubicBezTo>
                    <a:pt x="540948" y="0"/>
                    <a:pt x="567629" y="26633"/>
                    <a:pt x="567629" y="59487"/>
                  </a:cubicBezTo>
                  <a:cubicBezTo>
                    <a:pt x="567629" y="92341"/>
                    <a:pt x="540948" y="118974"/>
                    <a:pt x="508036" y="118974"/>
                  </a:cubicBezTo>
                  <a:cubicBezTo>
                    <a:pt x="475124" y="118974"/>
                    <a:pt x="448443" y="92341"/>
                    <a:pt x="448443" y="59487"/>
                  </a:cubicBezTo>
                  <a:cubicBezTo>
                    <a:pt x="448443" y="26633"/>
                    <a:pt x="475124" y="0"/>
                    <a:pt x="508036" y="0"/>
                  </a:cubicBezTo>
                  <a:close/>
                  <a:moveTo>
                    <a:pt x="95863" y="0"/>
                  </a:moveTo>
                  <a:cubicBezTo>
                    <a:pt x="128658" y="0"/>
                    <a:pt x="155244" y="26633"/>
                    <a:pt x="155244" y="59487"/>
                  </a:cubicBezTo>
                  <a:cubicBezTo>
                    <a:pt x="155244" y="92341"/>
                    <a:pt x="128658" y="118974"/>
                    <a:pt x="95863" y="118974"/>
                  </a:cubicBezTo>
                  <a:cubicBezTo>
                    <a:pt x="63068" y="118974"/>
                    <a:pt x="36482" y="92341"/>
                    <a:pt x="36482" y="59487"/>
                  </a:cubicBezTo>
                  <a:cubicBezTo>
                    <a:pt x="36482" y="26633"/>
                    <a:pt x="63068" y="0"/>
                    <a:pt x="958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组合 11"/>
          <p:cNvGrpSpPr/>
          <p:nvPr/>
        </p:nvGrpSpPr>
        <p:grpSpPr>
          <a:xfrm>
            <a:off x="9060703" y="3659326"/>
            <a:ext cx="2510871" cy="1143536"/>
            <a:chOff x="9060703" y="3659326"/>
            <a:chExt cx="2510871" cy="1143536"/>
          </a:xfrm>
        </p:grpSpPr>
        <p:sp>
          <p:nvSpPr>
            <p:cNvPr id="70" name="矩形: 剪去对角 69"/>
            <p:cNvSpPr/>
            <p:nvPr/>
          </p:nvSpPr>
          <p:spPr>
            <a:xfrm>
              <a:off x="9313597" y="3659326"/>
              <a:ext cx="2187575" cy="1143536"/>
            </a:xfrm>
            <a:prstGeom prst="snip2DiagRect">
              <a:avLst>
                <a:gd name="adj1" fmla="val 0"/>
                <a:gd name="adj2" fmla="val 0"/>
              </a:avLst>
            </a:prstGeom>
            <a:gradFill>
              <a:gsLst>
                <a:gs pos="100000">
                  <a:schemeClr val="accent1">
                    <a:alpha val="0"/>
                  </a:schemeClr>
                </a:gs>
                <a:gs pos="0">
                  <a:schemeClr val="accent1">
                    <a:lumMod val="60000"/>
                    <a:lumOff val="40000"/>
                    <a:alpha val="20000"/>
                  </a:schemeClr>
                </a:gs>
              </a:gsLst>
              <a:lin ang="0" scaled="1"/>
            </a:gradFill>
            <a:ln w="25400" cap="flat">
              <a:noFill/>
              <a:prstDash val="solid"/>
              <a:miter/>
            </a:ln>
            <a:effectLst/>
          </p:spPr>
          <p:txBody>
            <a:bodyPr rtlCol="0" anchor="ctr"/>
            <a:lstStyle/>
            <a:p>
              <a:endParaRPr lang="zh-CN" altLang="en-US" sz="1200" dirty="0"/>
            </a:p>
          </p:txBody>
        </p:sp>
        <p:sp>
          <p:nvSpPr>
            <p:cNvPr id="73" name="文本框 72"/>
            <p:cNvSpPr txBox="1"/>
            <p:nvPr/>
          </p:nvSpPr>
          <p:spPr>
            <a:xfrm>
              <a:off x="9060703" y="3961094"/>
              <a:ext cx="540000" cy="540000"/>
            </a:xfrm>
            <a:prstGeom prst="rect">
              <a:avLst/>
            </a:prstGeom>
            <a:gradFill>
              <a:gsLst>
                <a:gs pos="0">
                  <a:schemeClr val="accent1">
                    <a:lumMod val="60000"/>
                    <a:lumOff val="40000"/>
                  </a:schemeClr>
                </a:gs>
                <a:gs pos="50000">
                  <a:schemeClr val="accent1"/>
                </a:gs>
              </a:gsLst>
              <a:lin ang="2700000" scaled="0"/>
            </a:gradFill>
          </p:spPr>
          <p:txBody>
            <a:bodyPr wrap="none" lIns="108000" tIns="108000" rIns="108000" bIns="108000" rtlCol="0" anchor="ctr" anchorCtr="0">
              <a:noAutofit/>
            </a:bodyPr>
            <a:lstStyle>
              <a:defPPr>
                <a:defRPr lang="zh-CN"/>
              </a:defPPr>
              <a:lvl1pPr algn="ctr">
                <a:defRPr kumimoji="1" sz="1200" b="1">
                  <a:solidFill>
                    <a:srgbClr val="FFFFFF"/>
                  </a:solidFill>
                </a:defRPr>
              </a:lvl1pPr>
            </a:lstStyle>
            <a:p>
              <a:endParaRPr lang="zh-CN" altLang="en-US" sz="1800" dirty="0">
                <a:latin typeface="Arial" panose="020B0604020202020204" pitchFamily="34" charset="0"/>
                <a:ea typeface="微软雅黑" panose="020B0503020204020204" charset="-122"/>
              </a:endParaRPr>
            </a:p>
          </p:txBody>
        </p:sp>
        <p:sp>
          <p:nvSpPr>
            <p:cNvPr id="38" name="文本框 37"/>
            <p:cNvSpPr txBox="1"/>
            <p:nvPr/>
          </p:nvSpPr>
          <p:spPr>
            <a:xfrm>
              <a:off x="9460277" y="3868719"/>
              <a:ext cx="2111297" cy="646430"/>
            </a:xfrm>
            <a:prstGeom prst="rect">
              <a:avLst/>
            </a:prstGeom>
          </p:spPr>
          <p:txBody>
            <a:bodyPr>
              <a:noAutofit/>
              <a:extLst>
                <a:ext uri="{4A0BC546-FE56-4ADE-93B0-CB8AF2F6F144}">
                  <wpsdc:textFrameExt xmlns:wpsdc="http://www.wps.cn/officeDocument/2022/drawingmlCustomData" type="text"/>
                </a:ext>
              </a:extLst>
            </a:bodyPr>
            <a:lstStyle/>
            <a:p>
              <a:pPr algn="ctr"/>
              <a:r>
                <a:rPr lang="zh-CN" altLang="en-US" sz="2000" spc="200" dirty="0">
                  <a:latin typeface="楷体" panose="02010609060101010101" pitchFamily="49" charset="-122"/>
                  <a:ea typeface="楷体" panose="02010609060101010101" pitchFamily="49" charset="-122"/>
                  <a:sym typeface="+mn-ea"/>
                </a:rPr>
                <a:t>产业体系</a:t>
              </a:r>
              <a:r>
                <a:rPr lang="en-US" altLang="zh-CN" sz="2000" spc="200" dirty="0">
                  <a:latin typeface="楷体" panose="02010609060101010101" pitchFamily="49" charset="-122"/>
                  <a:ea typeface="楷体" panose="02010609060101010101" pitchFamily="49" charset="-122"/>
                  <a:sym typeface="+mn-ea"/>
                </a:rPr>
                <a:t>    </a:t>
              </a:r>
              <a:r>
                <a:rPr lang="zh-CN" altLang="en-US" sz="2400" spc="200" dirty="0">
                  <a:solidFill>
                    <a:schemeClr val="tx1"/>
                  </a:solidFill>
                  <a:latin typeface="楷体" panose="02010609060101010101" pitchFamily="49" charset="-122"/>
                  <a:ea typeface="楷体" panose="02010609060101010101" pitchFamily="49" charset="-122"/>
                  <a:sym typeface="+mn-ea"/>
                </a:rPr>
                <a:t>全球最完整</a:t>
              </a:r>
              <a:endParaRPr lang="zh-CN" altLang="en-US" sz="2400" spc="200" dirty="0">
                <a:solidFill>
                  <a:schemeClr val="tx1"/>
                </a:solidFill>
                <a:latin typeface="楷体" panose="02010609060101010101" pitchFamily="49" charset="-122"/>
                <a:ea typeface="楷体" panose="02010609060101010101" pitchFamily="49" charset="-122"/>
                <a:sym typeface="+mn-ea"/>
              </a:endParaRPr>
            </a:p>
          </p:txBody>
        </p:sp>
        <p:sp>
          <p:nvSpPr>
            <p:cNvPr id="105" name="任意多边形: 形状 104"/>
            <p:cNvSpPr/>
            <p:nvPr/>
          </p:nvSpPr>
          <p:spPr>
            <a:xfrm>
              <a:off x="9142732" y="4030567"/>
              <a:ext cx="374897" cy="372496"/>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97103" h="593280">
                  <a:moveTo>
                    <a:pt x="278165" y="429549"/>
                  </a:moveTo>
                  <a:cubicBezTo>
                    <a:pt x="269227" y="429549"/>
                    <a:pt x="262276" y="436488"/>
                    <a:pt x="262276" y="445410"/>
                  </a:cubicBezTo>
                  <a:lnTo>
                    <a:pt x="262276" y="537605"/>
                  </a:lnTo>
                  <a:cubicBezTo>
                    <a:pt x="262276" y="545536"/>
                    <a:pt x="269227" y="552475"/>
                    <a:pt x="278165" y="552475"/>
                  </a:cubicBezTo>
                  <a:lnTo>
                    <a:pt x="311929" y="552475"/>
                  </a:lnTo>
                  <a:cubicBezTo>
                    <a:pt x="319874" y="552475"/>
                    <a:pt x="327819" y="545536"/>
                    <a:pt x="327819" y="537605"/>
                  </a:cubicBezTo>
                  <a:lnTo>
                    <a:pt x="327819" y="444419"/>
                  </a:lnTo>
                  <a:cubicBezTo>
                    <a:pt x="327819" y="436488"/>
                    <a:pt x="320867" y="429549"/>
                    <a:pt x="311929" y="429549"/>
                  </a:cubicBezTo>
                  <a:close/>
                  <a:moveTo>
                    <a:pt x="295047" y="380973"/>
                  </a:moveTo>
                  <a:cubicBezTo>
                    <a:pt x="413223" y="380973"/>
                    <a:pt x="509551" y="475150"/>
                    <a:pt x="512530" y="593120"/>
                  </a:cubicBezTo>
                  <a:lnTo>
                    <a:pt x="77564" y="593120"/>
                  </a:lnTo>
                  <a:cubicBezTo>
                    <a:pt x="79550" y="475150"/>
                    <a:pt x="175878" y="380973"/>
                    <a:pt x="295047" y="380973"/>
                  </a:cubicBezTo>
                  <a:close/>
                  <a:moveTo>
                    <a:pt x="480872" y="258870"/>
                  </a:moveTo>
                  <a:cubicBezTo>
                    <a:pt x="472925" y="258870"/>
                    <a:pt x="465971" y="265812"/>
                    <a:pt x="465971" y="273747"/>
                  </a:cubicBezTo>
                  <a:lnTo>
                    <a:pt x="465971" y="310445"/>
                  </a:lnTo>
                  <a:cubicBezTo>
                    <a:pt x="465971" y="318380"/>
                    <a:pt x="472925" y="325323"/>
                    <a:pt x="480872" y="325323"/>
                  </a:cubicBezTo>
                  <a:lnTo>
                    <a:pt x="517629" y="325323"/>
                  </a:lnTo>
                  <a:cubicBezTo>
                    <a:pt x="525577" y="325323"/>
                    <a:pt x="532531" y="318380"/>
                    <a:pt x="532531" y="310445"/>
                  </a:cubicBezTo>
                  <a:lnTo>
                    <a:pt x="532531" y="273747"/>
                  </a:lnTo>
                  <a:cubicBezTo>
                    <a:pt x="532531" y="265812"/>
                    <a:pt x="525577" y="258870"/>
                    <a:pt x="517629" y="258870"/>
                  </a:cubicBezTo>
                  <a:close/>
                  <a:moveTo>
                    <a:pt x="288138" y="155766"/>
                  </a:moveTo>
                  <a:cubicBezTo>
                    <a:pt x="311982" y="155766"/>
                    <a:pt x="330858" y="174609"/>
                    <a:pt x="330858" y="197419"/>
                  </a:cubicBezTo>
                  <a:cubicBezTo>
                    <a:pt x="330858" y="206345"/>
                    <a:pt x="327878" y="214279"/>
                    <a:pt x="322911" y="221221"/>
                  </a:cubicBezTo>
                  <a:cubicBezTo>
                    <a:pt x="343774" y="224196"/>
                    <a:pt x="358676" y="243039"/>
                    <a:pt x="358676" y="263866"/>
                  </a:cubicBezTo>
                  <a:lnTo>
                    <a:pt x="358676" y="343205"/>
                  </a:lnTo>
                  <a:cubicBezTo>
                    <a:pt x="339800" y="337255"/>
                    <a:pt x="317943" y="335271"/>
                    <a:pt x="296086" y="335271"/>
                  </a:cubicBezTo>
                  <a:cubicBezTo>
                    <a:pt x="269262" y="335271"/>
                    <a:pt x="242438" y="339238"/>
                    <a:pt x="216607" y="348164"/>
                  </a:cubicBezTo>
                  <a:lnTo>
                    <a:pt x="216607" y="263866"/>
                  </a:lnTo>
                  <a:cubicBezTo>
                    <a:pt x="216607" y="243039"/>
                    <a:pt x="232503" y="224196"/>
                    <a:pt x="253366" y="221221"/>
                  </a:cubicBezTo>
                  <a:cubicBezTo>
                    <a:pt x="249392" y="214279"/>
                    <a:pt x="246412" y="206345"/>
                    <a:pt x="246412" y="197419"/>
                  </a:cubicBezTo>
                  <a:cubicBezTo>
                    <a:pt x="246412" y="174609"/>
                    <a:pt x="265288" y="155766"/>
                    <a:pt x="288138" y="155766"/>
                  </a:cubicBezTo>
                  <a:close/>
                  <a:moveTo>
                    <a:pt x="480872" y="146791"/>
                  </a:moveTo>
                  <a:cubicBezTo>
                    <a:pt x="472925" y="146791"/>
                    <a:pt x="465971" y="153734"/>
                    <a:pt x="465971" y="162661"/>
                  </a:cubicBezTo>
                  <a:lnTo>
                    <a:pt x="465971" y="198367"/>
                  </a:lnTo>
                  <a:cubicBezTo>
                    <a:pt x="465971" y="207294"/>
                    <a:pt x="472925" y="214237"/>
                    <a:pt x="480872" y="214237"/>
                  </a:cubicBezTo>
                  <a:lnTo>
                    <a:pt x="517629" y="214237"/>
                  </a:lnTo>
                  <a:cubicBezTo>
                    <a:pt x="525577" y="214237"/>
                    <a:pt x="532531" y="207294"/>
                    <a:pt x="532531" y="198367"/>
                  </a:cubicBezTo>
                  <a:lnTo>
                    <a:pt x="532531" y="162661"/>
                  </a:lnTo>
                  <a:cubicBezTo>
                    <a:pt x="532531" y="153734"/>
                    <a:pt x="525577" y="146791"/>
                    <a:pt x="517629" y="146791"/>
                  </a:cubicBezTo>
                  <a:close/>
                  <a:moveTo>
                    <a:pt x="452063" y="65460"/>
                  </a:moveTo>
                  <a:lnTo>
                    <a:pt x="547432" y="65460"/>
                  </a:lnTo>
                  <a:cubicBezTo>
                    <a:pt x="574254" y="65460"/>
                    <a:pt x="597103" y="87281"/>
                    <a:pt x="597103" y="115052"/>
                  </a:cubicBezTo>
                  <a:lnTo>
                    <a:pt x="597103" y="579235"/>
                  </a:lnTo>
                  <a:cubicBezTo>
                    <a:pt x="597103" y="587170"/>
                    <a:pt x="590149" y="593121"/>
                    <a:pt x="582202" y="593121"/>
                  </a:cubicBezTo>
                  <a:lnTo>
                    <a:pt x="553392" y="593121"/>
                  </a:lnTo>
                  <a:lnTo>
                    <a:pt x="553392" y="585186"/>
                  </a:lnTo>
                  <a:cubicBezTo>
                    <a:pt x="552399" y="536586"/>
                    <a:pt x="536504" y="489969"/>
                    <a:pt x="511669" y="451287"/>
                  </a:cubicBezTo>
                  <a:cubicBezTo>
                    <a:pt x="483853" y="410622"/>
                    <a:pt x="446103" y="376899"/>
                    <a:pt x="400405" y="357062"/>
                  </a:cubicBezTo>
                  <a:lnTo>
                    <a:pt x="400405" y="117036"/>
                  </a:lnTo>
                  <a:cubicBezTo>
                    <a:pt x="400405" y="88272"/>
                    <a:pt x="423254" y="65460"/>
                    <a:pt x="452063" y="65460"/>
                  </a:cubicBezTo>
                  <a:close/>
                  <a:moveTo>
                    <a:pt x="81490" y="0"/>
                  </a:moveTo>
                  <a:lnTo>
                    <a:pt x="150060" y="0"/>
                  </a:lnTo>
                  <a:lnTo>
                    <a:pt x="151054" y="0"/>
                  </a:lnTo>
                  <a:cubicBezTo>
                    <a:pt x="159998" y="0"/>
                    <a:pt x="167948" y="7937"/>
                    <a:pt x="168942" y="17858"/>
                  </a:cubicBezTo>
                  <a:lnTo>
                    <a:pt x="190805" y="358151"/>
                  </a:lnTo>
                  <a:cubicBezTo>
                    <a:pt x="161986" y="372040"/>
                    <a:pt x="135154" y="389898"/>
                    <a:pt x="113291" y="413709"/>
                  </a:cubicBezTo>
                  <a:cubicBezTo>
                    <a:pt x="69564" y="458353"/>
                    <a:pt x="41738" y="518872"/>
                    <a:pt x="40745" y="585343"/>
                  </a:cubicBezTo>
                  <a:lnTo>
                    <a:pt x="40745" y="593280"/>
                  </a:lnTo>
                  <a:lnTo>
                    <a:pt x="38757" y="593280"/>
                  </a:lnTo>
                  <a:lnTo>
                    <a:pt x="25838" y="593280"/>
                  </a:lnTo>
                  <a:lnTo>
                    <a:pt x="13913" y="593280"/>
                  </a:lnTo>
                  <a:cubicBezTo>
                    <a:pt x="5963" y="593280"/>
                    <a:pt x="0" y="587327"/>
                    <a:pt x="0" y="579391"/>
                  </a:cubicBezTo>
                  <a:lnTo>
                    <a:pt x="0" y="427598"/>
                  </a:lnTo>
                  <a:cubicBezTo>
                    <a:pt x="0" y="419661"/>
                    <a:pt x="5963" y="412717"/>
                    <a:pt x="13913" y="412717"/>
                  </a:cubicBezTo>
                  <a:lnTo>
                    <a:pt x="37763" y="412717"/>
                  </a:lnTo>
                  <a:lnTo>
                    <a:pt x="63602" y="17858"/>
                  </a:lnTo>
                  <a:cubicBezTo>
                    <a:pt x="64595" y="7937"/>
                    <a:pt x="71552" y="0"/>
                    <a:pt x="814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组合 8"/>
          <p:cNvGrpSpPr/>
          <p:nvPr/>
        </p:nvGrpSpPr>
        <p:grpSpPr>
          <a:xfrm>
            <a:off x="6425911" y="3659326"/>
            <a:ext cx="2707640" cy="1143536"/>
            <a:chOff x="6425911" y="3659326"/>
            <a:chExt cx="2707640" cy="1143536"/>
          </a:xfrm>
        </p:grpSpPr>
        <p:sp>
          <p:nvSpPr>
            <p:cNvPr id="66" name="矩形: 剪去对角 65"/>
            <p:cNvSpPr/>
            <p:nvPr/>
          </p:nvSpPr>
          <p:spPr>
            <a:xfrm>
              <a:off x="6678805" y="3659326"/>
              <a:ext cx="2187575" cy="1143536"/>
            </a:xfrm>
            <a:prstGeom prst="snip2DiagRect">
              <a:avLst>
                <a:gd name="adj1" fmla="val 0"/>
                <a:gd name="adj2" fmla="val 0"/>
              </a:avLst>
            </a:prstGeom>
            <a:gradFill>
              <a:gsLst>
                <a:gs pos="100000">
                  <a:schemeClr val="tx1">
                    <a:lumMod val="50000"/>
                    <a:lumOff val="50000"/>
                    <a:alpha val="0"/>
                  </a:schemeClr>
                </a:gs>
                <a:gs pos="0">
                  <a:srgbClr val="81BBC5">
                    <a:alpha val="20000"/>
                  </a:srgbClr>
                </a:gs>
              </a:gsLst>
              <a:lin ang="0" scaled="1"/>
            </a:gradFill>
            <a:ln w="25400" cap="flat">
              <a:noFill/>
              <a:prstDash val="solid"/>
              <a:miter/>
            </a:ln>
            <a:effectLst/>
          </p:spPr>
          <p:txBody>
            <a:bodyPr rtlCol="0" anchor="ctr"/>
            <a:lstStyle/>
            <a:p>
              <a:endParaRPr lang="zh-CN" altLang="en-US" sz="1200" dirty="0"/>
            </a:p>
          </p:txBody>
        </p:sp>
        <p:sp>
          <p:nvSpPr>
            <p:cNvPr id="69" name="文本框 68"/>
            <p:cNvSpPr txBox="1"/>
            <p:nvPr/>
          </p:nvSpPr>
          <p:spPr>
            <a:xfrm>
              <a:off x="6425911" y="3961094"/>
              <a:ext cx="540000" cy="540000"/>
            </a:xfrm>
            <a:prstGeom prst="rect">
              <a:avLst/>
            </a:prstGeom>
            <a:gradFill>
              <a:gsLst>
                <a:gs pos="0">
                  <a:schemeClr val="accent2">
                    <a:lumMod val="60000"/>
                    <a:lumOff val="40000"/>
                  </a:schemeClr>
                </a:gs>
                <a:gs pos="50000">
                  <a:schemeClr val="accent2"/>
                </a:gs>
              </a:gsLst>
              <a:lin ang="2700000" scaled="0"/>
            </a:gradFill>
          </p:spPr>
          <p:txBody>
            <a:bodyPr wrap="none" lIns="108000" tIns="108000" rIns="108000" bIns="108000" rtlCol="0" anchor="ctr" anchorCtr="0">
              <a:noAutofit/>
            </a:bodyPr>
            <a:lstStyle>
              <a:defPPr>
                <a:defRPr lang="zh-CN"/>
              </a:defPPr>
              <a:lvl1pPr algn="ctr">
                <a:defRPr kumimoji="1" b="1">
                  <a:solidFill>
                    <a:srgbClr val="FFFFFF"/>
                  </a:solidFill>
                </a:defRPr>
              </a:lvl1pPr>
            </a:lstStyle>
            <a:p>
              <a:endParaRPr lang="zh-CN" altLang="en-US" dirty="0">
                <a:latin typeface="Arial" panose="020B0604020202020204" pitchFamily="34" charset="0"/>
                <a:ea typeface="微软雅黑" panose="020B0503020204020204" charset="-122"/>
              </a:endParaRPr>
            </a:p>
          </p:txBody>
        </p:sp>
        <p:sp>
          <p:nvSpPr>
            <p:cNvPr id="39" name="文本框 38"/>
            <p:cNvSpPr txBox="1"/>
            <p:nvPr/>
          </p:nvSpPr>
          <p:spPr>
            <a:xfrm>
              <a:off x="6810086" y="3863796"/>
              <a:ext cx="2323465" cy="895985"/>
            </a:xfrm>
            <a:prstGeom prst="rect">
              <a:avLst/>
            </a:prstGeom>
          </p:spPr>
          <p:txBody>
            <a:bodyPr>
              <a:noAutofit/>
              <a:extLst>
                <a:ext uri="{4A0BC546-FE56-4ADE-93B0-CB8AF2F6F144}">
                  <wpsdc:textFrameExt xmlns:wpsdc="http://www.wps.cn/officeDocument/2022/drawingmlCustomData" type="text"/>
                </a:ext>
              </a:extLst>
            </a:bodyPr>
            <a:lstStyle/>
            <a:p>
              <a:pPr algn="ctr"/>
              <a:r>
                <a:rPr lang="zh-CN" altLang="en-US" sz="2000" spc="200" dirty="0">
                  <a:latin typeface="楷体" panose="02010609060101010101" pitchFamily="49" charset="-122"/>
                  <a:ea typeface="楷体" panose="02010609060101010101" pitchFamily="49" charset="-122"/>
                  <a:sym typeface="+mn-ea"/>
                </a:rPr>
                <a:t>科技创新能力</a:t>
              </a:r>
              <a:endParaRPr lang="zh-CN" altLang="en-US" sz="2000" spc="200" dirty="0">
                <a:latin typeface="楷体" panose="02010609060101010101" pitchFamily="49" charset="-122"/>
                <a:ea typeface="楷体" panose="02010609060101010101" pitchFamily="49" charset="-122"/>
                <a:sym typeface="+mn-ea"/>
              </a:endParaRPr>
            </a:p>
            <a:p>
              <a:pPr algn="ctr"/>
              <a:r>
                <a:rPr lang="zh-CN" altLang="en-US" sz="2400" spc="200" dirty="0">
                  <a:solidFill>
                    <a:schemeClr val="tx1"/>
                  </a:solidFill>
                  <a:latin typeface="楷体" panose="02010609060101010101" pitchFamily="49" charset="-122"/>
                  <a:ea typeface="楷体" panose="02010609060101010101" pitchFamily="49" charset="-122"/>
                  <a:sym typeface="+mn-ea"/>
                </a:rPr>
                <a:t>不断增强</a:t>
              </a:r>
              <a:endParaRPr lang="zh-CN" altLang="en-US" sz="2400" spc="200" dirty="0">
                <a:solidFill>
                  <a:schemeClr val="tx1"/>
                </a:solidFill>
                <a:latin typeface="楷体" panose="02010609060101010101" pitchFamily="49" charset="-122"/>
                <a:ea typeface="楷体" panose="02010609060101010101" pitchFamily="49" charset="-122"/>
                <a:sym typeface="+mn-ea"/>
              </a:endParaRPr>
            </a:p>
          </p:txBody>
        </p:sp>
        <p:sp>
          <p:nvSpPr>
            <p:cNvPr id="106" name="任意多边形: 形状 105"/>
            <p:cNvSpPr/>
            <p:nvPr/>
          </p:nvSpPr>
          <p:spPr>
            <a:xfrm>
              <a:off x="6528165" y="4048114"/>
              <a:ext cx="342237" cy="341544"/>
            </a:xfrm>
            <a:custGeom>
              <a:avLst/>
              <a:gdLst>
                <a:gd name="connsiteX0" fmla="*/ 224149 w 510715"/>
                <a:gd name="connsiteY0" fmla="*/ 365536 h 509681"/>
                <a:gd name="connsiteX1" fmla="*/ 256434 w 510715"/>
                <a:gd name="connsiteY1" fmla="*/ 365536 h 509681"/>
                <a:gd name="connsiteX2" fmla="*/ 286566 w 510715"/>
                <a:gd name="connsiteY2" fmla="*/ 365536 h 509681"/>
                <a:gd name="connsiteX3" fmla="*/ 256434 w 510715"/>
                <a:gd name="connsiteY3" fmla="*/ 391399 h 509681"/>
                <a:gd name="connsiteX4" fmla="*/ 224149 w 510715"/>
                <a:gd name="connsiteY4" fmla="*/ 365536 h 509681"/>
                <a:gd name="connsiteX5" fmla="*/ 389934 w 510715"/>
                <a:gd name="connsiteY5" fmla="*/ 342086 h 509681"/>
                <a:gd name="connsiteX6" fmla="*/ 366226 w 510715"/>
                <a:gd name="connsiteY6" fmla="*/ 419437 h 509681"/>
                <a:gd name="connsiteX7" fmla="*/ 336052 w 510715"/>
                <a:gd name="connsiteY7" fmla="*/ 425883 h 509681"/>
                <a:gd name="connsiteX8" fmla="*/ 271393 w 510715"/>
                <a:gd name="connsiteY8" fmla="*/ 402248 h 509681"/>
                <a:gd name="connsiteX9" fmla="*/ 312343 w 510715"/>
                <a:gd name="connsiteY9" fmla="*/ 361424 h 509681"/>
                <a:gd name="connsiteX10" fmla="*/ 389934 w 510715"/>
                <a:gd name="connsiteY10" fmla="*/ 342086 h 509681"/>
                <a:gd name="connsiteX11" fmla="*/ 120776 w 510715"/>
                <a:gd name="connsiteY11" fmla="*/ 342086 h 509681"/>
                <a:gd name="connsiteX12" fmla="*/ 198145 w 510715"/>
                <a:gd name="connsiteY12" fmla="*/ 361424 h 509681"/>
                <a:gd name="connsiteX13" fmla="*/ 238978 w 510715"/>
                <a:gd name="connsiteY13" fmla="*/ 402248 h 509681"/>
                <a:gd name="connsiteX14" fmla="*/ 174504 w 510715"/>
                <a:gd name="connsiteY14" fmla="*/ 425883 h 509681"/>
                <a:gd name="connsiteX15" fmla="*/ 144417 w 510715"/>
                <a:gd name="connsiteY15" fmla="*/ 419437 h 509681"/>
                <a:gd name="connsiteX16" fmla="*/ 120776 w 510715"/>
                <a:gd name="connsiteY16" fmla="*/ 342086 h 509681"/>
                <a:gd name="connsiteX17" fmla="*/ 372626 w 510715"/>
                <a:gd name="connsiteY17" fmla="*/ 275186 h 509681"/>
                <a:gd name="connsiteX18" fmla="*/ 385537 w 510715"/>
                <a:gd name="connsiteY18" fmla="*/ 324625 h 509681"/>
                <a:gd name="connsiteX19" fmla="*/ 331741 w 510715"/>
                <a:gd name="connsiteY19" fmla="*/ 339672 h 509681"/>
                <a:gd name="connsiteX20" fmla="*/ 348956 w 510715"/>
                <a:gd name="connsiteY20" fmla="*/ 316027 h 509681"/>
                <a:gd name="connsiteX21" fmla="*/ 372626 w 510715"/>
                <a:gd name="connsiteY21" fmla="*/ 275186 h 509681"/>
                <a:gd name="connsiteX22" fmla="*/ 137828 w 510715"/>
                <a:gd name="connsiteY22" fmla="*/ 275186 h 509681"/>
                <a:gd name="connsiteX23" fmla="*/ 161650 w 510715"/>
                <a:gd name="connsiteY23" fmla="*/ 316027 h 509681"/>
                <a:gd name="connsiteX24" fmla="*/ 178975 w 510715"/>
                <a:gd name="connsiteY24" fmla="*/ 339672 h 509681"/>
                <a:gd name="connsiteX25" fmla="*/ 124834 w 510715"/>
                <a:gd name="connsiteY25" fmla="*/ 324625 h 509681"/>
                <a:gd name="connsiteX26" fmla="*/ 137828 w 510715"/>
                <a:gd name="connsiteY26" fmla="*/ 275186 h 509681"/>
                <a:gd name="connsiteX27" fmla="*/ 256435 w 510715"/>
                <a:gd name="connsiteY27" fmla="*/ 221594 h 509681"/>
                <a:gd name="connsiteX28" fmla="*/ 224118 w 510715"/>
                <a:gd name="connsiteY28" fmla="*/ 253806 h 509681"/>
                <a:gd name="connsiteX29" fmla="*/ 256435 w 510715"/>
                <a:gd name="connsiteY29" fmla="*/ 286017 h 509681"/>
                <a:gd name="connsiteX30" fmla="*/ 286597 w 510715"/>
                <a:gd name="connsiteY30" fmla="*/ 253806 h 509681"/>
                <a:gd name="connsiteX31" fmla="*/ 256435 w 510715"/>
                <a:gd name="connsiteY31" fmla="*/ 221594 h 509681"/>
                <a:gd name="connsiteX32" fmla="*/ 402841 w 510715"/>
                <a:gd name="connsiteY32" fmla="*/ 191389 h 509681"/>
                <a:gd name="connsiteX33" fmla="*/ 454505 w 510715"/>
                <a:gd name="connsiteY33" fmla="*/ 253806 h 509681"/>
                <a:gd name="connsiteX34" fmla="*/ 402841 w 510715"/>
                <a:gd name="connsiteY34" fmla="*/ 316223 h 509681"/>
                <a:gd name="connsiteX35" fmla="*/ 383467 w 510715"/>
                <a:gd name="connsiteY35" fmla="*/ 253806 h 509681"/>
                <a:gd name="connsiteX36" fmla="*/ 402841 w 510715"/>
                <a:gd name="connsiteY36" fmla="*/ 191389 h 509681"/>
                <a:gd name="connsiteX37" fmla="*/ 107780 w 510715"/>
                <a:gd name="connsiteY37" fmla="*/ 191389 h 509681"/>
                <a:gd name="connsiteX38" fmla="*/ 127248 w 510715"/>
                <a:gd name="connsiteY38" fmla="*/ 253806 h 509681"/>
                <a:gd name="connsiteX39" fmla="*/ 107780 w 510715"/>
                <a:gd name="connsiteY39" fmla="*/ 316223 h 509681"/>
                <a:gd name="connsiteX40" fmla="*/ 55865 w 510715"/>
                <a:gd name="connsiteY40" fmla="*/ 253806 h 509681"/>
                <a:gd name="connsiteX41" fmla="*/ 107780 w 510715"/>
                <a:gd name="connsiteY41" fmla="*/ 191389 h 509681"/>
                <a:gd name="connsiteX42" fmla="*/ 331741 w 510715"/>
                <a:gd name="connsiteY42" fmla="*/ 165526 h 509681"/>
                <a:gd name="connsiteX43" fmla="*/ 387951 w 510715"/>
                <a:gd name="connsiteY43" fmla="*/ 182791 h 509681"/>
                <a:gd name="connsiteX44" fmla="*/ 372818 w 510715"/>
                <a:gd name="connsiteY44" fmla="*/ 232426 h 509681"/>
                <a:gd name="connsiteX45" fmla="*/ 349036 w 510715"/>
                <a:gd name="connsiteY45" fmla="*/ 191423 h 509681"/>
                <a:gd name="connsiteX46" fmla="*/ 331741 w 510715"/>
                <a:gd name="connsiteY46" fmla="*/ 165526 h 509681"/>
                <a:gd name="connsiteX47" fmla="*/ 178975 w 510715"/>
                <a:gd name="connsiteY47" fmla="*/ 165526 h 509681"/>
                <a:gd name="connsiteX48" fmla="*/ 161680 w 510715"/>
                <a:gd name="connsiteY48" fmla="*/ 191423 h 509681"/>
                <a:gd name="connsiteX49" fmla="*/ 137899 w 510715"/>
                <a:gd name="connsiteY49" fmla="*/ 232426 h 509681"/>
                <a:gd name="connsiteX50" fmla="*/ 122765 w 510715"/>
                <a:gd name="connsiteY50" fmla="*/ 182791 h 509681"/>
                <a:gd name="connsiteX51" fmla="*/ 178975 w 510715"/>
                <a:gd name="connsiteY51" fmla="*/ 165526 h 509681"/>
                <a:gd name="connsiteX52" fmla="*/ 256435 w 510715"/>
                <a:gd name="connsiteY52" fmla="*/ 159318 h 509681"/>
                <a:gd name="connsiteX53" fmla="*/ 303832 w 510715"/>
                <a:gd name="connsiteY53" fmla="*/ 161465 h 509681"/>
                <a:gd name="connsiteX54" fmla="*/ 333994 w 510715"/>
                <a:gd name="connsiteY54" fmla="*/ 200119 h 509681"/>
                <a:gd name="connsiteX55" fmla="*/ 364156 w 510715"/>
                <a:gd name="connsiteY55" fmla="*/ 253806 h 509681"/>
                <a:gd name="connsiteX56" fmla="*/ 333994 w 510715"/>
                <a:gd name="connsiteY56" fmla="*/ 305344 h 509681"/>
                <a:gd name="connsiteX57" fmla="*/ 303832 w 510715"/>
                <a:gd name="connsiteY57" fmla="*/ 343998 h 509681"/>
                <a:gd name="connsiteX58" fmla="*/ 256435 w 510715"/>
                <a:gd name="connsiteY58" fmla="*/ 348293 h 509681"/>
                <a:gd name="connsiteX59" fmla="*/ 206883 w 510715"/>
                <a:gd name="connsiteY59" fmla="*/ 343998 h 509681"/>
                <a:gd name="connsiteX60" fmla="*/ 176721 w 510715"/>
                <a:gd name="connsiteY60" fmla="*/ 305344 h 509681"/>
                <a:gd name="connsiteX61" fmla="*/ 146559 w 510715"/>
                <a:gd name="connsiteY61" fmla="*/ 253806 h 509681"/>
                <a:gd name="connsiteX62" fmla="*/ 176721 w 510715"/>
                <a:gd name="connsiteY62" fmla="*/ 200119 h 509681"/>
                <a:gd name="connsiteX63" fmla="*/ 206883 w 510715"/>
                <a:gd name="connsiteY63" fmla="*/ 161465 h 509681"/>
                <a:gd name="connsiteX64" fmla="*/ 256435 w 510715"/>
                <a:gd name="connsiteY64" fmla="*/ 159318 h 509681"/>
                <a:gd name="connsiteX65" fmla="*/ 256434 w 510715"/>
                <a:gd name="connsiteY65" fmla="*/ 114144 h 509681"/>
                <a:gd name="connsiteX66" fmla="*/ 286566 w 510715"/>
                <a:gd name="connsiteY66" fmla="*/ 142076 h 509681"/>
                <a:gd name="connsiteX67" fmla="*/ 256434 w 510715"/>
                <a:gd name="connsiteY67" fmla="*/ 142076 h 509681"/>
                <a:gd name="connsiteX68" fmla="*/ 224149 w 510715"/>
                <a:gd name="connsiteY68" fmla="*/ 142076 h 509681"/>
                <a:gd name="connsiteX69" fmla="*/ 256434 w 510715"/>
                <a:gd name="connsiteY69" fmla="*/ 114144 h 509681"/>
                <a:gd name="connsiteX70" fmla="*/ 336052 w 510715"/>
                <a:gd name="connsiteY70" fmla="*/ 79659 h 509681"/>
                <a:gd name="connsiteX71" fmla="*/ 366226 w 510715"/>
                <a:gd name="connsiteY71" fmla="*/ 88246 h 509681"/>
                <a:gd name="connsiteX72" fmla="*/ 389934 w 510715"/>
                <a:gd name="connsiteY72" fmla="*/ 165525 h 509681"/>
                <a:gd name="connsiteX73" fmla="*/ 312343 w 510715"/>
                <a:gd name="connsiteY73" fmla="*/ 144058 h 509681"/>
                <a:gd name="connsiteX74" fmla="*/ 271393 w 510715"/>
                <a:gd name="connsiteY74" fmla="*/ 105419 h 509681"/>
                <a:gd name="connsiteX75" fmla="*/ 336052 w 510715"/>
                <a:gd name="connsiteY75" fmla="*/ 79659 h 509681"/>
                <a:gd name="connsiteX76" fmla="*/ 174504 w 510715"/>
                <a:gd name="connsiteY76" fmla="*/ 79659 h 509681"/>
                <a:gd name="connsiteX77" fmla="*/ 238978 w 510715"/>
                <a:gd name="connsiteY77" fmla="*/ 105419 h 509681"/>
                <a:gd name="connsiteX78" fmla="*/ 198145 w 510715"/>
                <a:gd name="connsiteY78" fmla="*/ 144058 h 509681"/>
                <a:gd name="connsiteX79" fmla="*/ 120776 w 510715"/>
                <a:gd name="connsiteY79" fmla="*/ 165525 h 509681"/>
                <a:gd name="connsiteX80" fmla="*/ 144417 w 510715"/>
                <a:gd name="connsiteY80" fmla="*/ 88246 h 509681"/>
                <a:gd name="connsiteX81" fmla="*/ 174504 w 510715"/>
                <a:gd name="connsiteY81" fmla="*/ 79659 h 509681"/>
                <a:gd name="connsiteX82" fmla="*/ 174548 w 510715"/>
                <a:gd name="connsiteY82" fmla="*/ 62366 h 509681"/>
                <a:gd name="connsiteX83" fmla="*/ 135760 w 510715"/>
                <a:gd name="connsiteY83" fmla="*/ 73119 h 509681"/>
                <a:gd name="connsiteX84" fmla="*/ 103436 w 510715"/>
                <a:gd name="connsiteY84" fmla="*/ 172044 h 509681"/>
                <a:gd name="connsiteX85" fmla="*/ 38789 w 510715"/>
                <a:gd name="connsiteY85" fmla="*/ 253765 h 509681"/>
                <a:gd name="connsiteX86" fmla="*/ 103436 w 510715"/>
                <a:gd name="connsiteY86" fmla="*/ 335486 h 509681"/>
                <a:gd name="connsiteX87" fmla="*/ 135760 w 510715"/>
                <a:gd name="connsiteY87" fmla="*/ 434412 h 509681"/>
                <a:gd name="connsiteX88" fmla="*/ 174548 w 510715"/>
                <a:gd name="connsiteY88" fmla="*/ 445164 h 509681"/>
                <a:gd name="connsiteX89" fmla="*/ 256435 w 510715"/>
                <a:gd name="connsiteY89" fmla="*/ 412906 h 509681"/>
                <a:gd name="connsiteX90" fmla="*/ 336167 w 510715"/>
                <a:gd name="connsiteY90" fmla="*/ 445164 h 509681"/>
                <a:gd name="connsiteX91" fmla="*/ 374955 w 510715"/>
                <a:gd name="connsiteY91" fmla="*/ 434412 h 509681"/>
                <a:gd name="connsiteX92" fmla="*/ 407279 w 510715"/>
                <a:gd name="connsiteY92" fmla="*/ 335486 h 509681"/>
                <a:gd name="connsiteX93" fmla="*/ 471927 w 510715"/>
                <a:gd name="connsiteY93" fmla="*/ 253765 h 509681"/>
                <a:gd name="connsiteX94" fmla="*/ 407279 w 510715"/>
                <a:gd name="connsiteY94" fmla="*/ 172044 h 509681"/>
                <a:gd name="connsiteX95" fmla="*/ 374955 w 510715"/>
                <a:gd name="connsiteY95" fmla="*/ 73119 h 509681"/>
                <a:gd name="connsiteX96" fmla="*/ 336167 w 510715"/>
                <a:gd name="connsiteY96" fmla="*/ 62366 h 509681"/>
                <a:gd name="connsiteX97" fmla="*/ 256435 w 510715"/>
                <a:gd name="connsiteY97" fmla="*/ 92474 h 509681"/>
                <a:gd name="connsiteX98" fmla="*/ 174548 w 510715"/>
                <a:gd name="connsiteY98" fmla="*/ 62366 h 509681"/>
                <a:gd name="connsiteX99" fmla="*/ 256435 w 510715"/>
                <a:gd name="connsiteY99" fmla="*/ 0 h 509681"/>
                <a:gd name="connsiteX100" fmla="*/ 510715 w 510715"/>
                <a:gd name="connsiteY100" fmla="*/ 255916 h 509681"/>
                <a:gd name="connsiteX101" fmla="*/ 256435 w 510715"/>
                <a:gd name="connsiteY101" fmla="*/ 509681 h 509681"/>
                <a:gd name="connsiteX102" fmla="*/ 0 w 510715"/>
                <a:gd name="connsiteY102" fmla="*/ 255916 h 509681"/>
                <a:gd name="connsiteX103" fmla="*/ 256435 w 510715"/>
                <a:gd name="connsiteY103" fmla="*/ 0 h 50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0715" h="509681">
                  <a:moveTo>
                    <a:pt x="224149" y="365536"/>
                  </a:moveTo>
                  <a:cubicBezTo>
                    <a:pt x="234911" y="365536"/>
                    <a:pt x="245672" y="365536"/>
                    <a:pt x="256434" y="365536"/>
                  </a:cubicBezTo>
                  <a:cubicBezTo>
                    <a:pt x="265043" y="365536"/>
                    <a:pt x="275804" y="365536"/>
                    <a:pt x="286566" y="365536"/>
                  </a:cubicBezTo>
                  <a:cubicBezTo>
                    <a:pt x="275804" y="374157"/>
                    <a:pt x="265043" y="382778"/>
                    <a:pt x="256434" y="391399"/>
                  </a:cubicBezTo>
                  <a:cubicBezTo>
                    <a:pt x="245672" y="382778"/>
                    <a:pt x="234911" y="374157"/>
                    <a:pt x="224149" y="365536"/>
                  </a:cubicBezTo>
                  <a:close/>
                  <a:moveTo>
                    <a:pt x="389934" y="342086"/>
                  </a:moveTo>
                  <a:cubicBezTo>
                    <a:pt x="392089" y="378613"/>
                    <a:pt x="385623" y="406545"/>
                    <a:pt x="366226" y="419437"/>
                  </a:cubicBezTo>
                  <a:cubicBezTo>
                    <a:pt x="357604" y="423734"/>
                    <a:pt x="348983" y="425883"/>
                    <a:pt x="336052" y="425883"/>
                  </a:cubicBezTo>
                  <a:cubicBezTo>
                    <a:pt x="316654" y="425883"/>
                    <a:pt x="295101" y="417288"/>
                    <a:pt x="271393" y="402248"/>
                  </a:cubicBezTo>
                  <a:cubicBezTo>
                    <a:pt x="284325" y="391505"/>
                    <a:pt x="299412" y="376464"/>
                    <a:pt x="312343" y="361424"/>
                  </a:cubicBezTo>
                  <a:cubicBezTo>
                    <a:pt x="342517" y="357126"/>
                    <a:pt x="366226" y="350681"/>
                    <a:pt x="389934" y="342086"/>
                  </a:cubicBezTo>
                  <a:close/>
                  <a:moveTo>
                    <a:pt x="120776" y="342086"/>
                  </a:moveTo>
                  <a:cubicBezTo>
                    <a:pt x="144417" y="350681"/>
                    <a:pt x="168057" y="357126"/>
                    <a:pt x="198145" y="361424"/>
                  </a:cubicBezTo>
                  <a:cubicBezTo>
                    <a:pt x="211039" y="376464"/>
                    <a:pt x="226083" y="391505"/>
                    <a:pt x="238978" y="402248"/>
                  </a:cubicBezTo>
                  <a:cubicBezTo>
                    <a:pt x="215338" y="417288"/>
                    <a:pt x="193846" y="425883"/>
                    <a:pt x="174504" y="425883"/>
                  </a:cubicBezTo>
                  <a:cubicBezTo>
                    <a:pt x="161610" y="425883"/>
                    <a:pt x="153013" y="423734"/>
                    <a:pt x="144417" y="419437"/>
                  </a:cubicBezTo>
                  <a:cubicBezTo>
                    <a:pt x="125074" y="406545"/>
                    <a:pt x="118627" y="378613"/>
                    <a:pt x="120776" y="342086"/>
                  </a:cubicBezTo>
                  <a:close/>
                  <a:moveTo>
                    <a:pt x="372626" y="275186"/>
                  </a:moveTo>
                  <a:cubicBezTo>
                    <a:pt x="379081" y="292382"/>
                    <a:pt x="383385" y="307429"/>
                    <a:pt x="385537" y="324625"/>
                  </a:cubicBezTo>
                  <a:cubicBezTo>
                    <a:pt x="370474" y="331074"/>
                    <a:pt x="351108" y="337522"/>
                    <a:pt x="331741" y="339672"/>
                  </a:cubicBezTo>
                  <a:cubicBezTo>
                    <a:pt x="338197" y="333223"/>
                    <a:pt x="342500" y="324625"/>
                    <a:pt x="348956" y="316027"/>
                  </a:cubicBezTo>
                  <a:cubicBezTo>
                    <a:pt x="357563" y="303130"/>
                    <a:pt x="366170" y="288083"/>
                    <a:pt x="372626" y="275186"/>
                  </a:cubicBezTo>
                  <a:close/>
                  <a:moveTo>
                    <a:pt x="137828" y="275186"/>
                  </a:moveTo>
                  <a:cubicBezTo>
                    <a:pt x="144325" y="288083"/>
                    <a:pt x="152987" y="303130"/>
                    <a:pt x="161650" y="316027"/>
                  </a:cubicBezTo>
                  <a:cubicBezTo>
                    <a:pt x="168147" y="324625"/>
                    <a:pt x="172478" y="333223"/>
                    <a:pt x="178975" y="339672"/>
                  </a:cubicBezTo>
                  <a:cubicBezTo>
                    <a:pt x="159484" y="337522"/>
                    <a:pt x="139994" y="331074"/>
                    <a:pt x="124834" y="324625"/>
                  </a:cubicBezTo>
                  <a:cubicBezTo>
                    <a:pt x="127000" y="307429"/>
                    <a:pt x="131331" y="292382"/>
                    <a:pt x="137828" y="275186"/>
                  </a:cubicBezTo>
                  <a:close/>
                  <a:moveTo>
                    <a:pt x="256435" y="221594"/>
                  </a:moveTo>
                  <a:cubicBezTo>
                    <a:pt x="237045" y="221594"/>
                    <a:pt x="224118" y="236626"/>
                    <a:pt x="224118" y="253806"/>
                  </a:cubicBezTo>
                  <a:cubicBezTo>
                    <a:pt x="224118" y="270985"/>
                    <a:pt x="237045" y="286017"/>
                    <a:pt x="256435" y="286017"/>
                  </a:cubicBezTo>
                  <a:cubicBezTo>
                    <a:pt x="273670" y="286017"/>
                    <a:pt x="286597" y="270985"/>
                    <a:pt x="286597" y="253806"/>
                  </a:cubicBezTo>
                  <a:cubicBezTo>
                    <a:pt x="286597" y="236626"/>
                    <a:pt x="273670" y="221594"/>
                    <a:pt x="256435" y="221594"/>
                  </a:cubicBezTo>
                  <a:close/>
                  <a:moveTo>
                    <a:pt x="402841" y="191389"/>
                  </a:moveTo>
                  <a:cubicBezTo>
                    <a:pt x="435131" y="208607"/>
                    <a:pt x="454505" y="230131"/>
                    <a:pt x="454505" y="253806"/>
                  </a:cubicBezTo>
                  <a:cubicBezTo>
                    <a:pt x="454505" y="277481"/>
                    <a:pt x="435131" y="299005"/>
                    <a:pt x="402841" y="316223"/>
                  </a:cubicBezTo>
                  <a:cubicBezTo>
                    <a:pt x="398536" y="296852"/>
                    <a:pt x="392078" y="275329"/>
                    <a:pt x="383467" y="253806"/>
                  </a:cubicBezTo>
                  <a:cubicBezTo>
                    <a:pt x="392078" y="232283"/>
                    <a:pt x="398536" y="210760"/>
                    <a:pt x="402841" y="191389"/>
                  </a:cubicBezTo>
                  <a:close/>
                  <a:moveTo>
                    <a:pt x="107780" y="191389"/>
                  </a:moveTo>
                  <a:cubicBezTo>
                    <a:pt x="112106" y="210760"/>
                    <a:pt x="118596" y="232283"/>
                    <a:pt x="127248" y="253806"/>
                  </a:cubicBezTo>
                  <a:cubicBezTo>
                    <a:pt x="118596" y="275329"/>
                    <a:pt x="112106" y="296852"/>
                    <a:pt x="107780" y="316223"/>
                  </a:cubicBezTo>
                  <a:cubicBezTo>
                    <a:pt x="75333" y="299005"/>
                    <a:pt x="55865" y="277481"/>
                    <a:pt x="55865" y="253806"/>
                  </a:cubicBezTo>
                  <a:cubicBezTo>
                    <a:pt x="55865" y="230131"/>
                    <a:pt x="75333" y="208607"/>
                    <a:pt x="107780" y="191389"/>
                  </a:cubicBezTo>
                  <a:close/>
                  <a:moveTo>
                    <a:pt x="331741" y="165526"/>
                  </a:moveTo>
                  <a:cubicBezTo>
                    <a:pt x="351198" y="169842"/>
                    <a:pt x="370656" y="176316"/>
                    <a:pt x="387951" y="182791"/>
                  </a:cubicBezTo>
                  <a:cubicBezTo>
                    <a:pt x="383627" y="197897"/>
                    <a:pt x="379303" y="215161"/>
                    <a:pt x="372818" y="232426"/>
                  </a:cubicBezTo>
                  <a:cubicBezTo>
                    <a:pt x="366332" y="217320"/>
                    <a:pt x="357684" y="204371"/>
                    <a:pt x="349036" y="191423"/>
                  </a:cubicBezTo>
                  <a:cubicBezTo>
                    <a:pt x="342551" y="182791"/>
                    <a:pt x="338227" y="174158"/>
                    <a:pt x="331741" y="165526"/>
                  </a:cubicBezTo>
                  <a:close/>
                  <a:moveTo>
                    <a:pt x="178975" y="165526"/>
                  </a:moveTo>
                  <a:cubicBezTo>
                    <a:pt x="172489" y="174158"/>
                    <a:pt x="168165" y="182791"/>
                    <a:pt x="161680" y="191423"/>
                  </a:cubicBezTo>
                  <a:cubicBezTo>
                    <a:pt x="153032" y="204371"/>
                    <a:pt x="144384" y="217320"/>
                    <a:pt x="137899" y="232426"/>
                  </a:cubicBezTo>
                  <a:cubicBezTo>
                    <a:pt x="131413" y="215161"/>
                    <a:pt x="127089" y="197897"/>
                    <a:pt x="122765" y="182791"/>
                  </a:cubicBezTo>
                  <a:cubicBezTo>
                    <a:pt x="140060" y="176316"/>
                    <a:pt x="159518" y="169842"/>
                    <a:pt x="178975" y="165526"/>
                  </a:cubicBezTo>
                  <a:close/>
                  <a:moveTo>
                    <a:pt x="256435" y="159318"/>
                  </a:moveTo>
                  <a:cubicBezTo>
                    <a:pt x="271516" y="159318"/>
                    <a:pt x="288751" y="159318"/>
                    <a:pt x="303832" y="161465"/>
                  </a:cubicBezTo>
                  <a:cubicBezTo>
                    <a:pt x="314604" y="174350"/>
                    <a:pt x="325376" y="187235"/>
                    <a:pt x="333994" y="200119"/>
                  </a:cubicBezTo>
                  <a:cubicBezTo>
                    <a:pt x="346921" y="219446"/>
                    <a:pt x="355538" y="236626"/>
                    <a:pt x="364156" y="253806"/>
                  </a:cubicBezTo>
                  <a:cubicBezTo>
                    <a:pt x="355538" y="270985"/>
                    <a:pt x="346921" y="288165"/>
                    <a:pt x="333994" y="305344"/>
                  </a:cubicBezTo>
                  <a:cubicBezTo>
                    <a:pt x="325376" y="320376"/>
                    <a:pt x="314604" y="333261"/>
                    <a:pt x="303832" y="343998"/>
                  </a:cubicBezTo>
                  <a:cubicBezTo>
                    <a:pt x="288751" y="346146"/>
                    <a:pt x="271516" y="348293"/>
                    <a:pt x="256435" y="348293"/>
                  </a:cubicBezTo>
                  <a:cubicBezTo>
                    <a:pt x="239199" y="348293"/>
                    <a:pt x="221964" y="346146"/>
                    <a:pt x="206883" y="343998"/>
                  </a:cubicBezTo>
                  <a:cubicBezTo>
                    <a:pt x="196111" y="333261"/>
                    <a:pt x="185339" y="320376"/>
                    <a:pt x="176721" y="305344"/>
                  </a:cubicBezTo>
                  <a:cubicBezTo>
                    <a:pt x="163794" y="288165"/>
                    <a:pt x="155177" y="270985"/>
                    <a:pt x="146559" y="253806"/>
                  </a:cubicBezTo>
                  <a:cubicBezTo>
                    <a:pt x="155177" y="236626"/>
                    <a:pt x="163794" y="219446"/>
                    <a:pt x="176721" y="200119"/>
                  </a:cubicBezTo>
                  <a:cubicBezTo>
                    <a:pt x="185339" y="187235"/>
                    <a:pt x="196111" y="174350"/>
                    <a:pt x="206883" y="161465"/>
                  </a:cubicBezTo>
                  <a:cubicBezTo>
                    <a:pt x="221964" y="159318"/>
                    <a:pt x="239199" y="159318"/>
                    <a:pt x="256435" y="159318"/>
                  </a:cubicBezTo>
                  <a:close/>
                  <a:moveTo>
                    <a:pt x="256434" y="114144"/>
                  </a:moveTo>
                  <a:cubicBezTo>
                    <a:pt x="265043" y="122738"/>
                    <a:pt x="275804" y="131333"/>
                    <a:pt x="286566" y="142076"/>
                  </a:cubicBezTo>
                  <a:cubicBezTo>
                    <a:pt x="275804" y="142076"/>
                    <a:pt x="265043" y="142076"/>
                    <a:pt x="256434" y="142076"/>
                  </a:cubicBezTo>
                  <a:cubicBezTo>
                    <a:pt x="245672" y="142076"/>
                    <a:pt x="234911" y="142076"/>
                    <a:pt x="224149" y="142076"/>
                  </a:cubicBezTo>
                  <a:cubicBezTo>
                    <a:pt x="234911" y="131333"/>
                    <a:pt x="245672" y="122738"/>
                    <a:pt x="256434" y="114144"/>
                  </a:cubicBezTo>
                  <a:close/>
                  <a:moveTo>
                    <a:pt x="336052" y="79659"/>
                  </a:moveTo>
                  <a:cubicBezTo>
                    <a:pt x="346828" y="79659"/>
                    <a:pt x="357604" y="83952"/>
                    <a:pt x="366226" y="88246"/>
                  </a:cubicBezTo>
                  <a:cubicBezTo>
                    <a:pt x="383468" y="101126"/>
                    <a:pt x="392089" y="126885"/>
                    <a:pt x="389934" y="165525"/>
                  </a:cubicBezTo>
                  <a:cubicBezTo>
                    <a:pt x="366226" y="154792"/>
                    <a:pt x="342517" y="148352"/>
                    <a:pt x="312343" y="144058"/>
                  </a:cubicBezTo>
                  <a:cubicBezTo>
                    <a:pt x="299412" y="129032"/>
                    <a:pt x="284325" y="116152"/>
                    <a:pt x="271393" y="105419"/>
                  </a:cubicBezTo>
                  <a:cubicBezTo>
                    <a:pt x="295101" y="88246"/>
                    <a:pt x="316654" y="79659"/>
                    <a:pt x="336052" y="79659"/>
                  </a:cubicBezTo>
                  <a:close/>
                  <a:moveTo>
                    <a:pt x="174504" y="79659"/>
                  </a:moveTo>
                  <a:cubicBezTo>
                    <a:pt x="193846" y="79659"/>
                    <a:pt x="215338" y="88246"/>
                    <a:pt x="238978" y="105419"/>
                  </a:cubicBezTo>
                  <a:cubicBezTo>
                    <a:pt x="226083" y="116152"/>
                    <a:pt x="211039" y="129032"/>
                    <a:pt x="198145" y="144058"/>
                  </a:cubicBezTo>
                  <a:cubicBezTo>
                    <a:pt x="168057" y="148352"/>
                    <a:pt x="144417" y="154792"/>
                    <a:pt x="120776" y="165525"/>
                  </a:cubicBezTo>
                  <a:cubicBezTo>
                    <a:pt x="118627" y="126885"/>
                    <a:pt x="127224" y="101126"/>
                    <a:pt x="144417" y="88246"/>
                  </a:cubicBezTo>
                  <a:cubicBezTo>
                    <a:pt x="153013" y="83952"/>
                    <a:pt x="161610" y="79659"/>
                    <a:pt x="174504" y="79659"/>
                  </a:cubicBezTo>
                  <a:close/>
                  <a:moveTo>
                    <a:pt x="174548" y="62366"/>
                  </a:moveTo>
                  <a:cubicBezTo>
                    <a:pt x="159464" y="62366"/>
                    <a:pt x="146534" y="66667"/>
                    <a:pt x="135760" y="73119"/>
                  </a:cubicBezTo>
                  <a:cubicBezTo>
                    <a:pt x="109901" y="90323"/>
                    <a:pt x="99126" y="124732"/>
                    <a:pt x="103436" y="172044"/>
                  </a:cubicBezTo>
                  <a:cubicBezTo>
                    <a:pt x="64648" y="193550"/>
                    <a:pt x="38789" y="221507"/>
                    <a:pt x="38789" y="253765"/>
                  </a:cubicBezTo>
                  <a:cubicBezTo>
                    <a:pt x="38789" y="286024"/>
                    <a:pt x="64648" y="313981"/>
                    <a:pt x="103436" y="335486"/>
                  </a:cubicBezTo>
                  <a:cubicBezTo>
                    <a:pt x="99126" y="378497"/>
                    <a:pt x="107746" y="415057"/>
                    <a:pt x="135760" y="434412"/>
                  </a:cubicBezTo>
                  <a:cubicBezTo>
                    <a:pt x="146534" y="440863"/>
                    <a:pt x="159464" y="445164"/>
                    <a:pt x="174548" y="445164"/>
                  </a:cubicBezTo>
                  <a:cubicBezTo>
                    <a:pt x="198252" y="445164"/>
                    <a:pt x="226266" y="432261"/>
                    <a:pt x="256435" y="412906"/>
                  </a:cubicBezTo>
                  <a:cubicBezTo>
                    <a:pt x="284449" y="432261"/>
                    <a:pt x="312463" y="445164"/>
                    <a:pt x="336167" y="445164"/>
                  </a:cubicBezTo>
                  <a:cubicBezTo>
                    <a:pt x="351251" y="445164"/>
                    <a:pt x="364181" y="440863"/>
                    <a:pt x="374955" y="434412"/>
                  </a:cubicBezTo>
                  <a:cubicBezTo>
                    <a:pt x="402969" y="415057"/>
                    <a:pt x="411589" y="378497"/>
                    <a:pt x="407279" y="335486"/>
                  </a:cubicBezTo>
                  <a:cubicBezTo>
                    <a:pt x="446068" y="313981"/>
                    <a:pt x="471927" y="286024"/>
                    <a:pt x="471927" y="253765"/>
                  </a:cubicBezTo>
                  <a:cubicBezTo>
                    <a:pt x="471927" y="221507"/>
                    <a:pt x="446068" y="193550"/>
                    <a:pt x="407279" y="172044"/>
                  </a:cubicBezTo>
                  <a:cubicBezTo>
                    <a:pt x="411589" y="124732"/>
                    <a:pt x="400814" y="90323"/>
                    <a:pt x="374955" y="73119"/>
                  </a:cubicBezTo>
                  <a:cubicBezTo>
                    <a:pt x="364181" y="66667"/>
                    <a:pt x="351251" y="62366"/>
                    <a:pt x="336167" y="62366"/>
                  </a:cubicBezTo>
                  <a:cubicBezTo>
                    <a:pt x="312463" y="62366"/>
                    <a:pt x="284449" y="73119"/>
                    <a:pt x="256435" y="92474"/>
                  </a:cubicBezTo>
                  <a:cubicBezTo>
                    <a:pt x="226266" y="73119"/>
                    <a:pt x="198252" y="62366"/>
                    <a:pt x="174548" y="62366"/>
                  </a:cubicBezTo>
                  <a:close/>
                  <a:moveTo>
                    <a:pt x="256435" y="0"/>
                  </a:moveTo>
                  <a:cubicBezTo>
                    <a:pt x="396504" y="0"/>
                    <a:pt x="510715" y="113979"/>
                    <a:pt x="510715" y="255916"/>
                  </a:cubicBezTo>
                  <a:cubicBezTo>
                    <a:pt x="510715" y="395702"/>
                    <a:pt x="396504" y="509681"/>
                    <a:pt x="256435" y="509681"/>
                  </a:cubicBezTo>
                  <a:cubicBezTo>
                    <a:pt x="114211" y="509681"/>
                    <a:pt x="0" y="395702"/>
                    <a:pt x="0" y="255916"/>
                  </a:cubicBezTo>
                  <a:cubicBezTo>
                    <a:pt x="0" y="113979"/>
                    <a:pt x="114211" y="0"/>
                    <a:pt x="2564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6" name="任意多边形: 形状 103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1" name="直接连接符 10"/>
          <p:cNvCxnSpPr/>
          <p:nvPr/>
        </p:nvCxnSpPr>
        <p:spPr>
          <a:xfrm>
            <a:off x="691589" y="517703"/>
            <a:ext cx="10827311"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0288647" y="161340"/>
            <a:ext cx="1211764" cy="334606"/>
            <a:chOff x="10267957" y="861396"/>
            <a:chExt cx="1211764" cy="334606"/>
          </a:xfrm>
        </p:grpSpPr>
        <p:sp>
          <p:nvSpPr>
            <p:cNvPr id="14" name="任意多边形: 形状 13"/>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5" name="任意多边形: 形状 14"/>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6" name="任意多边形: 形状 15"/>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7" name="任意多边形: 形状 16"/>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18" name="组合 17"/>
          <p:cNvGrpSpPr/>
          <p:nvPr/>
        </p:nvGrpSpPr>
        <p:grpSpPr>
          <a:xfrm>
            <a:off x="698864" y="190138"/>
            <a:ext cx="1204145" cy="334606"/>
            <a:chOff x="9866575" y="861396"/>
            <a:chExt cx="1204145" cy="334606"/>
          </a:xfrm>
        </p:grpSpPr>
        <p:sp>
          <p:nvSpPr>
            <p:cNvPr id="21" name="任意多边形: 形状 20"/>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4" name="任意多边形: 形状 23"/>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5" name="任意多边形: 形状 24"/>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6" name="任意多边形: 形状 25"/>
            <p:cNvSpPr/>
            <p:nvPr/>
          </p:nvSpPr>
          <p:spPr>
            <a:xfrm rot="5400000">
              <a:off x="984619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Light" panose="020B0502040204020203" charset="-122"/>
                <a:cs typeface="+mn-ea"/>
                <a:sym typeface="+mn-lt"/>
              </a:endParaRPr>
            </a:p>
          </p:txBody>
        </p:sp>
      </p:gr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grpSp>
        <p:nvGrpSpPr>
          <p:cNvPr id="31" name="组合 30"/>
          <p:cNvGrpSpPr/>
          <p:nvPr/>
        </p:nvGrpSpPr>
        <p:grpSpPr>
          <a:xfrm>
            <a:off x="651596" y="4990149"/>
            <a:ext cx="5585943" cy="1457193"/>
            <a:chOff x="651596" y="4990149"/>
            <a:chExt cx="5585943" cy="1457193"/>
          </a:xfrm>
        </p:grpSpPr>
        <p:grpSp>
          <p:nvGrpSpPr>
            <p:cNvPr id="19" name="组合 18"/>
            <p:cNvGrpSpPr/>
            <p:nvPr/>
          </p:nvGrpSpPr>
          <p:grpSpPr>
            <a:xfrm>
              <a:off x="651596" y="4990149"/>
              <a:ext cx="5585943" cy="1457193"/>
              <a:chOff x="651596" y="4990149"/>
              <a:chExt cx="5585943" cy="1457193"/>
            </a:xfrm>
          </p:grpSpPr>
          <p:sp>
            <p:nvSpPr>
              <p:cNvPr id="122" name="矩形: 剪去对角 121"/>
              <p:cNvSpPr/>
              <p:nvPr/>
            </p:nvSpPr>
            <p:spPr>
              <a:xfrm>
                <a:off x="917236" y="4990149"/>
                <a:ext cx="5320303" cy="1143536"/>
              </a:xfrm>
              <a:prstGeom prst="snip2DiagRect">
                <a:avLst>
                  <a:gd name="adj1" fmla="val 0"/>
                  <a:gd name="adj2" fmla="val 0"/>
                </a:avLst>
              </a:prstGeom>
              <a:gradFill>
                <a:gsLst>
                  <a:gs pos="100000">
                    <a:schemeClr val="accent1">
                      <a:alpha val="0"/>
                    </a:schemeClr>
                  </a:gs>
                  <a:gs pos="0">
                    <a:schemeClr val="accent1">
                      <a:lumMod val="60000"/>
                      <a:lumOff val="40000"/>
                      <a:alpha val="20000"/>
                    </a:schemeClr>
                  </a:gs>
                </a:gsLst>
                <a:lin ang="0" scaled="1"/>
              </a:gradFill>
              <a:ln w="25400" cap="flat">
                <a:noFill/>
                <a:prstDash val="solid"/>
                <a:miter/>
              </a:ln>
              <a:effectLst/>
            </p:spPr>
            <p:txBody>
              <a:bodyPr rtlCol="0" anchor="ctr"/>
              <a:lstStyle/>
              <a:p>
                <a:endParaRPr lang="zh-CN" altLang="en-US" sz="1200" dirty="0"/>
              </a:p>
            </p:txBody>
          </p:sp>
          <p:sp>
            <p:nvSpPr>
              <p:cNvPr id="123" name="文本框 122"/>
              <p:cNvSpPr txBox="1"/>
              <p:nvPr/>
            </p:nvSpPr>
            <p:spPr>
              <a:xfrm>
                <a:off x="651596" y="5291917"/>
                <a:ext cx="540000" cy="540000"/>
              </a:xfrm>
              <a:prstGeom prst="rect">
                <a:avLst/>
              </a:prstGeom>
              <a:gradFill>
                <a:gsLst>
                  <a:gs pos="0">
                    <a:schemeClr val="accent1">
                      <a:lumMod val="60000"/>
                      <a:lumOff val="40000"/>
                    </a:schemeClr>
                  </a:gs>
                  <a:gs pos="50000">
                    <a:schemeClr val="accent1"/>
                  </a:gs>
                </a:gsLst>
                <a:lin ang="2700000" scaled="0"/>
              </a:gradFill>
              <a:ln>
                <a:noFill/>
              </a:ln>
            </p:spPr>
            <p:txBody>
              <a:bodyPr wrap="none" lIns="108000" tIns="108000" rIns="108000" bIns="108000" rtlCol="0" anchor="ctr" anchorCtr="0">
                <a:noAutofit/>
              </a:bodyPr>
              <a:lstStyle>
                <a:defPPr>
                  <a:defRPr lang="zh-CN"/>
                </a:defPPr>
                <a:lvl1pPr algn="ctr">
                  <a:defRPr kumimoji="1" sz="1200" b="1">
                    <a:solidFill>
                      <a:srgbClr val="FFFFFF"/>
                    </a:solidFill>
                  </a:defRPr>
                </a:lvl1pPr>
              </a:lstStyle>
              <a:p>
                <a:endParaRPr lang="zh-CN" altLang="en-US" sz="1800" dirty="0">
                  <a:latin typeface="Arial" panose="020B0604020202020204" pitchFamily="34" charset="0"/>
                  <a:ea typeface="微软雅黑" panose="020B0503020204020204" charset="-122"/>
                </a:endParaRPr>
              </a:p>
            </p:txBody>
          </p:sp>
          <p:sp>
            <p:nvSpPr>
              <p:cNvPr id="42" name="文本框 41"/>
              <p:cNvSpPr txBox="1"/>
              <p:nvPr/>
            </p:nvSpPr>
            <p:spPr>
              <a:xfrm>
                <a:off x="2116177" y="5165278"/>
                <a:ext cx="2997755" cy="1282064"/>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spcBef>
                    <a:spcPts val="0"/>
                  </a:spcBef>
                  <a:spcAft>
                    <a:spcPts val="0"/>
                  </a:spcAft>
                </a:pPr>
                <a:r>
                  <a:rPr lang="zh-CN" altLang="en-US" sz="2000" spc="200" dirty="0">
                    <a:latin typeface="楷体" panose="02010609060101010101" pitchFamily="49" charset="-122"/>
                    <a:ea typeface="楷体" panose="02010609060101010101" pitchFamily="49" charset="-122"/>
                    <a:sym typeface="+mn-ea"/>
                  </a:rPr>
                  <a:t>中国特色社会主义制度</a:t>
                </a:r>
                <a:r>
                  <a:rPr lang="zh-CN" altLang="en-US" sz="2400" b="1" spc="200" dirty="0">
                    <a:solidFill>
                      <a:schemeClr val="accent1"/>
                    </a:solidFill>
                    <a:latin typeface="楷体" panose="02010609060101010101" pitchFamily="49" charset="-122"/>
                    <a:ea typeface="楷体" panose="02010609060101010101" pitchFamily="49" charset="-122"/>
                    <a:sym typeface="+mn-ea"/>
                  </a:rPr>
                  <a:t>更加成熟更加定型</a:t>
                </a:r>
                <a:endParaRPr lang="zh-CN" altLang="en-US" sz="2400" b="1" spc="200" dirty="0">
                  <a:solidFill>
                    <a:schemeClr val="accent1"/>
                  </a:solidFill>
                  <a:latin typeface="楷体" panose="02010609060101010101" pitchFamily="49" charset="-122"/>
                  <a:ea typeface="楷体" panose="02010609060101010101" pitchFamily="49" charset="-122"/>
                </a:endParaRPr>
              </a:p>
            </p:txBody>
          </p:sp>
        </p:grpSp>
        <p:sp>
          <p:nvSpPr>
            <p:cNvPr id="30" name="任意多边形: 形状 29"/>
            <p:cNvSpPr/>
            <p:nvPr/>
          </p:nvSpPr>
          <p:spPr>
            <a:xfrm>
              <a:off x="774847" y="5362528"/>
              <a:ext cx="293498" cy="394358"/>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 name="connsiteX123" fmla="*/ 121763 h 600884"/>
                <a:gd name="connsiteY123" fmla="*/ 121763 h 600884"/>
                <a:gd name="connsiteX124" fmla="*/ 121763 h 600884"/>
                <a:gd name="connsiteY124" fmla="*/ 121763 h 600884"/>
                <a:gd name="connsiteX125" fmla="*/ 121763 h 600884"/>
                <a:gd name="connsiteY125" fmla="*/ 121763 h 600884"/>
                <a:gd name="connsiteX126" fmla="*/ 121763 h 600884"/>
                <a:gd name="connsiteY126" fmla="*/ 121763 h 600884"/>
                <a:gd name="connsiteX127" fmla="*/ 121763 h 600884"/>
                <a:gd name="connsiteY127" fmla="*/ 121763 h 600884"/>
                <a:gd name="connsiteX128" fmla="*/ 121763 h 600884"/>
                <a:gd name="connsiteY128" fmla="*/ 121763 h 600884"/>
                <a:gd name="connsiteX129" fmla="*/ 121763 h 600884"/>
                <a:gd name="connsiteY129" fmla="*/ 121763 h 600884"/>
                <a:gd name="connsiteX130" fmla="*/ 121763 h 600884"/>
                <a:gd name="connsiteY130" fmla="*/ 121763 h 600884"/>
                <a:gd name="connsiteX131" fmla="*/ 121763 h 600884"/>
                <a:gd name="connsiteY131" fmla="*/ 121763 h 600884"/>
                <a:gd name="connsiteX132" fmla="*/ 121763 h 600884"/>
                <a:gd name="connsiteY132" fmla="*/ 121763 h 600884"/>
                <a:gd name="connsiteX133" fmla="*/ 121763 h 600884"/>
                <a:gd name="connsiteY133" fmla="*/ 121763 h 600884"/>
                <a:gd name="connsiteX134" fmla="*/ 121763 h 600884"/>
                <a:gd name="connsiteY134" fmla="*/ 121763 h 600884"/>
                <a:gd name="connsiteX135" fmla="*/ 121763 h 600884"/>
                <a:gd name="connsiteY135" fmla="*/ 121763 h 600884"/>
                <a:gd name="connsiteX136" fmla="*/ 121763 h 600884"/>
                <a:gd name="connsiteY136" fmla="*/ 121763 h 600884"/>
                <a:gd name="connsiteX137" fmla="*/ 121763 h 600884"/>
                <a:gd name="connsiteY137" fmla="*/ 121763 h 600884"/>
                <a:gd name="connsiteX138" fmla="*/ 121763 h 600884"/>
                <a:gd name="connsiteY138" fmla="*/ 121763 h 600884"/>
                <a:gd name="connsiteX139" fmla="*/ 121763 h 600884"/>
                <a:gd name="connsiteY139" fmla="*/ 121763 h 600884"/>
                <a:gd name="connsiteX140" fmla="*/ 121763 h 600884"/>
                <a:gd name="connsiteY140" fmla="*/ 121763 h 600884"/>
                <a:gd name="connsiteX141" fmla="*/ 121763 h 600884"/>
                <a:gd name="connsiteY141" fmla="*/ 121763 h 600884"/>
                <a:gd name="connsiteX142" fmla="*/ 121763 h 600884"/>
                <a:gd name="connsiteY142" fmla="*/ 121763 h 600884"/>
                <a:gd name="connsiteX143" fmla="*/ 121763 h 600884"/>
                <a:gd name="connsiteY143" fmla="*/ 121763 h 600884"/>
                <a:gd name="connsiteX144" fmla="*/ 121763 h 600884"/>
                <a:gd name="connsiteY144" fmla="*/ 121763 h 600884"/>
                <a:gd name="connsiteX145" fmla="*/ 121763 h 600884"/>
                <a:gd name="connsiteY145" fmla="*/ 121763 h 600884"/>
                <a:gd name="connsiteX146" fmla="*/ 121763 h 600884"/>
                <a:gd name="connsiteY146" fmla="*/ 121763 h 600884"/>
                <a:gd name="connsiteX147" fmla="*/ 121763 h 600884"/>
                <a:gd name="connsiteY147" fmla="*/ 121763 h 600884"/>
                <a:gd name="connsiteX148" fmla="*/ 121763 h 600884"/>
                <a:gd name="connsiteY148" fmla="*/ 121763 h 600884"/>
                <a:gd name="connsiteX149" fmla="*/ 121763 h 600884"/>
                <a:gd name="connsiteY149" fmla="*/ 121763 h 600884"/>
                <a:gd name="connsiteX150" fmla="*/ 121763 h 600884"/>
                <a:gd name="connsiteY150" fmla="*/ 121763 h 600884"/>
                <a:gd name="connsiteX151" fmla="*/ 121763 h 600884"/>
                <a:gd name="connsiteY151" fmla="*/ 121763 h 600884"/>
                <a:gd name="connsiteX152" fmla="*/ 121763 h 600884"/>
                <a:gd name="connsiteY152" fmla="*/ 121763 h 600884"/>
                <a:gd name="connsiteX153" fmla="*/ 121763 h 600884"/>
                <a:gd name="connsiteY153" fmla="*/ 121763 h 600884"/>
                <a:gd name="connsiteX154" fmla="*/ 121763 h 600884"/>
                <a:gd name="connsiteY154" fmla="*/ 121763 h 600884"/>
                <a:gd name="connsiteX155" fmla="*/ 121763 h 600884"/>
                <a:gd name="connsiteY155" fmla="*/ 121763 h 600884"/>
                <a:gd name="connsiteX156" fmla="*/ 121763 h 600884"/>
                <a:gd name="connsiteY156" fmla="*/ 121763 h 600884"/>
                <a:gd name="connsiteX157" fmla="*/ 121763 h 600884"/>
                <a:gd name="connsiteY157" fmla="*/ 121763 h 600884"/>
                <a:gd name="connsiteX158" fmla="*/ 121763 h 600884"/>
                <a:gd name="connsiteY158" fmla="*/ 121763 h 600884"/>
                <a:gd name="connsiteX159" fmla="*/ 121763 h 600884"/>
                <a:gd name="connsiteY159" fmla="*/ 121763 h 600884"/>
                <a:gd name="connsiteX160" fmla="*/ 121763 h 600884"/>
                <a:gd name="connsiteY160" fmla="*/ 121763 h 600884"/>
                <a:gd name="connsiteX161" fmla="*/ 121763 h 600884"/>
                <a:gd name="connsiteY161" fmla="*/ 121763 h 600884"/>
                <a:gd name="connsiteX162" fmla="*/ 121763 h 600884"/>
                <a:gd name="connsiteY162" fmla="*/ 121763 h 600884"/>
                <a:gd name="connsiteX163" fmla="*/ 121763 h 600884"/>
                <a:gd name="connsiteY163" fmla="*/ 121763 h 600884"/>
                <a:gd name="connsiteX164" fmla="*/ 121763 h 600884"/>
                <a:gd name="connsiteY164" fmla="*/ 121763 h 600884"/>
                <a:gd name="connsiteX165" fmla="*/ 121763 h 600884"/>
                <a:gd name="connsiteY165" fmla="*/ 121763 h 600884"/>
                <a:gd name="connsiteX166" fmla="*/ 121763 h 600884"/>
                <a:gd name="connsiteY166" fmla="*/ 121763 h 600884"/>
                <a:gd name="connsiteX167" fmla="*/ 121763 h 600884"/>
                <a:gd name="connsiteY167" fmla="*/ 121763 h 600884"/>
                <a:gd name="connsiteX168" fmla="*/ 121763 h 600884"/>
                <a:gd name="connsiteY168" fmla="*/ 121763 h 600884"/>
                <a:gd name="connsiteX169" fmla="*/ 121763 h 600884"/>
                <a:gd name="connsiteY169" fmla="*/ 121763 h 600884"/>
                <a:gd name="connsiteX170" fmla="*/ 121763 h 600884"/>
                <a:gd name="connsiteY170" fmla="*/ 121763 h 600884"/>
                <a:gd name="connsiteX171" fmla="*/ 121763 h 600884"/>
                <a:gd name="connsiteY171" fmla="*/ 121763 h 600884"/>
                <a:gd name="connsiteX172" fmla="*/ 121763 h 600884"/>
                <a:gd name="connsiteY172" fmla="*/ 121763 h 600884"/>
                <a:gd name="connsiteX173" fmla="*/ 121763 h 600884"/>
                <a:gd name="connsiteY173" fmla="*/ 121763 h 600884"/>
                <a:gd name="connsiteX174" fmla="*/ 121763 h 600884"/>
                <a:gd name="connsiteY174" fmla="*/ 121763 h 600884"/>
                <a:gd name="connsiteX175" fmla="*/ 121763 h 600884"/>
                <a:gd name="connsiteY175" fmla="*/ 121763 h 600884"/>
                <a:gd name="connsiteX176" fmla="*/ 121763 h 600884"/>
                <a:gd name="connsiteY176" fmla="*/ 121763 h 600884"/>
                <a:gd name="connsiteX177" fmla="*/ 121763 h 600884"/>
                <a:gd name="connsiteY177" fmla="*/ 121763 h 600884"/>
                <a:gd name="connsiteX178" fmla="*/ 121763 h 600884"/>
                <a:gd name="connsiteY178" fmla="*/ 121763 h 600884"/>
                <a:gd name="connsiteX179" fmla="*/ 121763 h 600884"/>
                <a:gd name="connsiteY179" fmla="*/ 121763 h 600884"/>
                <a:gd name="connsiteX180" fmla="*/ 121763 h 600884"/>
                <a:gd name="connsiteY180" fmla="*/ 121763 h 600884"/>
                <a:gd name="connsiteX181" fmla="*/ 121763 h 600884"/>
                <a:gd name="connsiteY181" fmla="*/ 121763 h 600884"/>
                <a:gd name="connsiteX182" fmla="*/ 121763 h 600884"/>
                <a:gd name="connsiteY182" fmla="*/ 121763 h 600884"/>
                <a:gd name="connsiteX183" fmla="*/ 121763 h 600884"/>
                <a:gd name="connsiteY183" fmla="*/ 121763 h 600884"/>
                <a:gd name="connsiteX184" fmla="*/ 121763 h 600884"/>
                <a:gd name="connsiteY184" fmla="*/ 121763 h 600884"/>
                <a:gd name="connsiteX185" fmla="*/ 121763 h 600884"/>
                <a:gd name="connsiteY185" fmla="*/ 121763 h 600884"/>
                <a:gd name="connsiteX186" fmla="*/ 121763 h 600884"/>
                <a:gd name="connsiteY186" fmla="*/ 121763 h 600884"/>
                <a:gd name="connsiteX187" fmla="*/ 121763 h 600884"/>
                <a:gd name="connsiteY187" fmla="*/ 121763 h 600884"/>
                <a:gd name="connsiteX188" fmla="*/ 121763 h 600884"/>
                <a:gd name="connsiteY188" fmla="*/ 121763 h 600884"/>
                <a:gd name="connsiteX189" fmla="*/ 121763 h 600884"/>
                <a:gd name="connsiteY189" fmla="*/ 121763 h 600884"/>
                <a:gd name="connsiteX190" fmla="*/ 121763 h 600884"/>
                <a:gd name="connsiteY190" fmla="*/ 121763 h 600884"/>
                <a:gd name="connsiteX191" fmla="*/ 121763 h 600884"/>
                <a:gd name="connsiteY191" fmla="*/ 121763 h 600884"/>
                <a:gd name="connsiteX192" fmla="*/ 121763 h 600884"/>
                <a:gd name="connsiteY192" fmla="*/ 121763 h 600884"/>
                <a:gd name="connsiteX193" fmla="*/ 121763 h 600884"/>
                <a:gd name="connsiteY193" fmla="*/ 121763 h 600884"/>
                <a:gd name="connsiteX194" fmla="*/ 121763 h 600884"/>
                <a:gd name="connsiteY194" fmla="*/ 121763 h 600884"/>
                <a:gd name="connsiteX195" fmla="*/ 121763 h 600884"/>
                <a:gd name="connsiteY195" fmla="*/ 121763 h 600884"/>
                <a:gd name="connsiteX196" fmla="*/ 121763 h 600884"/>
                <a:gd name="connsiteY196" fmla="*/ 121763 h 600884"/>
                <a:gd name="connsiteX197" fmla="*/ 121763 h 600884"/>
                <a:gd name="connsiteY197" fmla="*/ 121763 h 600884"/>
                <a:gd name="connsiteX198" fmla="*/ 121763 h 600884"/>
                <a:gd name="connsiteY198" fmla="*/ 121763 h 600884"/>
                <a:gd name="connsiteX199" fmla="*/ 121763 h 600884"/>
                <a:gd name="connsiteY199" fmla="*/ 121763 h 600884"/>
                <a:gd name="connsiteX200" fmla="*/ 121763 h 600884"/>
                <a:gd name="connsiteY200" fmla="*/ 121763 h 600884"/>
                <a:gd name="connsiteX201" fmla="*/ 121763 h 600884"/>
                <a:gd name="connsiteY201" fmla="*/ 121763 h 600884"/>
                <a:gd name="connsiteX202" fmla="*/ 121763 h 600884"/>
                <a:gd name="connsiteY202" fmla="*/ 121763 h 600884"/>
                <a:gd name="connsiteX203" fmla="*/ 121763 h 600884"/>
                <a:gd name="connsiteY203" fmla="*/ 121763 h 600884"/>
                <a:gd name="connsiteX204" fmla="*/ 121763 h 600884"/>
                <a:gd name="connsiteY204" fmla="*/ 121763 h 600884"/>
                <a:gd name="connsiteX205" fmla="*/ 121763 h 600884"/>
                <a:gd name="connsiteY205" fmla="*/ 121763 h 600884"/>
                <a:gd name="connsiteX206" fmla="*/ 121763 h 600884"/>
                <a:gd name="connsiteY206"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451548" h="606722">
                  <a:moveTo>
                    <a:pt x="181014" y="511882"/>
                  </a:moveTo>
                  <a:lnTo>
                    <a:pt x="270464" y="511882"/>
                  </a:lnTo>
                  <a:cubicBezTo>
                    <a:pt x="276695" y="511882"/>
                    <a:pt x="281768" y="516961"/>
                    <a:pt x="281768" y="523199"/>
                  </a:cubicBezTo>
                  <a:cubicBezTo>
                    <a:pt x="281768" y="529525"/>
                    <a:pt x="276695" y="534604"/>
                    <a:pt x="270464" y="534604"/>
                  </a:cubicBezTo>
                  <a:lnTo>
                    <a:pt x="181014" y="534604"/>
                  </a:lnTo>
                  <a:cubicBezTo>
                    <a:pt x="174783" y="534604"/>
                    <a:pt x="169710" y="529525"/>
                    <a:pt x="169710" y="523199"/>
                  </a:cubicBezTo>
                  <a:cubicBezTo>
                    <a:pt x="169710" y="516961"/>
                    <a:pt x="174783" y="511882"/>
                    <a:pt x="181014" y="511882"/>
                  </a:cubicBezTo>
                  <a:close/>
                  <a:moveTo>
                    <a:pt x="216034" y="449996"/>
                  </a:moveTo>
                  <a:lnTo>
                    <a:pt x="323387" y="449996"/>
                  </a:lnTo>
                  <a:cubicBezTo>
                    <a:pt x="329618" y="449996"/>
                    <a:pt x="334692" y="455059"/>
                    <a:pt x="334692" y="461278"/>
                  </a:cubicBezTo>
                  <a:cubicBezTo>
                    <a:pt x="334692" y="467585"/>
                    <a:pt x="329618" y="472648"/>
                    <a:pt x="323387" y="472648"/>
                  </a:cubicBezTo>
                  <a:lnTo>
                    <a:pt x="216034" y="472648"/>
                  </a:lnTo>
                  <a:cubicBezTo>
                    <a:pt x="209714" y="472648"/>
                    <a:pt x="204640" y="467585"/>
                    <a:pt x="204640" y="461278"/>
                  </a:cubicBezTo>
                  <a:cubicBezTo>
                    <a:pt x="204640" y="455059"/>
                    <a:pt x="209714" y="449996"/>
                    <a:pt x="216034" y="449996"/>
                  </a:cubicBezTo>
                  <a:close/>
                  <a:moveTo>
                    <a:pt x="128157" y="449996"/>
                  </a:moveTo>
                  <a:lnTo>
                    <a:pt x="178167" y="449996"/>
                  </a:lnTo>
                  <a:cubicBezTo>
                    <a:pt x="184396" y="449996"/>
                    <a:pt x="189468" y="455059"/>
                    <a:pt x="189468" y="461278"/>
                  </a:cubicBezTo>
                  <a:cubicBezTo>
                    <a:pt x="189468" y="467585"/>
                    <a:pt x="184396" y="472648"/>
                    <a:pt x="178167" y="472648"/>
                  </a:cubicBezTo>
                  <a:lnTo>
                    <a:pt x="128157" y="472648"/>
                  </a:lnTo>
                  <a:cubicBezTo>
                    <a:pt x="121928" y="472648"/>
                    <a:pt x="116856" y="467585"/>
                    <a:pt x="116856" y="461278"/>
                  </a:cubicBezTo>
                  <a:cubicBezTo>
                    <a:pt x="116856" y="455059"/>
                    <a:pt x="121928" y="449996"/>
                    <a:pt x="128157" y="449996"/>
                  </a:cubicBezTo>
                  <a:close/>
                  <a:moveTo>
                    <a:pt x="91748" y="361789"/>
                  </a:moveTo>
                  <a:lnTo>
                    <a:pt x="359730" y="361789"/>
                  </a:lnTo>
                  <a:cubicBezTo>
                    <a:pt x="365960" y="361789"/>
                    <a:pt x="371033" y="366852"/>
                    <a:pt x="371033" y="373071"/>
                  </a:cubicBezTo>
                  <a:cubicBezTo>
                    <a:pt x="371033" y="379378"/>
                    <a:pt x="365960" y="384441"/>
                    <a:pt x="359730" y="384441"/>
                  </a:cubicBezTo>
                  <a:lnTo>
                    <a:pt x="91748" y="384441"/>
                  </a:lnTo>
                  <a:cubicBezTo>
                    <a:pt x="85518" y="384441"/>
                    <a:pt x="80445" y="379378"/>
                    <a:pt x="80445" y="373071"/>
                  </a:cubicBezTo>
                  <a:cubicBezTo>
                    <a:pt x="80445" y="366852"/>
                    <a:pt x="85518" y="361789"/>
                    <a:pt x="91748" y="361789"/>
                  </a:cubicBezTo>
                  <a:close/>
                  <a:moveTo>
                    <a:pt x="344601" y="299833"/>
                  </a:moveTo>
                  <a:lnTo>
                    <a:pt x="359731" y="299833"/>
                  </a:lnTo>
                  <a:cubicBezTo>
                    <a:pt x="365960" y="299833"/>
                    <a:pt x="371033" y="304912"/>
                    <a:pt x="371033" y="311150"/>
                  </a:cubicBezTo>
                  <a:cubicBezTo>
                    <a:pt x="371033" y="317476"/>
                    <a:pt x="365960" y="322555"/>
                    <a:pt x="359731" y="322555"/>
                  </a:cubicBezTo>
                  <a:lnTo>
                    <a:pt x="344601" y="322555"/>
                  </a:lnTo>
                  <a:cubicBezTo>
                    <a:pt x="338283" y="322555"/>
                    <a:pt x="333210" y="317476"/>
                    <a:pt x="333210" y="311150"/>
                  </a:cubicBezTo>
                  <a:cubicBezTo>
                    <a:pt x="333210" y="304912"/>
                    <a:pt x="338283" y="299833"/>
                    <a:pt x="344601" y="299833"/>
                  </a:cubicBezTo>
                  <a:close/>
                  <a:moveTo>
                    <a:pt x="91750" y="299833"/>
                  </a:moveTo>
                  <a:lnTo>
                    <a:pt x="306804" y="299833"/>
                  </a:lnTo>
                  <a:cubicBezTo>
                    <a:pt x="313035" y="299833"/>
                    <a:pt x="318109" y="304912"/>
                    <a:pt x="318109" y="311150"/>
                  </a:cubicBezTo>
                  <a:cubicBezTo>
                    <a:pt x="318109" y="317476"/>
                    <a:pt x="313035" y="322555"/>
                    <a:pt x="306804" y="322555"/>
                  </a:cubicBezTo>
                  <a:lnTo>
                    <a:pt x="91750" y="322555"/>
                  </a:lnTo>
                  <a:cubicBezTo>
                    <a:pt x="85519" y="322555"/>
                    <a:pt x="80445" y="317476"/>
                    <a:pt x="80445" y="311150"/>
                  </a:cubicBezTo>
                  <a:cubicBezTo>
                    <a:pt x="80445" y="304912"/>
                    <a:pt x="85519" y="299833"/>
                    <a:pt x="91750" y="299833"/>
                  </a:cubicBezTo>
                  <a:close/>
                  <a:moveTo>
                    <a:pt x="91748" y="237947"/>
                  </a:moveTo>
                  <a:lnTo>
                    <a:pt x="359730" y="237947"/>
                  </a:lnTo>
                  <a:cubicBezTo>
                    <a:pt x="365960" y="237947"/>
                    <a:pt x="371033" y="243010"/>
                    <a:pt x="371033" y="249317"/>
                  </a:cubicBezTo>
                  <a:cubicBezTo>
                    <a:pt x="371033" y="255536"/>
                    <a:pt x="365960" y="260599"/>
                    <a:pt x="359730" y="260599"/>
                  </a:cubicBezTo>
                  <a:lnTo>
                    <a:pt x="91748" y="260599"/>
                  </a:lnTo>
                  <a:cubicBezTo>
                    <a:pt x="85518" y="260599"/>
                    <a:pt x="80445" y="255536"/>
                    <a:pt x="80445" y="249317"/>
                  </a:cubicBezTo>
                  <a:cubicBezTo>
                    <a:pt x="80445" y="243010"/>
                    <a:pt x="85518" y="237947"/>
                    <a:pt x="91748" y="237947"/>
                  </a:cubicBezTo>
                  <a:close/>
                  <a:moveTo>
                    <a:pt x="172139" y="175990"/>
                  </a:moveTo>
                  <a:lnTo>
                    <a:pt x="359731" y="175990"/>
                  </a:lnTo>
                  <a:cubicBezTo>
                    <a:pt x="365961" y="175990"/>
                    <a:pt x="371033" y="181053"/>
                    <a:pt x="371033" y="187360"/>
                  </a:cubicBezTo>
                  <a:cubicBezTo>
                    <a:pt x="371033" y="193579"/>
                    <a:pt x="365961" y="198642"/>
                    <a:pt x="359731" y="198642"/>
                  </a:cubicBezTo>
                  <a:lnTo>
                    <a:pt x="172139" y="198642"/>
                  </a:lnTo>
                  <a:cubicBezTo>
                    <a:pt x="165820" y="198642"/>
                    <a:pt x="160748" y="193579"/>
                    <a:pt x="160748" y="187360"/>
                  </a:cubicBezTo>
                  <a:cubicBezTo>
                    <a:pt x="160748" y="181053"/>
                    <a:pt x="165820" y="175990"/>
                    <a:pt x="172139" y="175990"/>
                  </a:cubicBezTo>
                  <a:close/>
                  <a:moveTo>
                    <a:pt x="91757" y="175990"/>
                  </a:moveTo>
                  <a:lnTo>
                    <a:pt x="134335" y="175990"/>
                  </a:lnTo>
                  <a:cubicBezTo>
                    <a:pt x="140570" y="175990"/>
                    <a:pt x="145647" y="181053"/>
                    <a:pt x="145647" y="187360"/>
                  </a:cubicBezTo>
                  <a:cubicBezTo>
                    <a:pt x="145647" y="193579"/>
                    <a:pt x="140570" y="198642"/>
                    <a:pt x="134335" y="198642"/>
                  </a:cubicBezTo>
                  <a:lnTo>
                    <a:pt x="91757" y="198642"/>
                  </a:lnTo>
                  <a:cubicBezTo>
                    <a:pt x="85522" y="198642"/>
                    <a:pt x="80445" y="193579"/>
                    <a:pt x="80445" y="187360"/>
                  </a:cubicBezTo>
                  <a:cubicBezTo>
                    <a:pt x="80445" y="181053"/>
                    <a:pt x="85522" y="175990"/>
                    <a:pt x="91757" y="175990"/>
                  </a:cubicBezTo>
                  <a:close/>
                  <a:moveTo>
                    <a:pt x="128162" y="86866"/>
                  </a:moveTo>
                  <a:lnTo>
                    <a:pt x="323385" y="86866"/>
                  </a:lnTo>
                  <a:cubicBezTo>
                    <a:pt x="329617" y="86866"/>
                    <a:pt x="334691" y="91929"/>
                    <a:pt x="334691" y="98236"/>
                  </a:cubicBezTo>
                  <a:cubicBezTo>
                    <a:pt x="334691" y="104455"/>
                    <a:pt x="329617" y="109518"/>
                    <a:pt x="323385" y="109518"/>
                  </a:cubicBezTo>
                  <a:lnTo>
                    <a:pt x="128162" y="109518"/>
                  </a:lnTo>
                  <a:cubicBezTo>
                    <a:pt x="121930" y="109518"/>
                    <a:pt x="116856" y="104455"/>
                    <a:pt x="116856" y="98236"/>
                  </a:cubicBezTo>
                  <a:cubicBezTo>
                    <a:pt x="116856" y="91929"/>
                    <a:pt x="121930" y="86866"/>
                    <a:pt x="128162" y="86866"/>
                  </a:cubicBezTo>
                  <a:close/>
                  <a:moveTo>
                    <a:pt x="11304" y="0"/>
                  </a:moveTo>
                  <a:cubicBezTo>
                    <a:pt x="17535" y="0"/>
                    <a:pt x="22698" y="5066"/>
                    <a:pt x="22698" y="11287"/>
                  </a:cubicBezTo>
                  <a:lnTo>
                    <a:pt x="22698" y="15641"/>
                  </a:lnTo>
                  <a:lnTo>
                    <a:pt x="35693" y="15641"/>
                  </a:lnTo>
                  <a:lnTo>
                    <a:pt x="35693" y="11287"/>
                  </a:lnTo>
                  <a:cubicBezTo>
                    <a:pt x="35693" y="5066"/>
                    <a:pt x="40767" y="0"/>
                    <a:pt x="47086" y="0"/>
                  </a:cubicBezTo>
                  <a:cubicBezTo>
                    <a:pt x="53317" y="0"/>
                    <a:pt x="58391" y="5066"/>
                    <a:pt x="58391" y="11287"/>
                  </a:cubicBezTo>
                  <a:lnTo>
                    <a:pt x="58391" y="15641"/>
                  </a:lnTo>
                  <a:lnTo>
                    <a:pt x="71475" y="15641"/>
                  </a:lnTo>
                  <a:lnTo>
                    <a:pt x="71475" y="11287"/>
                  </a:lnTo>
                  <a:cubicBezTo>
                    <a:pt x="71475" y="5066"/>
                    <a:pt x="76549" y="0"/>
                    <a:pt x="82779" y="0"/>
                  </a:cubicBezTo>
                  <a:cubicBezTo>
                    <a:pt x="89099" y="0"/>
                    <a:pt x="94173" y="5066"/>
                    <a:pt x="94173" y="11287"/>
                  </a:cubicBezTo>
                  <a:lnTo>
                    <a:pt x="94173" y="15641"/>
                  </a:lnTo>
                  <a:lnTo>
                    <a:pt x="107168" y="15641"/>
                  </a:lnTo>
                  <a:lnTo>
                    <a:pt x="107168" y="11287"/>
                  </a:lnTo>
                  <a:cubicBezTo>
                    <a:pt x="107168" y="5066"/>
                    <a:pt x="112242" y="0"/>
                    <a:pt x="118561" y="0"/>
                  </a:cubicBezTo>
                  <a:cubicBezTo>
                    <a:pt x="124792" y="0"/>
                    <a:pt x="129866" y="5066"/>
                    <a:pt x="129866" y="11287"/>
                  </a:cubicBezTo>
                  <a:lnTo>
                    <a:pt x="129866" y="15641"/>
                  </a:lnTo>
                  <a:lnTo>
                    <a:pt x="142950" y="15641"/>
                  </a:lnTo>
                  <a:lnTo>
                    <a:pt x="142950" y="11287"/>
                  </a:lnTo>
                  <a:cubicBezTo>
                    <a:pt x="142950" y="5066"/>
                    <a:pt x="148024" y="0"/>
                    <a:pt x="154254" y="0"/>
                  </a:cubicBezTo>
                  <a:cubicBezTo>
                    <a:pt x="160574" y="0"/>
                    <a:pt x="165648" y="5066"/>
                    <a:pt x="165648" y="11287"/>
                  </a:cubicBezTo>
                  <a:lnTo>
                    <a:pt x="165648" y="15641"/>
                  </a:lnTo>
                  <a:lnTo>
                    <a:pt x="178643" y="15641"/>
                  </a:lnTo>
                  <a:lnTo>
                    <a:pt x="178643" y="11287"/>
                  </a:lnTo>
                  <a:cubicBezTo>
                    <a:pt x="178643" y="5066"/>
                    <a:pt x="183717" y="0"/>
                    <a:pt x="190036" y="0"/>
                  </a:cubicBezTo>
                  <a:cubicBezTo>
                    <a:pt x="196267" y="0"/>
                    <a:pt x="201341" y="5066"/>
                    <a:pt x="201341" y="11287"/>
                  </a:cubicBezTo>
                  <a:lnTo>
                    <a:pt x="201341" y="15641"/>
                  </a:lnTo>
                  <a:lnTo>
                    <a:pt x="214425" y="15641"/>
                  </a:lnTo>
                  <a:lnTo>
                    <a:pt x="214425" y="11287"/>
                  </a:lnTo>
                  <a:cubicBezTo>
                    <a:pt x="214425" y="5066"/>
                    <a:pt x="219499" y="0"/>
                    <a:pt x="225729" y="0"/>
                  </a:cubicBezTo>
                  <a:cubicBezTo>
                    <a:pt x="232049" y="0"/>
                    <a:pt x="237123" y="5066"/>
                    <a:pt x="237123" y="11287"/>
                  </a:cubicBezTo>
                  <a:lnTo>
                    <a:pt x="237123" y="15641"/>
                  </a:lnTo>
                  <a:lnTo>
                    <a:pt x="250118" y="15641"/>
                  </a:lnTo>
                  <a:lnTo>
                    <a:pt x="250118" y="11287"/>
                  </a:lnTo>
                  <a:cubicBezTo>
                    <a:pt x="250118" y="5066"/>
                    <a:pt x="255192" y="0"/>
                    <a:pt x="261512" y="0"/>
                  </a:cubicBezTo>
                  <a:cubicBezTo>
                    <a:pt x="267742" y="0"/>
                    <a:pt x="272816" y="5066"/>
                    <a:pt x="272816" y="11287"/>
                  </a:cubicBezTo>
                  <a:lnTo>
                    <a:pt x="272816" y="15641"/>
                  </a:lnTo>
                  <a:lnTo>
                    <a:pt x="285900" y="15641"/>
                  </a:lnTo>
                  <a:lnTo>
                    <a:pt x="285900" y="11287"/>
                  </a:lnTo>
                  <a:cubicBezTo>
                    <a:pt x="285900" y="5066"/>
                    <a:pt x="290974" y="0"/>
                    <a:pt x="297205" y="0"/>
                  </a:cubicBezTo>
                  <a:cubicBezTo>
                    <a:pt x="303524" y="0"/>
                    <a:pt x="308598" y="5066"/>
                    <a:pt x="308598" y="11287"/>
                  </a:cubicBezTo>
                  <a:lnTo>
                    <a:pt x="308598" y="15641"/>
                  </a:lnTo>
                  <a:lnTo>
                    <a:pt x="321593" y="15641"/>
                  </a:lnTo>
                  <a:lnTo>
                    <a:pt x="321593" y="11287"/>
                  </a:lnTo>
                  <a:cubicBezTo>
                    <a:pt x="321593" y="5066"/>
                    <a:pt x="326756" y="0"/>
                    <a:pt x="332987" y="0"/>
                  </a:cubicBezTo>
                  <a:cubicBezTo>
                    <a:pt x="339217" y="0"/>
                    <a:pt x="344291" y="5066"/>
                    <a:pt x="344291" y="11287"/>
                  </a:cubicBezTo>
                  <a:lnTo>
                    <a:pt x="344291" y="15641"/>
                  </a:lnTo>
                  <a:lnTo>
                    <a:pt x="357375" y="15641"/>
                  </a:lnTo>
                  <a:lnTo>
                    <a:pt x="357375" y="11287"/>
                  </a:lnTo>
                  <a:cubicBezTo>
                    <a:pt x="357375" y="5066"/>
                    <a:pt x="362449" y="0"/>
                    <a:pt x="368680" y="0"/>
                  </a:cubicBezTo>
                  <a:cubicBezTo>
                    <a:pt x="374999" y="0"/>
                    <a:pt x="380073" y="5066"/>
                    <a:pt x="380073" y="11287"/>
                  </a:cubicBezTo>
                  <a:lnTo>
                    <a:pt x="380073" y="15641"/>
                  </a:lnTo>
                  <a:lnTo>
                    <a:pt x="393157" y="15641"/>
                  </a:lnTo>
                  <a:lnTo>
                    <a:pt x="393157" y="11287"/>
                  </a:lnTo>
                  <a:cubicBezTo>
                    <a:pt x="393157" y="5066"/>
                    <a:pt x="398231" y="0"/>
                    <a:pt x="404462" y="0"/>
                  </a:cubicBezTo>
                  <a:cubicBezTo>
                    <a:pt x="410692" y="0"/>
                    <a:pt x="415855" y="5066"/>
                    <a:pt x="415855" y="11287"/>
                  </a:cubicBezTo>
                  <a:lnTo>
                    <a:pt x="415855" y="15641"/>
                  </a:lnTo>
                  <a:lnTo>
                    <a:pt x="428850" y="15641"/>
                  </a:lnTo>
                  <a:lnTo>
                    <a:pt x="428850" y="11287"/>
                  </a:lnTo>
                  <a:cubicBezTo>
                    <a:pt x="428850" y="5066"/>
                    <a:pt x="433924" y="0"/>
                    <a:pt x="440244" y="0"/>
                  </a:cubicBezTo>
                  <a:cubicBezTo>
                    <a:pt x="446474" y="0"/>
                    <a:pt x="451548" y="5066"/>
                    <a:pt x="451548" y="11287"/>
                  </a:cubicBezTo>
                  <a:lnTo>
                    <a:pt x="451548" y="71008"/>
                  </a:lnTo>
                  <a:cubicBezTo>
                    <a:pt x="451548" y="77229"/>
                    <a:pt x="446474" y="82295"/>
                    <a:pt x="440244" y="82295"/>
                  </a:cubicBezTo>
                  <a:cubicBezTo>
                    <a:pt x="433924" y="82295"/>
                    <a:pt x="428850" y="77229"/>
                    <a:pt x="428850" y="71008"/>
                  </a:cubicBezTo>
                  <a:lnTo>
                    <a:pt x="428850" y="38215"/>
                  </a:lnTo>
                  <a:lnTo>
                    <a:pt x="22698" y="38215"/>
                  </a:lnTo>
                  <a:lnTo>
                    <a:pt x="22698" y="568419"/>
                  </a:lnTo>
                  <a:lnTo>
                    <a:pt x="428850" y="568419"/>
                  </a:lnTo>
                  <a:lnTo>
                    <a:pt x="428850" y="108778"/>
                  </a:lnTo>
                  <a:cubicBezTo>
                    <a:pt x="428850" y="102468"/>
                    <a:pt x="433924" y="97403"/>
                    <a:pt x="440244" y="97403"/>
                  </a:cubicBezTo>
                  <a:cubicBezTo>
                    <a:pt x="446474" y="97403"/>
                    <a:pt x="451548" y="102468"/>
                    <a:pt x="451548" y="108778"/>
                  </a:cubicBezTo>
                  <a:lnTo>
                    <a:pt x="451548" y="595347"/>
                  </a:lnTo>
                  <a:cubicBezTo>
                    <a:pt x="451548" y="601656"/>
                    <a:pt x="446474" y="606722"/>
                    <a:pt x="440244" y="606722"/>
                  </a:cubicBezTo>
                  <a:cubicBezTo>
                    <a:pt x="433924" y="606722"/>
                    <a:pt x="428850" y="601656"/>
                    <a:pt x="428850" y="595347"/>
                  </a:cubicBezTo>
                  <a:lnTo>
                    <a:pt x="428850" y="591081"/>
                  </a:lnTo>
                  <a:lnTo>
                    <a:pt x="415855" y="591081"/>
                  </a:lnTo>
                  <a:lnTo>
                    <a:pt x="415855" y="595347"/>
                  </a:lnTo>
                  <a:cubicBezTo>
                    <a:pt x="415855" y="601656"/>
                    <a:pt x="410692" y="606722"/>
                    <a:pt x="404462" y="606722"/>
                  </a:cubicBezTo>
                  <a:cubicBezTo>
                    <a:pt x="398231" y="606722"/>
                    <a:pt x="393157" y="601656"/>
                    <a:pt x="393157" y="595347"/>
                  </a:cubicBezTo>
                  <a:lnTo>
                    <a:pt x="393157" y="591081"/>
                  </a:lnTo>
                  <a:lnTo>
                    <a:pt x="380073" y="591081"/>
                  </a:lnTo>
                  <a:lnTo>
                    <a:pt x="380073" y="595347"/>
                  </a:lnTo>
                  <a:cubicBezTo>
                    <a:pt x="380073" y="601656"/>
                    <a:pt x="374999" y="606722"/>
                    <a:pt x="368769" y="606722"/>
                  </a:cubicBezTo>
                  <a:cubicBezTo>
                    <a:pt x="362449" y="606722"/>
                    <a:pt x="357375" y="601656"/>
                    <a:pt x="357375" y="595347"/>
                  </a:cubicBezTo>
                  <a:lnTo>
                    <a:pt x="357375" y="591081"/>
                  </a:lnTo>
                  <a:lnTo>
                    <a:pt x="344291" y="591081"/>
                  </a:lnTo>
                  <a:lnTo>
                    <a:pt x="344291" y="595347"/>
                  </a:lnTo>
                  <a:cubicBezTo>
                    <a:pt x="344291" y="601656"/>
                    <a:pt x="339217" y="606722"/>
                    <a:pt x="332987" y="606722"/>
                  </a:cubicBezTo>
                  <a:cubicBezTo>
                    <a:pt x="326756" y="606722"/>
                    <a:pt x="321682" y="601656"/>
                    <a:pt x="321682" y="595347"/>
                  </a:cubicBezTo>
                  <a:lnTo>
                    <a:pt x="321682" y="591081"/>
                  </a:lnTo>
                  <a:lnTo>
                    <a:pt x="308598" y="591081"/>
                  </a:lnTo>
                  <a:lnTo>
                    <a:pt x="308598" y="595347"/>
                  </a:lnTo>
                  <a:cubicBezTo>
                    <a:pt x="308598" y="601656"/>
                    <a:pt x="303524" y="606722"/>
                    <a:pt x="297205" y="606722"/>
                  </a:cubicBezTo>
                  <a:cubicBezTo>
                    <a:pt x="290974" y="606722"/>
                    <a:pt x="285900" y="601656"/>
                    <a:pt x="285900" y="595347"/>
                  </a:cubicBezTo>
                  <a:lnTo>
                    <a:pt x="285900" y="591081"/>
                  </a:lnTo>
                  <a:lnTo>
                    <a:pt x="272816" y="591081"/>
                  </a:lnTo>
                  <a:lnTo>
                    <a:pt x="272816" y="595347"/>
                  </a:lnTo>
                  <a:cubicBezTo>
                    <a:pt x="272816" y="601656"/>
                    <a:pt x="267742" y="606722"/>
                    <a:pt x="261512" y="606722"/>
                  </a:cubicBezTo>
                  <a:cubicBezTo>
                    <a:pt x="255192" y="606722"/>
                    <a:pt x="250118" y="601656"/>
                    <a:pt x="250118" y="595347"/>
                  </a:cubicBezTo>
                  <a:lnTo>
                    <a:pt x="250118" y="591081"/>
                  </a:lnTo>
                  <a:lnTo>
                    <a:pt x="237123" y="591081"/>
                  </a:lnTo>
                  <a:lnTo>
                    <a:pt x="237123" y="595347"/>
                  </a:lnTo>
                  <a:cubicBezTo>
                    <a:pt x="237123" y="601656"/>
                    <a:pt x="232049" y="606722"/>
                    <a:pt x="225729" y="606722"/>
                  </a:cubicBezTo>
                  <a:cubicBezTo>
                    <a:pt x="219499" y="606722"/>
                    <a:pt x="214425" y="601656"/>
                    <a:pt x="214425" y="595347"/>
                  </a:cubicBezTo>
                  <a:lnTo>
                    <a:pt x="214425" y="591081"/>
                  </a:lnTo>
                  <a:lnTo>
                    <a:pt x="201341" y="591081"/>
                  </a:lnTo>
                  <a:lnTo>
                    <a:pt x="201341" y="595347"/>
                  </a:lnTo>
                  <a:cubicBezTo>
                    <a:pt x="201341" y="601656"/>
                    <a:pt x="196267" y="606722"/>
                    <a:pt x="190036" y="606722"/>
                  </a:cubicBezTo>
                  <a:cubicBezTo>
                    <a:pt x="183717" y="606722"/>
                    <a:pt x="178643" y="601656"/>
                    <a:pt x="178643" y="595347"/>
                  </a:cubicBezTo>
                  <a:lnTo>
                    <a:pt x="178643" y="591081"/>
                  </a:lnTo>
                  <a:lnTo>
                    <a:pt x="165648" y="591081"/>
                  </a:lnTo>
                  <a:lnTo>
                    <a:pt x="165648" y="595347"/>
                  </a:lnTo>
                  <a:cubicBezTo>
                    <a:pt x="165648" y="601656"/>
                    <a:pt x="160574" y="606722"/>
                    <a:pt x="154254" y="606722"/>
                  </a:cubicBezTo>
                  <a:cubicBezTo>
                    <a:pt x="148024" y="606722"/>
                    <a:pt x="142950" y="601656"/>
                    <a:pt x="142950" y="595347"/>
                  </a:cubicBezTo>
                  <a:lnTo>
                    <a:pt x="142950" y="591081"/>
                  </a:lnTo>
                  <a:lnTo>
                    <a:pt x="129866" y="591081"/>
                  </a:lnTo>
                  <a:lnTo>
                    <a:pt x="129866" y="595347"/>
                  </a:lnTo>
                  <a:cubicBezTo>
                    <a:pt x="129866" y="601656"/>
                    <a:pt x="124792" y="606722"/>
                    <a:pt x="118561" y="606722"/>
                  </a:cubicBezTo>
                  <a:cubicBezTo>
                    <a:pt x="112242" y="606722"/>
                    <a:pt x="107168" y="601656"/>
                    <a:pt x="107168" y="595347"/>
                  </a:cubicBezTo>
                  <a:lnTo>
                    <a:pt x="107168" y="591081"/>
                  </a:lnTo>
                  <a:lnTo>
                    <a:pt x="94173" y="591081"/>
                  </a:lnTo>
                  <a:lnTo>
                    <a:pt x="94173" y="595347"/>
                  </a:lnTo>
                  <a:cubicBezTo>
                    <a:pt x="94173" y="601656"/>
                    <a:pt x="89099" y="606722"/>
                    <a:pt x="82779" y="606722"/>
                  </a:cubicBezTo>
                  <a:cubicBezTo>
                    <a:pt x="76549" y="606722"/>
                    <a:pt x="71475" y="601656"/>
                    <a:pt x="71475" y="595347"/>
                  </a:cubicBezTo>
                  <a:lnTo>
                    <a:pt x="71475" y="591081"/>
                  </a:lnTo>
                  <a:lnTo>
                    <a:pt x="58391" y="591081"/>
                  </a:lnTo>
                  <a:lnTo>
                    <a:pt x="58391" y="595347"/>
                  </a:lnTo>
                  <a:cubicBezTo>
                    <a:pt x="58391" y="601656"/>
                    <a:pt x="53317" y="606722"/>
                    <a:pt x="47086" y="606722"/>
                  </a:cubicBezTo>
                  <a:cubicBezTo>
                    <a:pt x="40767" y="606722"/>
                    <a:pt x="35693" y="601656"/>
                    <a:pt x="35693" y="595347"/>
                  </a:cubicBezTo>
                  <a:lnTo>
                    <a:pt x="35693" y="591081"/>
                  </a:lnTo>
                  <a:lnTo>
                    <a:pt x="22698" y="591081"/>
                  </a:lnTo>
                  <a:lnTo>
                    <a:pt x="22698" y="595347"/>
                  </a:lnTo>
                  <a:cubicBezTo>
                    <a:pt x="22698" y="601656"/>
                    <a:pt x="17535" y="606722"/>
                    <a:pt x="11304" y="606722"/>
                  </a:cubicBezTo>
                  <a:cubicBezTo>
                    <a:pt x="5074" y="606722"/>
                    <a:pt x="0" y="601656"/>
                    <a:pt x="0" y="595347"/>
                  </a:cubicBezTo>
                  <a:lnTo>
                    <a:pt x="0" y="11287"/>
                  </a:lnTo>
                  <a:cubicBezTo>
                    <a:pt x="0" y="5066"/>
                    <a:pt x="5074" y="0"/>
                    <a:pt x="113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组合 40"/>
          <p:cNvGrpSpPr/>
          <p:nvPr/>
        </p:nvGrpSpPr>
        <p:grpSpPr>
          <a:xfrm>
            <a:off x="6438159" y="4987939"/>
            <a:ext cx="5289550" cy="1143536"/>
            <a:chOff x="6438159" y="4987939"/>
            <a:chExt cx="5289550" cy="1143536"/>
          </a:xfrm>
        </p:grpSpPr>
        <p:grpSp>
          <p:nvGrpSpPr>
            <p:cNvPr id="20" name="组合 19"/>
            <p:cNvGrpSpPr/>
            <p:nvPr/>
          </p:nvGrpSpPr>
          <p:grpSpPr>
            <a:xfrm>
              <a:off x="6438159" y="4987939"/>
              <a:ext cx="5289550" cy="1143536"/>
              <a:chOff x="6438159" y="4986034"/>
              <a:chExt cx="5289550" cy="1143536"/>
            </a:xfrm>
          </p:grpSpPr>
          <p:sp>
            <p:nvSpPr>
              <p:cNvPr id="127" name="矩形: 剪去对角 126"/>
              <p:cNvSpPr/>
              <p:nvPr/>
            </p:nvSpPr>
            <p:spPr>
              <a:xfrm>
                <a:off x="6691053" y="4986034"/>
                <a:ext cx="4827847" cy="1143536"/>
              </a:xfrm>
              <a:prstGeom prst="snip2DiagRect">
                <a:avLst>
                  <a:gd name="adj1" fmla="val 0"/>
                  <a:gd name="adj2" fmla="val 0"/>
                </a:avLst>
              </a:prstGeom>
              <a:gradFill>
                <a:gsLst>
                  <a:gs pos="100000">
                    <a:schemeClr val="accent1">
                      <a:alpha val="0"/>
                    </a:schemeClr>
                  </a:gs>
                  <a:gs pos="0">
                    <a:schemeClr val="accent1">
                      <a:lumMod val="60000"/>
                      <a:lumOff val="40000"/>
                      <a:alpha val="20000"/>
                    </a:schemeClr>
                  </a:gs>
                </a:gsLst>
                <a:lin ang="0" scaled="1"/>
              </a:gradFill>
              <a:ln w="25400" cap="flat">
                <a:noFill/>
                <a:prstDash val="solid"/>
                <a:miter/>
              </a:ln>
              <a:effectLst/>
            </p:spPr>
            <p:txBody>
              <a:bodyPr rtlCol="0" anchor="ctr"/>
              <a:lstStyle/>
              <a:p>
                <a:endParaRPr lang="zh-CN" altLang="en-US" sz="1200" dirty="0"/>
              </a:p>
            </p:txBody>
          </p:sp>
          <p:sp>
            <p:nvSpPr>
              <p:cNvPr id="1024" name="文本框 1023"/>
              <p:cNvSpPr txBox="1"/>
              <p:nvPr/>
            </p:nvSpPr>
            <p:spPr>
              <a:xfrm>
                <a:off x="6438159" y="5287802"/>
                <a:ext cx="540000" cy="540000"/>
              </a:xfrm>
              <a:prstGeom prst="rect">
                <a:avLst/>
              </a:prstGeom>
              <a:gradFill>
                <a:gsLst>
                  <a:gs pos="0">
                    <a:schemeClr val="accent4">
                      <a:lumMod val="60000"/>
                      <a:lumOff val="40000"/>
                    </a:schemeClr>
                  </a:gs>
                  <a:gs pos="50000">
                    <a:schemeClr val="accent4"/>
                  </a:gs>
                </a:gsLst>
                <a:lin ang="2700000" scaled="0"/>
              </a:gradFill>
            </p:spPr>
            <p:txBody>
              <a:bodyPr wrap="none" lIns="108000" tIns="108000" rIns="108000" bIns="108000" rtlCol="0" anchor="ctr" anchorCtr="0">
                <a:noAutofit/>
              </a:bodyPr>
              <a:lstStyle>
                <a:defPPr>
                  <a:defRPr lang="zh-CN"/>
                </a:defPPr>
                <a:lvl1pPr algn="ctr">
                  <a:defRPr kumimoji="1" b="1">
                    <a:solidFill>
                      <a:srgbClr val="FFFFFF"/>
                    </a:solidFill>
                  </a:defRPr>
                </a:lvl1pPr>
              </a:lstStyle>
              <a:p>
                <a:endParaRPr lang="zh-CN" altLang="en-US" dirty="0">
                  <a:latin typeface="Arial" panose="020B0604020202020204" pitchFamily="34" charset="0"/>
                  <a:ea typeface="微软雅黑" panose="020B0503020204020204" charset="-122"/>
                </a:endParaRPr>
              </a:p>
            </p:txBody>
          </p:sp>
          <p:sp>
            <p:nvSpPr>
              <p:cNvPr id="43" name="文本框 42"/>
              <p:cNvSpPr txBox="1"/>
              <p:nvPr/>
            </p:nvSpPr>
            <p:spPr>
              <a:xfrm>
                <a:off x="6978544" y="5163199"/>
                <a:ext cx="4749165" cy="789305"/>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spcBef>
                    <a:spcPts val="0"/>
                  </a:spcBef>
                  <a:spcAft>
                    <a:spcPts val="0"/>
                  </a:spcAft>
                </a:pPr>
                <a:r>
                  <a:rPr lang="zh-CN" altLang="en-US" sz="2000" spc="200" dirty="0">
                    <a:latin typeface="楷体" panose="02010609060101010101" pitchFamily="49" charset="-122"/>
                    <a:ea typeface="楷体" panose="02010609060101010101" pitchFamily="49" charset="-122"/>
                    <a:sym typeface="+mn-ea"/>
                  </a:rPr>
                  <a:t>国家治理体系和治理能力现代化水平</a:t>
                </a:r>
                <a:r>
                  <a:rPr lang="en-US" altLang="zh-CN" sz="2000" spc="200" dirty="0">
                    <a:latin typeface="楷体" panose="02010609060101010101" pitchFamily="49" charset="-122"/>
                    <a:ea typeface="楷体" panose="02010609060101010101" pitchFamily="49" charset="-122"/>
                    <a:sym typeface="+mn-ea"/>
                  </a:rPr>
                  <a:t> </a:t>
                </a:r>
                <a:endParaRPr lang="en-US" altLang="zh-CN" sz="2000" spc="200" dirty="0">
                  <a:latin typeface="楷体" panose="02010609060101010101" pitchFamily="49" charset="-122"/>
                  <a:ea typeface="楷体" panose="02010609060101010101" pitchFamily="49" charset="-122"/>
                  <a:sym typeface="+mn-ea"/>
                </a:endParaRPr>
              </a:p>
              <a:p>
                <a:pPr algn="l">
                  <a:lnSpc>
                    <a:spcPct val="120000"/>
                  </a:lnSpc>
                  <a:spcBef>
                    <a:spcPts val="0"/>
                  </a:spcBef>
                  <a:spcAft>
                    <a:spcPts val="0"/>
                  </a:spcAft>
                </a:pPr>
                <a:r>
                  <a:rPr lang="en-US" altLang="zh-CN" sz="2000" spc="200" dirty="0">
                    <a:latin typeface="楷体" panose="02010609060101010101" pitchFamily="49" charset="-122"/>
                    <a:ea typeface="楷体" panose="02010609060101010101" pitchFamily="49" charset="-122"/>
                    <a:sym typeface="+mn-ea"/>
                  </a:rPr>
                  <a:t>          </a:t>
                </a:r>
                <a:r>
                  <a:rPr lang="zh-CN" altLang="en-US" sz="2400" b="1" spc="200" dirty="0">
                    <a:solidFill>
                      <a:schemeClr val="accent1"/>
                    </a:solidFill>
                    <a:latin typeface="楷体" panose="02010609060101010101" pitchFamily="49" charset="-122"/>
                    <a:ea typeface="楷体" panose="02010609060101010101" pitchFamily="49" charset="-122"/>
                    <a:sym typeface="+mn-ea"/>
                  </a:rPr>
                  <a:t>明显提高</a:t>
                </a:r>
                <a:endParaRPr lang="zh-CN" altLang="en-US" sz="2400" b="1" spc="200" dirty="0">
                  <a:solidFill>
                    <a:schemeClr val="accent1"/>
                  </a:solidFill>
                  <a:latin typeface="楷体" panose="02010609060101010101" pitchFamily="49" charset="-122"/>
                  <a:ea typeface="楷体" panose="02010609060101010101" pitchFamily="49" charset="-122"/>
                </a:endParaRPr>
              </a:p>
              <a:p>
                <a:pPr algn="l"/>
                <a:endParaRPr lang="zh-CN" altLang="en-US" sz="2000" dirty="0">
                  <a:latin typeface="楷体" panose="02010609060101010101" pitchFamily="49" charset="-122"/>
                  <a:ea typeface="楷体" panose="02010609060101010101" pitchFamily="49" charset="-122"/>
                </a:endParaRPr>
              </a:p>
            </p:txBody>
          </p:sp>
        </p:grpSp>
        <p:sp>
          <p:nvSpPr>
            <p:cNvPr id="27" name="任意多边形: 形状 26"/>
            <p:cNvSpPr/>
            <p:nvPr/>
          </p:nvSpPr>
          <p:spPr>
            <a:xfrm>
              <a:off x="6559041" y="5363220"/>
              <a:ext cx="311361" cy="393666"/>
            </a:xfrm>
            <a:custGeom>
              <a:avLst/>
              <a:gdLst>
                <a:gd name="T0" fmla="*/ 2234 w 3560"/>
                <a:gd name="T1" fmla="*/ 0 h 4508"/>
                <a:gd name="T2" fmla="*/ 908 w 3560"/>
                <a:gd name="T3" fmla="*/ 1744 h 4508"/>
                <a:gd name="T4" fmla="*/ 1605 w 3560"/>
                <a:gd name="T5" fmla="*/ 1744 h 4508"/>
                <a:gd name="T6" fmla="*/ 0 w 3560"/>
                <a:gd name="T7" fmla="*/ 4504 h 4508"/>
                <a:gd name="T8" fmla="*/ 2853 w 3560"/>
                <a:gd name="T9" fmla="*/ 1744 h 4508"/>
                <a:gd name="T10" fmla="*/ 3560 w 3560"/>
                <a:gd name="T11" fmla="*/ 1744 h 4508"/>
                <a:gd name="T12" fmla="*/ 2234 w 3560"/>
                <a:gd name="T13" fmla="*/ 0 h 4508"/>
              </a:gdLst>
              <a:ahLst/>
              <a:cxnLst>
                <a:cxn ang="0">
                  <a:pos x="T0" y="T1"/>
                </a:cxn>
                <a:cxn ang="0">
                  <a:pos x="T2" y="T3"/>
                </a:cxn>
                <a:cxn ang="0">
                  <a:pos x="T4" y="T5"/>
                </a:cxn>
                <a:cxn ang="0">
                  <a:pos x="T6" y="T7"/>
                </a:cxn>
                <a:cxn ang="0">
                  <a:pos x="T8" y="T9"/>
                </a:cxn>
                <a:cxn ang="0">
                  <a:pos x="T10" y="T11"/>
                </a:cxn>
                <a:cxn ang="0">
                  <a:pos x="T12" y="T13"/>
                </a:cxn>
              </a:cxnLst>
              <a:rect l="0" t="0" r="r" b="b"/>
              <a:pathLst>
                <a:path w="3560" h="4508">
                  <a:moveTo>
                    <a:pt x="2234" y="0"/>
                  </a:moveTo>
                  <a:lnTo>
                    <a:pt x="908" y="1744"/>
                  </a:lnTo>
                  <a:lnTo>
                    <a:pt x="1605" y="1744"/>
                  </a:lnTo>
                  <a:cubicBezTo>
                    <a:pt x="1720" y="2943"/>
                    <a:pt x="1261" y="4094"/>
                    <a:pt x="0" y="4504"/>
                  </a:cubicBezTo>
                  <a:cubicBezTo>
                    <a:pt x="1622" y="4508"/>
                    <a:pt x="2541" y="3172"/>
                    <a:pt x="2853" y="1744"/>
                  </a:cubicBezTo>
                  <a:lnTo>
                    <a:pt x="3560" y="1744"/>
                  </a:lnTo>
                  <a:lnTo>
                    <a:pt x="22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1500"/>
                                        <p:tgtEl>
                                          <p:spTgt spid="3"/>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500"/>
                                        <p:tgtEl>
                                          <p:spTgt spid="4"/>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1500"/>
                                        <p:tgtEl>
                                          <p:spTgt spid="5"/>
                                        </p:tgtEl>
                                      </p:cBhvr>
                                    </p:animEffect>
                                  </p:childTnLst>
                                </p:cTn>
                              </p:par>
                            </p:childTnLst>
                          </p:cTn>
                        </p:par>
                        <p:par>
                          <p:cTn id="32" fill="hold">
                            <p:stCondLst>
                              <p:cond delay="6500"/>
                            </p:stCondLst>
                            <p:childTnLst>
                              <p:par>
                                <p:cTn id="33" presetID="2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1500"/>
                                        <p:tgtEl>
                                          <p:spTgt spid="28"/>
                                        </p:tgtEl>
                                      </p:cBhvr>
                                    </p:animEffect>
                                  </p:childTnLst>
                                </p:cTn>
                              </p:par>
                            </p:childTnLst>
                          </p:cTn>
                        </p:par>
                        <p:par>
                          <p:cTn id="36" fill="hold">
                            <p:stCondLst>
                              <p:cond delay="8000"/>
                            </p:stCondLst>
                            <p:childTnLst>
                              <p:par>
                                <p:cTn id="37" presetID="2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1500"/>
                                        <p:tgtEl>
                                          <p:spTgt spid="7"/>
                                        </p:tgtEl>
                                      </p:cBhvr>
                                    </p:animEffect>
                                  </p:childTnLst>
                                </p:cTn>
                              </p:par>
                            </p:childTnLst>
                          </p:cTn>
                        </p:par>
                        <p:par>
                          <p:cTn id="40" fill="hold">
                            <p:stCondLst>
                              <p:cond delay="9500"/>
                            </p:stCondLst>
                            <p:childTnLst>
                              <p:par>
                                <p:cTn id="41" presetID="2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1500"/>
                                        <p:tgtEl>
                                          <p:spTgt spid="8"/>
                                        </p:tgtEl>
                                      </p:cBhvr>
                                    </p:animEffect>
                                  </p:childTnLst>
                                </p:cTn>
                              </p:par>
                            </p:childTnLst>
                          </p:cTn>
                        </p:par>
                        <p:par>
                          <p:cTn id="44" fill="hold">
                            <p:stCondLst>
                              <p:cond delay="11000"/>
                            </p:stCondLst>
                            <p:childTnLst>
                              <p:par>
                                <p:cTn id="45" presetID="22" presetClass="entr" presetSubtype="8"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1500"/>
                                        <p:tgtEl>
                                          <p:spTgt spid="9"/>
                                        </p:tgtEl>
                                      </p:cBhvr>
                                    </p:animEffect>
                                  </p:childTnLst>
                                </p:cTn>
                              </p:par>
                            </p:childTnLst>
                          </p:cTn>
                        </p:par>
                        <p:par>
                          <p:cTn id="48" fill="hold">
                            <p:stCondLst>
                              <p:cond delay="12500"/>
                            </p:stCondLst>
                            <p:childTnLst>
                              <p:par>
                                <p:cTn id="49" presetID="22" presetClass="entr" presetSubtype="8"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500"/>
                                        <p:tgtEl>
                                          <p:spTgt spid="12"/>
                                        </p:tgtEl>
                                      </p:cBhvr>
                                    </p:animEffect>
                                  </p:childTnLst>
                                </p:cTn>
                              </p:par>
                            </p:childTnLst>
                          </p:cTn>
                        </p:par>
                        <p:par>
                          <p:cTn id="52" fill="hold">
                            <p:stCondLst>
                              <p:cond delay="1400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1500"/>
                                        <p:tgtEl>
                                          <p:spTgt spid="31"/>
                                        </p:tgtEl>
                                      </p:cBhvr>
                                    </p:animEffect>
                                  </p:childTnLst>
                                </p:cTn>
                              </p:par>
                            </p:childTnLst>
                          </p:cTn>
                        </p:par>
                        <p:par>
                          <p:cTn id="56" fill="hold">
                            <p:stCondLst>
                              <p:cond delay="15500"/>
                            </p:stCondLst>
                            <p:childTnLst>
                              <p:par>
                                <p:cTn id="57" presetID="22" presetClass="entr" presetSubtype="8"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1" b="49389"/>
          <a:stretch>
            <a:fillRect/>
          </a:stretch>
        </p:blipFill>
        <p:spPr>
          <a:xfrm>
            <a:off x="7103970" y="4520078"/>
            <a:ext cx="5088030" cy="2337923"/>
          </a:xfrm>
          <a:prstGeom prst="rect">
            <a:avLst/>
          </a:prstGeom>
        </p:spPr>
      </p:pic>
      <p:sp>
        <p:nvSpPr>
          <p:cNvPr id="5" name="任意多边形: 形状 4"/>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p:cNvSpPr txBox="1"/>
          <p:nvPr/>
        </p:nvSpPr>
        <p:spPr>
          <a:xfrm>
            <a:off x="660400" y="4901895"/>
            <a:ext cx="10858500" cy="1911766"/>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solidFill>
                  <a:schemeClr val="accent1"/>
                </a:solidFill>
                <a:latin typeface="+mn-ea"/>
              </a:rPr>
              <a:t>打赢了</a:t>
            </a:r>
            <a:r>
              <a:rPr lang="zh-CN" altLang="en-US" sz="2400" dirty="0">
                <a:latin typeface="+mn-ea"/>
              </a:rPr>
              <a:t>一系列大仗硬仗</a:t>
            </a:r>
            <a:endParaRPr lang="zh-CN" altLang="en-US" sz="2400" dirty="0">
              <a:latin typeface="+mn-ea"/>
            </a:endParaRPr>
          </a:p>
          <a:p>
            <a:pPr algn="ctr">
              <a:lnSpc>
                <a:spcPct val="150000"/>
              </a:lnSpc>
            </a:pPr>
            <a:endParaRPr lang="zh-CN" altLang="en-US" sz="2400" b="1" dirty="0">
              <a:solidFill>
                <a:schemeClr val="accent1"/>
              </a:solidFill>
              <a:latin typeface="+mn-ea"/>
            </a:endParaRPr>
          </a:p>
        </p:txBody>
      </p:sp>
      <p:sp>
        <p:nvSpPr>
          <p:cNvPr id="19" name="文本框 18"/>
          <p:cNvSpPr txBox="1"/>
          <p:nvPr/>
        </p:nvSpPr>
        <p:spPr>
          <a:xfrm>
            <a:off x="838516" y="700911"/>
            <a:ext cx="10108567" cy="774005"/>
          </a:xfrm>
          <a:prstGeom prst="rect">
            <a:avLst/>
          </a:prstGeom>
        </p:spPr>
        <p:txBody>
          <a:bodyPr/>
          <a:lstStyle>
            <a:defPPr>
              <a:defRPr lang="zh-CN"/>
            </a:defPPr>
            <a:lvl1pPr marR="0" lvl="0" indent="0" algn="ctr" fontAlgn="auto">
              <a:lnSpc>
                <a:spcPct val="90000"/>
              </a:lnSpc>
              <a:spcBef>
                <a:spcPct val="0"/>
              </a:spcBef>
              <a:spcAft>
                <a:spcPts val="0"/>
              </a:spcAft>
              <a:buClrTx/>
              <a:buSzTx/>
              <a:buFontTx/>
              <a:buNone/>
              <a:defRPr sz="2800" b="1" spc="0">
                <a:solidFill>
                  <a:schemeClr val="tx1">
                    <a:lumMod val="95000"/>
                    <a:lumOff val="5000"/>
                  </a:schemeClr>
                </a:soli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 </a:t>
            </a:r>
            <a:r>
              <a:rPr lang="zh-CN" altLang="en-US" dirty="0"/>
              <a:t>十年来，在</a:t>
            </a:r>
            <a:r>
              <a:rPr lang="zh-CN" altLang="en-US" dirty="0">
                <a:gradFill>
                  <a:gsLst>
                    <a:gs pos="0">
                      <a:srgbClr val="A21110">
                        <a:lumMod val="60000"/>
                        <a:lumOff val="40000"/>
                      </a:srgbClr>
                    </a:gs>
                    <a:gs pos="100000">
                      <a:srgbClr val="A21110"/>
                    </a:gs>
                  </a:gsLst>
                  <a:lin ang="5400000" scaled="1"/>
                </a:gradFill>
              </a:rPr>
              <a:t>习近平新时代中国特色社会主义思想</a:t>
            </a:r>
            <a:r>
              <a:rPr lang="zh-CN" altLang="en-US" dirty="0"/>
              <a:t>科学指引下</a:t>
            </a:r>
            <a:endParaRPr lang="zh-CN" altLang="en-US" dirty="0"/>
          </a:p>
        </p:txBody>
      </p:sp>
      <p:sp>
        <p:nvSpPr>
          <p:cNvPr id="24" name="文本框 23"/>
          <p:cNvSpPr txBox="1"/>
          <p:nvPr/>
        </p:nvSpPr>
        <p:spPr>
          <a:xfrm>
            <a:off x="660400" y="1717750"/>
            <a:ext cx="10858499" cy="497316"/>
          </a:xfrm>
          <a:prstGeom prst="rect">
            <a:avLst/>
          </a:prstGeom>
          <a:noFill/>
        </p:spPr>
        <p:txBody>
          <a:bodyPr wrap="square">
            <a:spAutoFit/>
          </a:bodyPr>
          <a:lstStyle/>
          <a:p>
            <a:pPr algn="ctr">
              <a:lnSpc>
                <a:spcPct val="120000"/>
              </a:lnSpc>
            </a:pPr>
            <a:r>
              <a:rPr lang="zh-CN" altLang="en-US" sz="2400" dirty="0">
                <a:latin typeface="Arial" panose="020B0604020202020204" pitchFamily="34" charset="0"/>
                <a:ea typeface="微软雅黑" panose="020B0503020204020204" charset="-122"/>
              </a:rPr>
              <a:t>我们党团结带领人民披荆斩棘、攻坚克难</a:t>
            </a:r>
            <a:endParaRPr lang="zh-CN" altLang="en-US" sz="2400" dirty="0">
              <a:latin typeface="Arial" panose="020B0604020202020204" pitchFamily="34" charset="0"/>
              <a:ea typeface="微软雅黑" panose="020B0503020204020204" charset="-122"/>
            </a:endParaRPr>
          </a:p>
        </p:txBody>
      </p:sp>
      <p:grpSp>
        <p:nvGrpSpPr>
          <p:cNvPr id="8" name="组合 7"/>
          <p:cNvGrpSpPr/>
          <p:nvPr/>
        </p:nvGrpSpPr>
        <p:grpSpPr>
          <a:xfrm>
            <a:off x="660400" y="2463121"/>
            <a:ext cx="10858500" cy="965879"/>
            <a:chOff x="660400" y="2463121"/>
            <a:chExt cx="10858500" cy="965879"/>
          </a:xfrm>
        </p:grpSpPr>
        <p:sp>
          <p:nvSpPr>
            <p:cNvPr id="41" name="矩形: 剪去对角 40"/>
            <p:cNvSpPr/>
            <p:nvPr/>
          </p:nvSpPr>
          <p:spPr>
            <a:xfrm>
              <a:off x="1911455" y="2463121"/>
              <a:ext cx="8369090" cy="965879"/>
            </a:xfrm>
            <a:prstGeom prst="snip2DiagRect">
              <a:avLst>
                <a:gd name="adj1" fmla="val 0"/>
                <a:gd name="adj2" fmla="val 0"/>
              </a:avLst>
            </a:prstGeom>
            <a:gradFill>
              <a:gsLst>
                <a:gs pos="100000">
                  <a:schemeClr val="accent1">
                    <a:alpha val="0"/>
                  </a:schemeClr>
                </a:gs>
                <a:gs pos="0">
                  <a:srgbClr val="F6553D">
                    <a:alpha val="20000"/>
                  </a:srgbClr>
                </a:gs>
              </a:gsLst>
              <a:lin ang="0" scaled="1"/>
            </a:gradFill>
            <a:ln w="25400" cap="flat">
              <a:noFill/>
              <a:prstDash val="solid"/>
              <a:miter/>
            </a:ln>
            <a:effectLst/>
          </p:spPr>
          <p:txBody>
            <a:bodyPr rtlCol="0" anchor="ctr"/>
            <a:lstStyle/>
            <a:p>
              <a:endParaRPr lang="zh-CN" altLang="en-US" sz="1200" dirty="0"/>
            </a:p>
          </p:txBody>
        </p:sp>
        <p:sp>
          <p:nvSpPr>
            <p:cNvPr id="30" name="矩形 29"/>
            <p:cNvSpPr/>
            <p:nvPr/>
          </p:nvSpPr>
          <p:spPr>
            <a:xfrm>
              <a:off x="660400" y="2588528"/>
              <a:ext cx="10858500" cy="685258"/>
            </a:xfrm>
            <a:prstGeom prst="rect">
              <a:avLst/>
            </a:prstGeom>
          </p:spPr>
          <p:txBody>
            <a:bodyPr/>
            <a:lstStyle/>
            <a:p>
              <a:pPr algn="ct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勇于进行</a:t>
              </a:r>
              <a:r>
                <a:rPr lang="zh-CN" altLang="en-US" sz="2400" dirty="0">
                  <a:latin typeface="楷体" panose="02010609060101010101" pitchFamily="49" charset="-122"/>
                  <a:ea typeface="楷体" panose="02010609060101010101" pitchFamily="49" charset="-122"/>
                </a:rPr>
                <a:t>具有许多新的历史特点的伟大斗争</a:t>
              </a:r>
              <a:endParaRPr lang="zh-CN" altLang="en-US" sz="2400" dirty="0">
                <a:latin typeface="楷体" panose="02010609060101010101" pitchFamily="49" charset="-122"/>
                <a:ea typeface="楷体" panose="02010609060101010101" pitchFamily="49" charset="-122"/>
              </a:endParaRPr>
            </a:p>
            <a:p>
              <a:pPr algn="ctr">
                <a:lnSpc>
                  <a:spcPct val="150000"/>
                </a:lnSpc>
              </a:pP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gn="ctr">
                <a:lnSpc>
                  <a:spcPct val="120000"/>
                </a:lnSpc>
              </a:pP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gn="ctr">
                <a:lnSpc>
                  <a:spcPct val="90000"/>
                </a:lnSpc>
                <a:spcBef>
                  <a:spcPct val="0"/>
                </a:spcBef>
              </a:pPr>
              <a:endPar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p:txBody>
        </p:sp>
      </p:grpSp>
      <p:cxnSp>
        <p:nvCxnSpPr>
          <p:cNvPr id="6" name="直接连接符 5"/>
          <p:cNvCxnSpPr/>
          <p:nvPr/>
        </p:nvCxnSpPr>
        <p:spPr>
          <a:xfrm>
            <a:off x="691589" y="1344287"/>
            <a:ext cx="10827311"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grpSp>
        <p:nvGrpSpPr>
          <p:cNvPr id="9" name="组合 8"/>
          <p:cNvGrpSpPr/>
          <p:nvPr/>
        </p:nvGrpSpPr>
        <p:grpSpPr>
          <a:xfrm>
            <a:off x="660400" y="3653345"/>
            <a:ext cx="10858500" cy="965879"/>
            <a:chOff x="660400" y="3653345"/>
            <a:chExt cx="10858500" cy="965879"/>
          </a:xfrm>
        </p:grpSpPr>
        <p:sp>
          <p:nvSpPr>
            <p:cNvPr id="3" name="矩形: 剪去对角 2"/>
            <p:cNvSpPr/>
            <p:nvPr/>
          </p:nvSpPr>
          <p:spPr>
            <a:xfrm>
              <a:off x="1911455" y="3653345"/>
              <a:ext cx="8369090" cy="965879"/>
            </a:xfrm>
            <a:prstGeom prst="snip2DiagRect">
              <a:avLst>
                <a:gd name="adj1" fmla="val 0"/>
                <a:gd name="adj2" fmla="val 0"/>
              </a:avLst>
            </a:prstGeom>
            <a:gradFill>
              <a:gsLst>
                <a:gs pos="100000">
                  <a:srgbClr val="81BBC5">
                    <a:alpha val="0"/>
                  </a:srgbClr>
                </a:gs>
                <a:gs pos="0">
                  <a:srgbClr val="81BBC5">
                    <a:alpha val="20000"/>
                  </a:srgbClr>
                </a:gs>
              </a:gsLst>
              <a:lin ang="0" scaled="1"/>
            </a:gradFill>
            <a:ln w="25400" cap="flat">
              <a:noFill/>
              <a:prstDash val="solid"/>
              <a:miter/>
            </a:ln>
            <a:effectLst/>
          </p:spPr>
          <p:txBody>
            <a:bodyPr rtlCol="0" anchor="ctr"/>
            <a:lstStyle/>
            <a:p>
              <a:endParaRPr lang="zh-CN" altLang="en-US" sz="1200" dirty="0"/>
            </a:p>
          </p:txBody>
        </p:sp>
        <p:sp>
          <p:nvSpPr>
            <p:cNvPr id="4" name="矩形 3"/>
            <p:cNvSpPr/>
            <p:nvPr/>
          </p:nvSpPr>
          <p:spPr>
            <a:xfrm>
              <a:off x="660400" y="3848212"/>
              <a:ext cx="10858500" cy="685258"/>
            </a:xfrm>
            <a:prstGeom prst="rect">
              <a:avLst/>
            </a:prstGeom>
          </p:spPr>
          <p:txBody>
            <a:bodyPr/>
            <a:lstStyle/>
            <a:p>
              <a:pPr algn="ctr">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有效应对</a:t>
              </a:r>
              <a:r>
                <a:rPr lang="zh-CN" altLang="en-US" sz="2400" dirty="0">
                  <a:latin typeface="楷体" panose="02010609060101010101" pitchFamily="49" charset="-122"/>
                  <a:ea typeface="楷体" panose="02010609060101010101" pitchFamily="49" charset="-122"/>
                </a:rPr>
                <a:t>严峻复杂的国际形势和接踵而至的巨大风险挑战</a:t>
              </a: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gn="ctr">
                <a:lnSpc>
                  <a:spcPct val="120000"/>
                </a:lnSpc>
              </a:pPr>
              <a:endParaRPr lang="zh-CN" altLang="en-US" sz="2400" dirty="0">
                <a:solidFill>
                  <a:schemeClr val="tx1">
                    <a:lumMod val="85000"/>
                    <a:lumOff val="15000"/>
                  </a:schemeClr>
                </a:solidFill>
                <a:latin typeface="楷体" panose="02010609060101010101" pitchFamily="49" charset="-122"/>
                <a:ea typeface="楷体" panose="02010609060101010101" pitchFamily="49" charset="-122"/>
              </a:endParaRPr>
            </a:p>
            <a:p>
              <a:pPr algn="ctr">
                <a:lnSpc>
                  <a:spcPct val="90000"/>
                </a:lnSpc>
                <a:spcBef>
                  <a:spcPct val="0"/>
                </a:spcBef>
              </a:pPr>
              <a:endPar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par>
                          <p:cTn id="26" fill="hold">
                            <p:stCondLst>
                              <p:cond delay="5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12"/>
          <p:cNvSpPr/>
          <p:nvPr/>
        </p:nvSpPr>
        <p:spPr>
          <a:xfrm>
            <a:off x="667385" y="2201841"/>
            <a:ext cx="4466321" cy="3413037"/>
          </a:xfrm>
          <a:prstGeom prst="roundRect">
            <a:avLst>
              <a:gd name="adj" fmla="val 11262"/>
            </a:avLst>
          </a:prstGeom>
          <a:solidFill>
            <a:srgbClr val="FFFFFF"/>
          </a:solidFill>
          <a:ln w="12700" cap="flat" cmpd="sng" algn="ctr">
            <a:gradFill>
              <a:gsLst>
                <a:gs pos="0">
                  <a:srgbClr val="F64C33">
                    <a:alpha val="0"/>
                  </a:srgbClr>
                </a:gs>
                <a:gs pos="100000">
                  <a:srgbClr val="F64C33"/>
                </a:gs>
              </a:gsLst>
              <a:lin ang="5400000" scaled="1"/>
            </a:gradFill>
            <a:prstDash val="solid"/>
            <a:miter lim="800000"/>
          </a:ln>
          <a:effectLst>
            <a:outerShdw blurRad="50800" dist="88900" dir="2700000" algn="tl" rotWithShape="0">
              <a:srgbClr val="C00000">
                <a:alpha val="6000"/>
              </a:srgbClr>
            </a:outerShdw>
          </a:effectLst>
        </p:spPr>
        <p:txBody>
          <a:bodyPr rtlCol="0" anchor="ctr"/>
          <a:lstStyle/>
          <a:p>
            <a:pPr algn="ctr"/>
            <a:endParaRPr lang="zh-CN" altLang="en-US" kern="0" dirty="0">
              <a:solidFill>
                <a:srgbClr val="FFFFFF"/>
              </a:solidFill>
              <a:latin typeface="思源黑体 CN Normal" panose="020B0400000000000000" pitchFamily="34" charset="-122"/>
              <a:ea typeface="思源黑体 CN Normal" panose="020B0400000000000000" pitchFamily="34" charset="-122"/>
            </a:endParaRPr>
          </a:p>
        </p:txBody>
      </p:sp>
      <p:sp>
        <p:nvSpPr>
          <p:cNvPr id="5" name="任意多边形: 形状 4"/>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p:cNvSpPr txBox="1"/>
          <p:nvPr/>
        </p:nvSpPr>
        <p:spPr>
          <a:xfrm>
            <a:off x="1045350" y="2716338"/>
            <a:ext cx="3791870" cy="2667367"/>
          </a:xfrm>
          <a:prstGeom prst="rect">
            <a:avLst/>
          </a:prstGeom>
        </p:spPr>
        <p:txBody>
          <a:bodyPr>
            <a:noAutofit/>
            <a:extLst>
              <a:ext uri="{4A0BC546-FE56-4ADE-93B0-CB8AF2F6F144}">
                <wpsdc:textFrameExt xmlns:wpsdc="http://www.wps.cn/officeDocument/2022/drawingmlCustomData" type="text"/>
              </a:ext>
            </a:extLst>
          </a:bodyPr>
          <a:lstStyle/>
          <a:p>
            <a:pPr algn="just">
              <a:lnSpc>
                <a:spcPct val="150000"/>
              </a:lnSpc>
            </a:pPr>
            <a:r>
              <a:rPr lang="zh-CN" altLang="en-US" sz="2400" dirty="0">
                <a:latin typeface="楷体" panose="02010609060101010101" pitchFamily="49" charset="-122"/>
                <a:ea typeface="楷体" panose="02010609060101010101" pitchFamily="49" charset="-122"/>
              </a:rPr>
              <a:t>在一系列重大问题上敢于斗争、善于斗争，有力维护了我国主权、安全、发展利益，赢得了战略主动</a:t>
            </a:r>
            <a:endParaRPr lang="zh-CN" altLang="en-US" sz="2400" dirty="0">
              <a:latin typeface="楷体" panose="02010609060101010101" pitchFamily="49" charset="-122"/>
              <a:ea typeface="楷体" panose="02010609060101010101" pitchFamily="49" charset="-122"/>
            </a:endParaRPr>
          </a:p>
        </p:txBody>
      </p:sp>
      <p:grpSp>
        <p:nvGrpSpPr>
          <p:cNvPr id="15" name="组合 14"/>
          <p:cNvGrpSpPr/>
          <p:nvPr/>
        </p:nvGrpSpPr>
        <p:grpSpPr>
          <a:xfrm>
            <a:off x="819150" y="1518134"/>
            <a:ext cx="3833274" cy="559315"/>
            <a:chOff x="4329651" y="857740"/>
            <a:chExt cx="3833274" cy="559315"/>
          </a:xfrm>
        </p:grpSpPr>
        <p:sp>
          <p:nvSpPr>
            <p:cNvPr id="11" name="文本框 10"/>
            <p:cNvSpPr txBox="1"/>
            <p:nvPr/>
          </p:nvSpPr>
          <p:spPr>
            <a:xfrm>
              <a:off x="4333243" y="893552"/>
              <a:ext cx="3829682" cy="523503"/>
            </a:xfrm>
            <a:prstGeom prst="rect">
              <a:avLst/>
            </a:prstGeom>
          </p:spPr>
          <p:txBody>
            <a:bodyPr/>
            <a:lstStyle>
              <a:defPPr>
                <a:defRPr lang="zh-CN"/>
              </a:defPPr>
              <a:lvl1pPr>
                <a:lnSpc>
                  <a:spcPct val="90000"/>
                </a:lnSpc>
                <a:spcBef>
                  <a:spcPct val="0"/>
                </a:spcBef>
                <a:defRPr sz="2400" b="1">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伟大斗争</a:t>
              </a:r>
              <a:endParaRPr lang="zh-CN" altLang="en-US"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3" name="五角星 30"/>
            <p:cNvSpPr/>
            <p:nvPr/>
          </p:nvSpPr>
          <p:spPr>
            <a:xfrm rot="2724474">
              <a:off x="4329651" y="857740"/>
              <a:ext cx="517325" cy="517325"/>
            </a:xfrm>
            <a:prstGeom prst="star5">
              <a:avLst/>
            </a:prstGeom>
            <a:gradFill flip="none" rotWithShape="1">
              <a:gsLst>
                <a:gs pos="0">
                  <a:srgbClr val="C00000"/>
                </a:gs>
                <a:gs pos="100000">
                  <a:schemeClr val="accent2">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cxnSp>
        <p:nvCxnSpPr>
          <p:cNvPr id="36" name="直接连接符 35"/>
          <p:cNvCxnSpPr/>
          <p:nvPr/>
        </p:nvCxnSpPr>
        <p:spPr>
          <a:xfrm>
            <a:off x="691589" y="517703"/>
            <a:ext cx="10827311"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0288647" y="161340"/>
            <a:ext cx="1211764" cy="334606"/>
            <a:chOff x="10267957" y="861396"/>
            <a:chExt cx="1211764" cy="334606"/>
          </a:xfrm>
        </p:grpSpPr>
        <p:sp>
          <p:nvSpPr>
            <p:cNvPr id="38" name="任意多边形: 形状 37"/>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9" name="任意多边形: 形状 38"/>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0" name="任意多边形: 形状 39"/>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1" name="任意多边形: 形状 40"/>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42" name="组合 41"/>
          <p:cNvGrpSpPr/>
          <p:nvPr/>
        </p:nvGrpSpPr>
        <p:grpSpPr>
          <a:xfrm>
            <a:off x="698864" y="190138"/>
            <a:ext cx="1204145" cy="334606"/>
            <a:chOff x="9866575" y="861396"/>
            <a:chExt cx="1204145" cy="334606"/>
          </a:xfrm>
        </p:grpSpPr>
        <p:sp>
          <p:nvSpPr>
            <p:cNvPr id="43" name="任意多边形: 形状 42"/>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4" name="任意多边形: 形状 43"/>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5" name="任意多边形: 形状 44"/>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6" name="任意多边形: 形状 45"/>
            <p:cNvSpPr/>
            <p:nvPr/>
          </p:nvSpPr>
          <p:spPr>
            <a:xfrm rot="5400000">
              <a:off x="984619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2" name="组合 1"/>
          <p:cNvGrpSpPr/>
          <p:nvPr/>
        </p:nvGrpSpPr>
        <p:grpSpPr>
          <a:xfrm>
            <a:off x="5950161" y="1028700"/>
            <a:ext cx="5591010" cy="5105399"/>
            <a:chOff x="5950161" y="1028700"/>
            <a:chExt cx="5591010" cy="5105399"/>
          </a:xfrm>
        </p:grpSpPr>
        <p:sp>
          <p:nvSpPr>
            <p:cNvPr id="34" name="矩形: 折角 33"/>
            <p:cNvSpPr/>
            <p:nvPr/>
          </p:nvSpPr>
          <p:spPr>
            <a:xfrm>
              <a:off x="8970131" y="1028700"/>
              <a:ext cx="2571040" cy="2339331"/>
            </a:xfrm>
            <a:prstGeom prst="foldedCorner">
              <a:avLst>
                <a:gd name="adj" fmla="val 0"/>
              </a:avLst>
            </a:prstGeom>
            <a:blipFill dpi="0" rotWithShape="1">
              <a:blip r:embed="rId2">
                <a:alphaModFix amt="92000"/>
              </a:blip>
              <a:srcRect/>
              <a:stretch>
                <a:fillRect/>
              </a:stretch>
            </a:blipFill>
            <a:ln w="12700">
              <a:solidFill>
                <a:schemeClr val="bg1">
                  <a:lumMod val="9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35" name="矩形: 折角 34"/>
            <p:cNvSpPr/>
            <p:nvPr/>
          </p:nvSpPr>
          <p:spPr>
            <a:xfrm>
              <a:off x="8970131" y="3531526"/>
              <a:ext cx="2571040" cy="2602573"/>
            </a:xfrm>
            <a:prstGeom prst="foldedCorner">
              <a:avLst>
                <a:gd name="adj" fmla="val 0"/>
              </a:avLst>
            </a:prstGeom>
            <a:blipFill dpi="0" rotWithShape="1">
              <a:blip r:embed="rId3">
                <a:alphaModFix amt="92000"/>
              </a:blip>
              <a:srcRect/>
              <a:tile tx="-1200150" ty="0" sx="100000" sy="100000" flip="none" algn="tl"/>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pic>
          <p:nvPicPr>
            <p:cNvPr id="47" name="Picture 3" descr="C:\Users\416\Desktop\课件2022春\课件\六中全会\六中全会图片\六中全会图片\棉花代言.jpg"/>
            <p:cNvPicPr>
              <a:picLocks noChangeAspect="1" noChangeArrowheads="1"/>
            </p:cNvPicPr>
            <p:nvPr>
              <p:custDataLst>
                <p:tags r:id="rId4"/>
              </p:custDataLst>
            </p:nvPr>
          </p:nvPicPr>
          <p:blipFill>
            <a:blip r:embed="rId5"/>
            <a:srcRect/>
            <a:stretch>
              <a:fillRect/>
            </a:stretch>
          </p:blipFill>
          <p:spPr bwMode="auto">
            <a:xfrm>
              <a:off x="5950161" y="1028700"/>
              <a:ext cx="2861193" cy="510538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600" fill="hold"/>
                                        <p:tgtEl>
                                          <p:spTgt spid="15"/>
                                        </p:tgtEl>
                                        <p:attrNameLst>
                                          <p:attrName>ppt_w</p:attrName>
                                        </p:attrNameLst>
                                      </p:cBhvr>
                                      <p:tavLst>
                                        <p:tav tm="0">
                                          <p:val>
                                            <p:fltVal val="0"/>
                                          </p:val>
                                        </p:tav>
                                        <p:tav tm="100000">
                                          <p:val>
                                            <p:strVal val="#ppt_w"/>
                                          </p:val>
                                        </p:tav>
                                      </p:tavLst>
                                    </p:anim>
                                    <p:anim calcmode="lin" valueType="num">
                                      <p:cBhvr>
                                        <p:cTn id="8" dur="1600" fill="hold"/>
                                        <p:tgtEl>
                                          <p:spTgt spid="15"/>
                                        </p:tgtEl>
                                        <p:attrNameLst>
                                          <p:attrName>ppt_h</p:attrName>
                                        </p:attrNameLst>
                                      </p:cBhvr>
                                      <p:tavLst>
                                        <p:tav tm="0">
                                          <p:val>
                                            <p:fltVal val="0"/>
                                          </p:val>
                                        </p:tav>
                                        <p:tav tm="100000">
                                          <p:val>
                                            <p:strVal val="#ppt_h"/>
                                          </p:val>
                                        </p:tav>
                                      </p:tavLst>
                                    </p:anim>
                                    <p:animEffect transition="in" filter="fade">
                                      <p:cBhvr>
                                        <p:cTn id="9" dur="1600"/>
                                        <p:tgtEl>
                                          <p:spTgt spid="15"/>
                                        </p:tgtEl>
                                      </p:cBhvr>
                                    </p:animEffect>
                                  </p:childTnLst>
                                </p:cTn>
                              </p:par>
                            </p:childTnLst>
                          </p:cTn>
                        </p:par>
                        <p:par>
                          <p:cTn id="10" fill="hold">
                            <p:stCondLst>
                              <p:cond delay="20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par>
                          <p:cTn id="14" fill="hold">
                            <p:stCondLst>
                              <p:cond delay="40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800"/>
                                        <p:tgtEl>
                                          <p:spTgt spid="27"/>
                                        </p:tgtEl>
                                      </p:cBhvr>
                                    </p:animEffect>
                                    <p:anim calcmode="lin" valueType="num">
                                      <p:cBhvr>
                                        <p:cTn id="18" dur="1800" fill="hold"/>
                                        <p:tgtEl>
                                          <p:spTgt spid="27"/>
                                        </p:tgtEl>
                                        <p:attrNameLst>
                                          <p:attrName>ppt_x</p:attrName>
                                        </p:attrNameLst>
                                      </p:cBhvr>
                                      <p:tavLst>
                                        <p:tav tm="0">
                                          <p:val>
                                            <p:strVal val="#ppt_x"/>
                                          </p:val>
                                        </p:tav>
                                        <p:tav tm="100000">
                                          <p:val>
                                            <p:strVal val="#ppt_x"/>
                                          </p:val>
                                        </p:tav>
                                      </p:tavLst>
                                    </p:anim>
                                    <p:anim calcmode="lin" valueType="num">
                                      <p:cBhvr>
                                        <p:cTn id="19" dur="18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2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1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89000" y="1340694"/>
            <a:ext cx="10858500" cy="3921569"/>
            <a:chOff x="660400" y="1340694"/>
            <a:chExt cx="10858500" cy="3921569"/>
          </a:xfrm>
        </p:grpSpPr>
        <p:sp>
          <p:nvSpPr>
            <p:cNvPr id="25" name="矩形: 折角 24"/>
            <p:cNvSpPr/>
            <p:nvPr/>
          </p:nvSpPr>
          <p:spPr>
            <a:xfrm>
              <a:off x="894002" y="1595737"/>
              <a:ext cx="10624898" cy="3370608"/>
            </a:xfrm>
            <a:prstGeom prst="foldedCorner">
              <a:avLst>
                <a:gd name="adj" fmla="val 0"/>
              </a:avLst>
            </a:prstGeom>
            <a:solidFill>
              <a:schemeClr val="accent2">
                <a:alpha val="15000"/>
              </a:schemeClr>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26" name="矩形: 折角 25"/>
            <p:cNvSpPr/>
            <p:nvPr/>
          </p:nvSpPr>
          <p:spPr>
            <a:xfrm>
              <a:off x="660400" y="1891655"/>
              <a:ext cx="10624898" cy="3370608"/>
            </a:xfrm>
            <a:prstGeom prst="foldedCorner">
              <a:avLst/>
            </a:prstGeom>
            <a:solidFill>
              <a:schemeClr val="bg1"/>
            </a:solidFill>
            <a:ln w="38100">
              <a:noFill/>
              <a:round/>
            </a:ln>
            <a:effectLst>
              <a:outerShdw blurRad="50800" dist="50800" dir="5400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grpSp>
          <p:nvGrpSpPr>
            <p:cNvPr id="13" name="组合 12"/>
            <p:cNvGrpSpPr/>
            <p:nvPr/>
          </p:nvGrpSpPr>
          <p:grpSpPr>
            <a:xfrm>
              <a:off x="9661839" y="1340694"/>
              <a:ext cx="1664751" cy="459690"/>
              <a:chOff x="10267957" y="861396"/>
              <a:chExt cx="1211764" cy="334606"/>
            </a:xfrm>
          </p:grpSpPr>
          <p:sp>
            <p:nvSpPr>
              <p:cNvPr id="14" name="任意多边形: 形状 13"/>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5" name="任意多边形: 形状 14"/>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6" name="任意多边形: 形状 15"/>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7" name="任意多边形: 形状 16"/>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sp>
        <p:nvSpPr>
          <p:cNvPr id="8" name="任意多边形: 形状 7"/>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7" name="文本框 6"/>
          <p:cNvSpPr txBox="1"/>
          <p:nvPr/>
        </p:nvSpPr>
        <p:spPr>
          <a:xfrm>
            <a:off x="2349400" y="2702232"/>
            <a:ext cx="7704098" cy="1834515"/>
          </a:xfrm>
          <a:prstGeom prst="rect">
            <a:avLst/>
          </a:prstGeom>
        </p:spPr>
        <p:txBody>
          <a:bodyPr>
            <a:noAutofit/>
            <a:extLst>
              <a:ext uri="{4A0BC546-FE56-4ADE-93B0-CB8AF2F6F144}">
                <wpsdc:textFrameExt xmlns:wpsdc="http://www.wps.cn/officeDocument/2022/drawingmlCustomData" type="text"/>
              </a:ext>
            </a:extLst>
          </a:bodyPr>
          <a:lstStyle>
            <a:defPPr>
              <a:defRPr lang="zh-CN"/>
            </a:defPPr>
            <a:lvl1pPr algn="ctr">
              <a:lnSpc>
                <a:spcPct val="120000"/>
              </a:lnSpc>
              <a:defRPr sz="2400" b="1">
                <a:latin typeface="Arial" panose="020B0604020202020204" pitchFamily="34" charset="0"/>
                <a:ea typeface="微软雅黑" panose="020B0503020204020204" charset="-122"/>
              </a:defRPr>
            </a:lvl1pPr>
          </a:lstStyle>
          <a:p>
            <a:pPr algn="l">
              <a:lnSpc>
                <a:spcPct val="150000"/>
              </a:lnSpc>
            </a:pPr>
            <a:r>
              <a:rPr lang="zh-CN" altLang="zh-CN" sz="2800" dirty="0">
                <a:solidFill>
                  <a:schemeClr val="accent1"/>
                </a:solidFill>
                <a:latin typeface="+mn-ea"/>
              </a:rPr>
              <a:t>习近平新时代中国特色社会主义思想</a:t>
            </a:r>
            <a:r>
              <a:rPr lang="zh-CN" altLang="zh-CN" sz="2800" dirty="0"/>
              <a:t>富有实践伟力，体现在哪些方面？</a:t>
            </a:r>
            <a:endParaRPr lang="zh-CN" altLang="zh-CN" sz="2800" dirty="0"/>
          </a:p>
        </p:txBody>
      </p:sp>
      <p:grpSp>
        <p:nvGrpSpPr>
          <p:cNvPr id="188" name="组合 187"/>
          <p:cNvGrpSpPr/>
          <p:nvPr/>
        </p:nvGrpSpPr>
        <p:grpSpPr>
          <a:xfrm>
            <a:off x="198535" y="639621"/>
            <a:ext cx="4012706" cy="2156531"/>
            <a:chOff x="198535" y="639621"/>
            <a:chExt cx="4012706" cy="2156531"/>
          </a:xfrm>
        </p:grpSpPr>
        <p:sp>
          <p:nvSpPr>
            <p:cNvPr id="187" name="对话气泡: 矩形 186"/>
            <p:cNvSpPr/>
            <p:nvPr/>
          </p:nvSpPr>
          <p:spPr>
            <a:xfrm>
              <a:off x="1725020" y="1308621"/>
              <a:ext cx="2252619" cy="964014"/>
            </a:xfrm>
            <a:custGeom>
              <a:avLst/>
              <a:gdLst>
                <a:gd name="connsiteX0" fmla="*/ 0 w 1998619"/>
                <a:gd name="connsiteY0" fmla="*/ 0 h 643541"/>
                <a:gd name="connsiteX1" fmla="*/ 333103 w 1998619"/>
                <a:gd name="connsiteY1" fmla="*/ 0 h 643541"/>
                <a:gd name="connsiteX2" fmla="*/ 333103 w 1998619"/>
                <a:gd name="connsiteY2" fmla="*/ 0 h 643541"/>
                <a:gd name="connsiteX3" fmla="*/ 832758 w 1998619"/>
                <a:gd name="connsiteY3" fmla="*/ 0 h 643541"/>
                <a:gd name="connsiteX4" fmla="*/ 1998619 w 1998619"/>
                <a:gd name="connsiteY4" fmla="*/ 0 h 643541"/>
                <a:gd name="connsiteX5" fmla="*/ 1998619 w 1998619"/>
                <a:gd name="connsiteY5" fmla="*/ 375399 h 643541"/>
                <a:gd name="connsiteX6" fmla="*/ 1998619 w 1998619"/>
                <a:gd name="connsiteY6" fmla="*/ 375399 h 643541"/>
                <a:gd name="connsiteX7" fmla="*/ 1998619 w 1998619"/>
                <a:gd name="connsiteY7" fmla="*/ 536284 h 643541"/>
                <a:gd name="connsiteX8" fmla="*/ 1998619 w 1998619"/>
                <a:gd name="connsiteY8" fmla="*/ 643541 h 643541"/>
                <a:gd name="connsiteX9" fmla="*/ 832758 w 1998619"/>
                <a:gd name="connsiteY9" fmla="*/ 643541 h 643541"/>
                <a:gd name="connsiteX10" fmla="*/ 135906 w 1998619"/>
                <a:gd name="connsiteY10" fmla="*/ 896704 h 643541"/>
                <a:gd name="connsiteX11" fmla="*/ 333103 w 1998619"/>
                <a:gd name="connsiteY11" fmla="*/ 643541 h 643541"/>
                <a:gd name="connsiteX12" fmla="*/ 0 w 1998619"/>
                <a:gd name="connsiteY12" fmla="*/ 643541 h 643541"/>
                <a:gd name="connsiteX13" fmla="*/ 0 w 1998619"/>
                <a:gd name="connsiteY13" fmla="*/ 536284 h 643541"/>
                <a:gd name="connsiteX14" fmla="*/ 0 w 1998619"/>
                <a:gd name="connsiteY14" fmla="*/ 375399 h 643541"/>
                <a:gd name="connsiteX15" fmla="*/ 0 w 1998619"/>
                <a:gd name="connsiteY15" fmla="*/ 375399 h 643541"/>
                <a:gd name="connsiteX16" fmla="*/ 0 w 1998619"/>
                <a:gd name="connsiteY16" fmla="*/ 0 h 643541"/>
                <a:gd name="connsiteX0-1" fmla="*/ 0 w 1998619"/>
                <a:gd name="connsiteY0-2" fmla="*/ 0 h 896704"/>
                <a:gd name="connsiteX1-3" fmla="*/ 333103 w 1998619"/>
                <a:gd name="connsiteY1-4" fmla="*/ 0 h 896704"/>
                <a:gd name="connsiteX2-5" fmla="*/ 333103 w 1998619"/>
                <a:gd name="connsiteY2-6" fmla="*/ 0 h 896704"/>
                <a:gd name="connsiteX3-7" fmla="*/ 832758 w 1998619"/>
                <a:gd name="connsiteY3-8" fmla="*/ 0 h 896704"/>
                <a:gd name="connsiteX4-9" fmla="*/ 1998619 w 1998619"/>
                <a:gd name="connsiteY4-10" fmla="*/ 0 h 896704"/>
                <a:gd name="connsiteX5-11" fmla="*/ 1998619 w 1998619"/>
                <a:gd name="connsiteY5-12" fmla="*/ 375399 h 896704"/>
                <a:gd name="connsiteX6-13" fmla="*/ 1998619 w 1998619"/>
                <a:gd name="connsiteY6-14" fmla="*/ 536284 h 896704"/>
                <a:gd name="connsiteX7-15" fmla="*/ 1998619 w 1998619"/>
                <a:gd name="connsiteY7-16" fmla="*/ 643541 h 896704"/>
                <a:gd name="connsiteX8-17" fmla="*/ 832758 w 1998619"/>
                <a:gd name="connsiteY8-18" fmla="*/ 643541 h 896704"/>
                <a:gd name="connsiteX9-19" fmla="*/ 135906 w 1998619"/>
                <a:gd name="connsiteY9-20" fmla="*/ 896704 h 896704"/>
                <a:gd name="connsiteX10-21" fmla="*/ 333103 w 1998619"/>
                <a:gd name="connsiteY10-22" fmla="*/ 643541 h 896704"/>
                <a:gd name="connsiteX11-23" fmla="*/ 0 w 1998619"/>
                <a:gd name="connsiteY11-24" fmla="*/ 643541 h 896704"/>
                <a:gd name="connsiteX12-25" fmla="*/ 0 w 1998619"/>
                <a:gd name="connsiteY12-26" fmla="*/ 536284 h 896704"/>
                <a:gd name="connsiteX13-27" fmla="*/ 0 w 1998619"/>
                <a:gd name="connsiteY13-28" fmla="*/ 375399 h 896704"/>
                <a:gd name="connsiteX14-29" fmla="*/ 0 w 1998619"/>
                <a:gd name="connsiteY14-30" fmla="*/ 375399 h 896704"/>
                <a:gd name="connsiteX15-31" fmla="*/ 0 w 1998619"/>
                <a:gd name="connsiteY15-32" fmla="*/ 0 h 896704"/>
                <a:gd name="connsiteX0-33" fmla="*/ 0 w 1998619"/>
                <a:gd name="connsiteY0-34" fmla="*/ 0 h 896704"/>
                <a:gd name="connsiteX1-35" fmla="*/ 333103 w 1998619"/>
                <a:gd name="connsiteY1-36" fmla="*/ 0 h 896704"/>
                <a:gd name="connsiteX2-37" fmla="*/ 333103 w 1998619"/>
                <a:gd name="connsiteY2-38" fmla="*/ 0 h 896704"/>
                <a:gd name="connsiteX3-39" fmla="*/ 832758 w 1998619"/>
                <a:gd name="connsiteY3-40" fmla="*/ 0 h 896704"/>
                <a:gd name="connsiteX4-41" fmla="*/ 1998619 w 1998619"/>
                <a:gd name="connsiteY4-42" fmla="*/ 0 h 896704"/>
                <a:gd name="connsiteX5-43" fmla="*/ 1998619 w 1998619"/>
                <a:gd name="connsiteY5-44" fmla="*/ 536284 h 896704"/>
                <a:gd name="connsiteX6-45" fmla="*/ 1998619 w 1998619"/>
                <a:gd name="connsiteY6-46" fmla="*/ 643541 h 896704"/>
                <a:gd name="connsiteX7-47" fmla="*/ 832758 w 1998619"/>
                <a:gd name="connsiteY7-48" fmla="*/ 643541 h 896704"/>
                <a:gd name="connsiteX8-49" fmla="*/ 135906 w 1998619"/>
                <a:gd name="connsiteY8-50" fmla="*/ 896704 h 896704"/>
                <a:gd name="connsiteX9-51" fmla="*/ 333103 w 1998619"/>
                <a:gd name="connsiteY9-52" fmla="*/ 643541 h 896704"/>
                <a:gd name="connsiteX10-53" fmla="*/ 0 w 1998619"/>
                <a:gd name="connsiteY10-54" fmla="*/ 643541 h 896704"/>
                <a:gd name="connsiteX11-55" fmla="*/ 0 w 1998619"/>
                <a:gd name="connsiteY11-56" fmla="*/ 536284 h 896704"/>
                <a:gd name="connsiteX12-57" fmla="*/ 0 w 1998619"/>
                <a:gd name="connsiteY12-58" fmla="*/ 375399 h 896704"/>
                <a:gd name="connsiteX13-59" fmla="*/ 0 w 1998619"/>
                <a:gd name="connsiteY13-60" fmla="*/ 375399 h 896704"/>
                <a:gd name="connsiteX14-61" fmla="*/ 0 w 1998619"/>
                <a:gd name="connsiteY14-62" fmla="*/ 0 h 896704"/>
                <a:gd name="connsiteX0-63" fmla="*/ 0 w 1998619"/>
                <a:gd name="connsiteY0-64" fmla="*/ 0 h 896704"/>
                <a:gd name="connsiteX1-65" fmla="*/ 333103 w 1998619"/>
                <a:gd name="connsiteY1-66" fmla="*/ 0 h 896704"/>
                <a:gd name="connsiteX2-67" fmla="*/ 333103 w 1998619"/>
                <a:gd name="connsiteY2-68" fmla="*/ 0 h 896704"/>
                <a:gd name="connsiteX3-69" fmla="*/ 832758 w 1998619"/>
                <a:gd name="connsiteY3-70" fmla="*/ 0 h 896704"/>
                <a:gd name="connsiteX4-71" fmla="*/ 1998619 w 1998619"/>
                <a:gd name="connsiteY4-72" fmla="*/ 0 h 896704"/>
                <a:gd name="connsiteX5-73" fmla="*/ 1998619 w 1998619"/>
                <a:gd name="connsiteY5-74" fmla="*/ 643541 h 896704"/>
                <a:gd name="connsiteX6-75" fmla="*/ 832758 w 1998619"/>
                <a:gd name="connsiteY6-76" fmla="*/ 643541 h 896704"/>
                <a:gd name="connsiteX7-77" fmla="*/ 135906 w 1998619"/>
                <a:gd name="connsiteY7-78" fmla="*/ 896704 h 896704"/>
                <a:gd name="connsiteX8-79" fmla="*/ 333103 w 1998619"/>
                <a:gd name="connsiteY8-80" fmla="*/ 643541 h 896704"/>
                <a:gd name="connsiteX9-81" fmla="*/ 0 w 1998619"/>
                <a:gd name="connsiteY9-82" fmla="*/ 643541 h 896704"/>
                <a:gd name="connsiteX10-83" fmla="*/ 0 w 1998619"/>
                <a:gd name="connsiteY10-84" fmla="*/ 536284 h 896704"/>
                <a:gd name="connsiteX11-85" fmla="*/ 0 w 1998619"/>
                <a:gd name="connsiteY11-86" fmla="*/ 375399 h 896704"/>
                <a:gd name="connsiteX12-87" fmla="*/ 0 w 1998619"/>
                <a:gd name="connsiteY12-88" fmla="*/ 375399 h 896704"/>
                <a:gd name="connsiteX13-89" fmla="*/ 0 w 1998619"/>
                <a:gd name="connsiteY13-90" fmla="*/ 0 h 896704"/>
                <a:gd name="connsiteX0-91" fmla="*/ 0 w 2161179"/>
                <a:gd name="connsiteY0-92" fmla="*/ 10160 h 906864"/>
                <a:gd name="connsiteX1-93" fmla="*/ 333103 w 2161179"/>
                <a:gd name="connsiteY1-94" fmla="*/ 10160 h 906864"/>
                <a:gd name="connsiteX2-95" fmla="*/ 333103 w 2161179"/>
                <a:gd name="connsiteY2-96" fmla="*/ 10160 h 906864"/>
                <a:gd name="connsiteX3-97" fmla="*/ 832758 w 2161179"/>
                <a:gd name="connsiteY3-98" fmla="*/ 10160 h 906864"/>
                <a:gd name="connsiteX4-99" fmla="*/ 2161179 w 2161179"/>
                <a:gd name="connsiteY4-100" fmla="*/ 0 h 906864"/>
                <a:gd name="connsiteX5-101" fmla="*/ 1998619 w 2161179"/>
                <a:gd name="connsiteY5-102" fmla="*/ 653701 h 906864"/>
                <a:gd name="connsiteX6-103" fmla="*/ 832758 w 2161179"/>
                <a:gd name="connsiteY6-104" fmla="*/ 653701 h 906864"/>
                <a:gd name="connsiteX7-105" fmla="*/ 135906 w 2161179"/>
                <a:gd name="connsiteY7-106" fmla="*/ 906864 h 906864"/>
                <a:gd name="connsiteX8-107" fmla="*/ 333103 w 2161179"/>
                <a:gd name="connsiteY8-108" fmla="*/ 653701 h 906864"/>
                <a:gd name="connsiteX9-109" fmla="*/ 0 w 2161179"/>
                <a:gd name="connsiteY9-110" fmla="*/ 653701 h 906864"/>
                <a:gd name="connsiteX10-111" fmla="*/ 0 w 2161179"/>
                <a:gd name="connsiteY10-112" fmla="*/ 546444 h 906864"/>
                <a:gd name="connsiteX11-113" fmla="*/ 0 w 2161179"/>
                <a:gd name="connsiteY11-114" fmla="*/ 385559 h 906864"/>
                <a:gd name="connsiteX12-115" fmla="*/ 0 w 2161179"/>
                <a:gd name="connsiteY12-116" fmla="*/ 385559 h 906864"/>
                <a:gd name="connsiteX13-117" fmla="*/ 0 w 2161179"/>
                <a:gd name="connsiteY13-118" fmla="*/ 10160 h 906864"/>
                <a:gd name="connsiteX0-119" fmla="*/ 0 w 2161179"/>
                <a:gd name="connsiteY0-120" fmla="*/ 10160 h 906864"/>
                <a:gd name="connsiteX1-121" fmla="*/ 333103 w 2161179"/>
                <a:gd name="connsiteY1-122" fmla="*/ 10160 h 906864"/>
                <a:gd name="connsiteX2-123" fmla="*/ 333103 w 2161179"/>
                <a:gd name="connsiteY2-124" fmla="*/ 10160 h 906864"/>
                <a:gd name="connsiteX3-125" fmla="*/ 832758 w 2161179"/>
                <a:gd name="connsiteY3-126" fmla="*/ 10160 h 906864"/>
                <a:gd name="connsiteX4-127" fmla="*/ 2161179 w 2161179"/>
                <a:gd name="connsiteY4-128" fmla="*/ 0 h 906864"/>
                <a:gd name="connsiteX5-129" fmla="*/ 1866539 w 2161179"/>
                <a:gd name="connsiteY5-130" fmla="*/ 663861 h 906864"/>
                <a:gd name="connsiteX6-131" fmla="*/ 832758 w 2161179"/>
                <a:gd name="connsiteY6-132" fmla="*/ 653701 h 906864"/>
                <a:gd name="connsiteX7-133" fmla="*/ 135906 w 2161179"/>
                <a:gd name="connsiteY7-134" fmla="*/ 906864 h 906864"/>
                <a:gd name="connsiteX8-135" fmla="*/ 333103 w 2161179"/>
                <a:gd name="connsiteY8-136" fmla="*/ 653701 h 906864"/>
                <a:gd name="connsiteX9-137" fmla="*/ 0 w 2161179"/>
                <a:gd name="connsiteY9-138" fmla="*/ 653701 h 906864"/>
                <a:gd name="connsiteX10-139" fmla="*/ 0 w 2161179"/>
                <a:gd name="connsiteY10-140" fmla="*/ 546444 h 906864"/>
                <a:gd name="connsiteX11-141" fmla="*/ 0 w 2161179"/>
                <a:gd name="connsiteY11-142" fmla="*/ 385559 h 906864"/>
                <a:gd name="connsiteX12-143" fmla="*/ 0 w 2161179"/>
                <a:gd name="connsiteY12-144" fmla="*/ 385559 h 906864"/>
                <a:gd name="connsiteX13-145" fmla="*/ 0 w 2161179"/>
                <a:gd name="connsiteY13-146" fmla="*/ 10160 h 906864"/>
                <a:gd name="connsiteX0-147" fmla="*/ 0 w 2161179"/>
                <a:gd name="connsiteY0-148" fmla="*/ 10160 h 906864"/>
                <a:gd name="connsiteX1-149" fmla="*/ 333103 w 2161179"/>
                <a:gd name="connsiteY1-150" fmla="*/ 10160 h 906864"/>
                <a:gd name="connsiteX2-151" fmla="*/ 333103 w 2161179"/>
                <a:gd name="connsiteY2-152" fmla="*/ 10160 h 906864"/>
                <a:gd name="connsiteX3-153" fmla="*/ 832758 w 2161179"/>
                <a:gd name="connsiteY3-154" fmla="*/ 10160 h 906864"/>
                <a:gd name="connsiteX4-155" fmla="*/ 2161179 w 2161179"/>
                <a:gd name="connsiteY4-156" fmla="*/ 0 h 906864"/>
                <a:gd name="connsiteX5-157" fmla="*/ 1866539 w 2161179"/>
                <a:gd name="connsiteY5-158" fmla="*/ 663861 h 906864"/>
                <a:gd name="connsiteX6-159" fmla="*/ 832758 w 2161179"/>
                <a:gd name="connsiteY6-160" fmla="*/ 653701 h 906864"/>
                <a:gd name="connsiteX7-161" fmla="*/ 135906 w 2161179"/>
                <a:gd name="connsiteY7-162" fmla="*/ 906864 h 906864"/>
                <a:gd name="connsiteX8-163" fmla="*/ 333103 w 2161179"/>
                <a:gd name="connsiteY8-164" fmla="*/ 653701 h 906864"/>
                <a:gd name="connsiteX9-165" fmla="*/ 0 w 2161179"/>
                <a:gd name="connsiteY9-166" fmla="*/ 653701 h 906864"/>
                <a:gd name="connsiteX10-167" fmla="*/ 0 w 2161179"/>
                <a:gd name="connsiteY10-168" fmla="*/ 546444 h 906864"/>
                <a:gd name="connsiteX11-169" fmla="*/ 0 w 2161179"/>
                <a:gd name="connsiteY11-170" fmla="*/ 385559 h 906864"/>
                <a:gd name="connsiteX12-171" fmla="*/ 0 w 2161179"/>
                <a:gd name="connsiteY12-172" fmla="*/ 10160 h 906864"/>
                <a:gd name="connsiteX0-173" fmla="*/ 0 w 2161179"/>
                <a:gd name="connsiteY0-174" fmla="*/ 10160 h 906864"/>
                <a:gd name="connsiteX1-175" fmla="*/ 333103 w 2161179"/>
                <a:gd name="connsiteY1-176" fmla="*/ 10160 h 906864"/>
                <a:gd name="connsiteX2-177" fmla="*/ 333103 w 2161179"/>
                <a:gd name="connsiteY2-178" fmla="*/ 10160 h 906864"/>
                <a:gd name="connsiteX3-179" fmla="*/ 832758 w 2161179"/>
                <a:gd name="connsiteY3-180" fmla="*/ 10160 h 906864"/>
                <a:gd name="connsiteX4-181" fmla="*/ 2161179 w 2161179"/>
                <a:gd name="connsiteY4-182" fmla="*/ 0 h 906864"/>
                <a:gd name="connsiteX5-183" fmla="*/ 1866539 w 2161179"/>
                <a:gd name="connsiteY5-184" fmla="*/ 663861 h 906864"/>
                <a:gd name="connsiteX6-185" fmla="*/ 832758 w 2161179"/>
                <a:gd name="connsiteY6-186" fmla="*/ 653701 h 906864"/>
                <a:gd name="connsiteX7-187" fmla="*/ 135906 w 2161179"/>
                <a:gd name="connsiteY7-188" fmla="*/ 906864 h 906864"/>
                <a:gd name="connsiteX8-189" fmla="*/ 333103 w 2161179"/>
                <a:gd name="connsiteY8-190" fmla="*/ 653701 h 906864"/>
                <a:gd name="connsiteX9-191" fmla="*/ 0 w 2161179"/>
                <a:gd name="connsiteY9-192" fmla="*/ 653701 h 906864"/>
                <a:gd name="connsiteX10-193" fmla="*/ 0 w 2161179"/>
                <a:gd name="connsiteY10-194" fmla="*/ 546444 h 906864"/>
                <a:gd name="connsiteX11-195" fmla="*/ 0 w 2161179"/>
                <a:gd name="connsiteY11-196" fmla="*/ 10160 h 906864"/>
                <a:gd name="connsiteX0-197" fmla="*/ 0 w 2161179"/>
                <a:gd name="connsiteY0-198" fmla="*/ 10160 h 906864"/>
                <a:gd name="connsiteX1-199" fmla="*/ 333103 w 2161179"/>
                <a:gd name="connsiteY1-200" fmla="*/ 10160 h 906864"/>
                <a:gd name="connsiteX2-201" fmla="*/ 333103 w 2161179"/>
                <a:gd name="connsiteY2-202" fmla="*/ 10160 h 906864"/>
                <a:gd name="connsiteX3-203" fmla="*/ 832758 w 2161179"/>
                <a:gd name="connsiteY3-204" fmla="*/ 10160 h 906864"/>
                <a:gd name="connsiteX4-205" fmla="*/ 2161179 w 2161179"/>
                <a:gd name="connsiteY4-206" fmla="*/ 0 h 906864"/>
                <a:gd name="connsiteX5-207" fmla="*/ 1866539 w 2161179"/>
                <a:gd name="connsiteY5-208" fmla="*/ 663861 h 906864"/>
                <a:gd name="connsiteX6-209" fmla="*/ 832758 w 2161179"/>
                <a:gd name="connsiteY6-210" fmla="*/ 653701 h 906864"/>
                <a:gd name="connsiteX7-211" fmla="*/ 135906 w 2161179"/>
                <a:gd name="connsiteY7-212" fmla="*/ 906864 h 906864"/>
                <a:gd name="connsiteX8-213" fmla="*/ 333103 w 2161179"/>
                <a:gd name="connsiteY8-214" fmla="*/ 653701 h 906864"/>
                <a:gd name="connsiteX9-215" fmla="*/ 0 w 2161179"/>
                <a:gd name="connsiteY9-216" fmla="*/ 653701 h 906864"/>
                <a:gd name="connsiteX10-217" fmla="*/ 0 w 2161179"/>
                <a:gd name="connsiteY10-218" fmla="*/ 10160 h 906864"/>
                <a:gd name="connsiteX0-219" fmla="*/ 0 w 2161179"/>
                <a:gd name="connsiteY0-220" fmla="*/ 10160 h 906864"/>
                <a:gd name="connsiteX1-221" fmla="*/ 333103 w 2161179"/>
                <a:gd name="connsiteY1-222" fmla="*/ 10160 h 906864"/>
                <a:gd name="connsiteX2-223" fmla="*/ 333103 w 2161179"/>
                <a:gd name="connsiteY2-224" fmla="*/ 10160 h 906864"/>
                <a:gd name="connsiteX3-225" fmla="*/ 2161179 w 2161179"/>
                <a:gd name="connsiteY3-226" fmla="*/ 0 h 906864"/>
                <a:gd name="connsiteX4-227" fmla="*/ 1866539 w 2161179"/>
                <a:gd name="connsiteY4-228" fmla="*/ 663861 h 906864"/>
                <a:gd name="connsiteX5-229" fmla="*/ 832758 w 2161179"/>
                <a:gd name="connsiteY5-230" fmla="*/ 653701 h 906864"/>
                <a:gd name="connsiteX6-231" fmla="*/ 135906 w 2161179"/>
                <a:gd name="connsiteY6-232" fmla="*/ 906864 h 906864"/>
                <a:gd name="connsiteX7-233" fmla="*/ 333103 w 2161179"/>
                <a:gd name="connsiteY7-234" fmla="*/ 653701 h 906864"/>
                <a:gd name="connsiteX8-235" fmla="*/ 0 w 2161179"/>
                <a:gd name="connsiteY8-236" fmla="*/ 653701 h 906864"/>
                <a:gd name="connsiteX9-237" fmla="*/ 0 w 2161179"/>
                <a:gd name="connsiteY9-238" fmla="*/ 10160 h 906864"/>
                <a:gd name="connsiteX0-239" fmla="*/ 0 w 2161179"/>
                <a:gd name="connsiteY0-240" fmla="*/ 10160 h 906864"/>
                <a:gd name="connsiteX1-241" fmla="*/ 333103 w 2161179"/>
                <a:gd name="connsiteY1-242" fmla="*/ 10160 h 906864"/>
                <a:gd name="connsiteX2-243" fmla="*/ 2161179 w 2161179"/>
                <a:gd name="connsiteY2-244" fmla="*/ 0 h 906864"/>
                <a:gd name="connsiteX3-245" fmla="*/ 1866539 w 2161179"/>
                <a:gd name="connsiteY3-246" fmla="*/ 663861 h 906864"/>
                <a:gd name="connsiteX4-247" fmla="*/ 832758 w 2161179"/>
                <a:gd name="connsiteY4-248" fmla="*/ 653701 h 906864"/>
                <a:gd name="connsiteX5-249" fmla="*/ 135906 w 2161179"/>
                <a:gd name="connsiteY5-250" fmla="*/ 906864 h 906864"/>
                <a:gd name="connsiteX6-251" fmla="*/ 333103 w 2161179"/>
                <a:gd name="connsiteY6-252" fmla="*/ 653701 h 906864"/>
                <a:gd name="connsiteX7-253" fmla="*/ 0 w 2161179"/>
                <a:gd name="connsiteY7-254" fmla="*/ 653701 h 906864"/>
                <a:gd name="connsiteX8-255" fmla="*/ 0 w 2161179"/>
                <a:gd name="connsiteY8-256" fmla="*/ 10160 h 906864"/>
                <a:gd name="connsiteX0-257" fmla="*/ 0 w 2161179"/>
                <a:gd name="connsiteY0-258" fmla="*/ 10160 h 906864"/>
                <a:gd name="connsiteX1-259" fmla="*/ 2161179 w 2161179"/>
                <a:gd name="connsiteY1-260" fmla="*/ 0 h 906864"/>
                <a:gd name="connsiteX2-261" fmla="*/ 1866539 w 2161179"/>
                <a:gd name="connsiteY2-262" fmla="*/ 663861 h 906864"/>
                <a:gd name="connsiteX3-263" fmla="*/ 832758 w 2161179"/>
                <a:gd name="connsiteY3-264" fmla="*/ 653701 h 906864"/>
                <a:gd name="connsiteX4-265" fmla="*/ 135906 w 2161179"/>
                <a:gd name="connsiteY4-266" fmla="*/ 906864 h 906864"/>
                <a:gd name="connsiteX5-267" fmla="*/ 333103 w 2161179"/>
                <a:gd name="connsiteY5-268" fmla="*/ 653701 h 906864"/>
                <a:gd name="connsiteX6-269" fmla="*/ 0 w 2161179"/>
                <a:gd name="connsiteY6-270" fmla="*/ 653701 h 906864"/>
                <a:gd name="connsiteX7-271" fmla="*/ 0 w 2161179"/>
                <a:gd name="connsiteY7-272" fmla="*/ 10160 h 906864"/>
                <a:gd name="connsiteX0-273" fmla="*/ 0 w 2252619"/>
                <a:gd name="connsiteY0-274" fmla="*/ 71120 h 906864"/>
                <a:gd name="connsiteX1-275" fmla="*/ 2252619 w 2252619"/>
                <a:gd name="connsiteY1-276" fmla="*/ 0 h 906864"/>
                <a:gd name="connsiteX2-277" fmla="*/ 1957979 w 2252619"/>
                <a:gd name="connsiteY2-278" fmla="*/ 663861 h 906864"/>
                <a:gd name="connsiteX3-279" fmla="*/ 924198 w 2252619"/>
                <a:gd name="connsiteY3-280" fmla="*/ 653701 h 906864"/>
                <a:gd name="connsiteX4-281" fmla="*/ 227346 w 2252619"/>
                <a:gd name="connsiteY4-282" fmla="*/ 906864 h 906864"/>
                <a:gd name="connsiteX5-283" fmla="*/ 424543 w 2252619"/>
                <a:gd name="connsiteY5-284" fmla="*/ 653701 h 906864"/>
                <a:gd name="connsiteX6-285" fmla="*/ 91440 w 2252619"/>
                <a:gd name="connsiteY6-286" fmla="*/ 653701 h 906864"/>
                <a:gd name="connsiteX7-287" fmla="*/ 0 w 2252619"/>
                <a:gd name="connsiteY7-288" fmla="*/ 71120 h 906864"/>
                <a:gd name="connsiteX0-289" fmla="*/ 0 w 2252619"/>
                <a:gd name="connsiteY0-290" fmla="*/ 60960 h 906864"/>
                <a:gd name="connsiteX1-291" fmla="*/ 2252619 w 2252619"/>
                <a:gd name="connsiteY1-292" fmla="*/ 0 h 906864"/>
                <a:gd name="connsiteX2-293" fmla="*/ 1957979 w 2252619"/>
                <a:gd name="connsiteY2-294" fmla="*/ 663861 h 906864"/>
                <a:gd name="connsiteX3-295" fmla="*/ 924198 w 2252619"/>
                <a:gd name="connsiteY3-296" fmla="*/ 653701 h 906864"/>
                <a:gd name="connsiteX4-297" fmla="*/ 227346 w 2252619"/>
                <a:gd name="connsiteY4-298" fmla="*/ 906864 h 906864"/>
                <a:gd name="connsiteX5-299" fmla="*/ 424543 w 2252619"/>
                <a:gd name="connsiteY5-300" fmla="*/ 653701 h 906864"/>
                <a:gd name="connsiteX6-301" fmla="*/ 91440 w 2252619"/>
                <a:gd name="connsiteY6-302" fmla="*/ 653701 h 906864"/>
                <a:gd name="connsiteX7-303" fmla="*/ 0 w 2252619"/>
                <a:gd name="connsiteY7-304" fmla="*/ 60960 h 906864"/>
                <a:gd name="connsiteX0-305" fmla="*/ 0 w 2252619"/>
                <a:gd name="connsiteY0-306" fmla="*/ 60960 h 964014"/>
                <a:gd name="connsiteX1-307" fmla="*/ 2252619 w 2252619"/>
                <a:gd name="connsiteY1-308" fmla="*/ 0 h 964014"/>
                <a:gd name="connsiteX2-309" fmla="*/ 1957979 w 2252619"/>
                <a:gd name="connsiteY2-310" fmla="*/ 663861 h 964014"/>
                <a:gd name="connsiteX3-311" fmla="*/ 924198 w 2252619"/>
                <a:gd name="connsiteY3-312" fmla="*/ 653701 h 964014"/>
                <a:gd name="connsiteX4-313" fmla="*/ 389271 w 2252619"/>
                <a:gd name="connsiteY4-314" fmla="*/ 964014 h 964014"/>
                <a:gd name="connsiteX5-315" fmla="*/ 424543 w 2252619"/>
                <a:gd name="connsiteY5-316" fmla="*/ 653701 h 964014"/>
                <a:gd name="connsiteX6-317" fmla="*/ 91440 w 2252619"/>
                <a:gd name="connsiteY6-318" fmla="*/ 653701 h 964014"/>
                <a:gd name="connsiteX7-319" fmla="*/ 0 w 2252619"/>
                <a:gd name="connsiteY7-320" fmla="*/ 60960 h 964014"/>
                <a:gd name="connsiteX0-321" fmla="*/ 0 w 2252619"/>
                <a:gd name="connsiteY0-322" fmla="*/ 60960 h 964014"/>
                <a:gd name="connsiteX1-323" fmla="*/ 2252619 w 2252619"/>
                <a:gd name="connsiteY1-324" fmla="*/ 0 h 964014"/>
                <a:gd name="connsiteX2-325" fmla="*/ 1957979 w 2252619"/>
                <a:gd name="connsiteY2-326" fmla="*/ 663861 h 964014"/>
                <a:gd name="connsiteX3-327" fmla="*/ 924198 w 2252619"/>
                <a:gd name="connsiteY3-328" fmla="*/ 653701 h 964014"/>
                <a:gd name="connsiteX4-329" fmla="*/ 389271 w 2252619"/>
                <a:gd name="connsiteY4-330" fmla="*/ 964014 h 964014"/>
                <a:gd name="connsiteX5-331" fmla="*/ 424543 w 2252619"/>
                <a:gd name="connsiteY5-332" fmla="*/ 653701 h 964014"/>
                <a:gd name="connsiteX6-333" fmla="*/ 91440 w 2252619"/>
                <a:gd name="connsiteY6-334" fmla="*/ 653701 h 964014"/>
                <a:gd name="connsiteX7-335" fmla="*/ 0 w 2252619"/>
                <a:gd name="connsiteY7-336" fmla="*/ 60960 h 964014"/>
                <a:gd name="connsiteX0-337" fmla="*/ 0 w 2252619"/>
                <a:gd name="connsiteY0-338" fmla="*/ 60960 h 964014"/>
                <a:gd name="connsiteX1-339" fmla="*/ 2252619 w 2252619"/>
                <a:gd name="connsiteY1-340" fmla="*/ 0 h 964014"/>
                <a:gd name="connsiteX2-341" fmla="*/ 1957979 w 2252619"/>
                <a:gd name="connsiteY2-342" fmla="*/ 663861 h 964014"/>
                <a:gd name="connsiteX3-343" fmla="*/ 714648 w 2252619"/>
                <a:gd name="connsiteY3-344" fmla="*/ 653701 h 964014"/>
                <a:gd name="connsiteX4-345" fmla="*/ 389271 w 2252619"/>
                <a:gd name="connsiteY4-346" fmla="*/ 964014 h 964014"/>
                <a:gd name="connsiteX5-347" fmla="*/ 424543 w 2252619"/>
                <a:gd name="connsiteY5-348" fmla="*/ 653701 h 964014"/>
                <a:gd name="connsiteX6-349" fmla="*/ 91440 w 2252619"/>
                <a:gd name="connsiteY6-350" fmla="*/ 653701 h 964014"/>
                <a:gd name="connsiteX7-351" fmla="*/ 0 w 2252619"/>
                <a:gd name="connsiteY7-352" fmla="*/ 60960 h 9640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52619" h="964014">
                  <a:moveTo>
                    <a:pt x="0" y="60960"/>
                  </a:moveTo>
                  <a:lnTo>
                    <a:pt x="2252619" y="0"/>
                  </a:lnTo>
                  <a:lnTo>
                    <a:pt x="1957979" y="663861"/>
                  </a:lnTo>
                  <a:lnTo>
                    <a:pt x="714648" y="653701"/>
                  </a:lnTo>
                  <a:lnTo>
                    <a:pt x="389271" y="964014"/>
                  </a:lnTo>
                  <a:lnTo>
                    <a:pt x="424543" y="653701"/>
                  </a:lnTo>
                  <a:lnTo>
                    <a:pt x="91440" y="653701"/>
                  </a:lnTo>
                  <a:lnTo>
                    <a:pt x="0" y="6096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095300" y="1340693"/>
              <a:ext cx="2115941" cy="584775"/>
            </a:xfrm>
            <a:prstGeom prst="rect">
              <a:avLst/>
            </a:prstGeom>
            <a:noFill/>
          </p:spPr>
          <p:txBody>
            <a:bodyPr wrap="square">
              <a:spAutoFit/>
            </a:bodyPr>
            <a:lstStyle/>
            <a:p>
              <a:r>
                <a:rPr lang="zh-CN" altLang="zh-CN" sz="3200" b="1" kern="100" spc="600" dirty="0">
                  <a:solidFill>
                    <a:schemeClr val="bg1"/>
                  </a:solidFill>
                  <a:latin typeface="+mn-ea"/>
                  <a:cs typeface="仿宋_GB2312"/>
                </a:rPr>
                <a:t>请思考</a:t>
              </a:r>
              <a:endParaRPr lang="zh-CN" altLang="zh-CN" sz="3200" b="1" kern="100" spc="600" dirty="0">
                <a:solidFill>
                  <a:schemeClr val="bg1"/>
                </a:solidFill>
                <a:latin typeface="+mn-ea"/>
                <a:cs typeface="仿宋_GB2312"/>
              </a:endParaRPr>
            </a:p>
          </p:txBody>
        </p:sp>
        <p:pic>
          <p:nvPicPr>
            <p:cNvPr id="186" name="图片 1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535" y="639621"/>
              <a:ext cx="2156531" cy="215653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wipe(left)">
                                      <p:cBhvr>
                                        <p:cTn id="11" dur="1000"/>
                                        <p:tgtEl>
                                          <p:spTgt spid="188"/>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图片 86"/>
          <p:cNvPicPr>
            <a:picLocks noChangeAspect="1"/>
          </p:cNvPicPr>
          <p:nvPr/>
        </p:nvPicPr>
        <p:blipFill rotWithShape="1">
          <a:blip r:embed="rId1">
            <a:extLst>
              <a:ext uri="{28A0092B-C50C-407E-A947-70E740481C1C}">
                <a14:useLocalDpi xmlns:a14="http://schemas.microsoft.com/office/drawing/2010/main" val="0"/>
              </a:ext>
            </a:extLst>
          </a:blip>
          <a:srcRect t="2275"/>
          <a:stretch>
            <a:fillRect/>
          </a:stretch>
        </p:blipFill>
        <p:spPr>
          <a:xfrm>
            <a:off x="-4797" y="0"/>
            <a:ext cx="12196797" cy="6858000"/>
          </a:xfrm>
          <a:prstGeom prst="rect">
            <a:avLst/>
          </a:prstGeom>
        </p:spPr>
      </p:pic>
      <p:sp>
        <p:nvSpPr>
          <p:cNvPr id="88" name="矩形 87"/>
          <p:cNvSpPr/>
          <p:nvPr/>
        </p:nvSpPr>
        <p:spPr>
          <a:xfrm>
            <a:off x="0" y="6350"/>
            <a:ext cx="12196797" cy="6883238"/>
          </a:xfrm>
          <a:prstGeom prst="rect">
            <a:avLst/>
          </a:prstGeom>
          <a:gradFill>
            <a:gsLst>
              <a:gs pos="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剪去对角 6"/>
          <p:cNvSpPr/>
          <p:nvPr/>
        </p:nvSpPr>
        <p:spPr>
          <a:xfrm>
            <a:off x="660400" y="1878965"/>
            <a:ext cx="8369300" cy="3533140"/>
          </a:xfrm>
          <a:prstGeom prst="snip2DiagRect">
            <a:avLst>
              <a:gd name="adj1" fmla="val 0"/>
              <a:gd name="adj2" fmla="val 0"/>
            </a:avLst>
          </a:prstGeom>
          <a:gradFill>
            <a:gsLst>
              <a:gs pos="100000">
                <a:schemeClr val="accent1">
                  <a:alpha val="0"/>
                </a:schemeClr>
              </a:gs>
              <a:gs pos="0">
                <a:srgbClr val="F6553D">
                  <a:alpha val="20000"/>
                </a:srgbClr>
              </a:gs>
            </a:gsLst>
            <a:lin ang="0" scaled="1"/>
          </a:gradFill>
          <a:ln w="25400" cap="flat">
            <a:noFill/>
            <a:prstDash val="solid"/>
            <a:miter/>
          </a:ln>
          <a:effectLst/>
        </p:spPr>
        <p:txBody>
          <a:bodyPr rtlCol="0" anchor="ctr"/>
          <a:lstStyle/>
          <a:p>
            <a:endParaRPr lang="zh-CN" altLang="en-US" sz="1200" dirty="0"/>
          </a:p>
        </p:txBody>
      </p:sp>
      <p:sp>
        <p:nvSpPr>
          <p:cNvPr id="4" name="文本框 3"/>
          <p:cNvSpPr txBox="1"/>
          <p:nvPr/>
        </p:nvSpPr>
        <p:spPr>
          <a:xfrm>
            <a:off x="1705610" y="693420"/>
            <a:ext cx="7439025" cy="497840"/>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3600">
                <a:ln w="6350">
                  <a:noFill/>
                </a:ln>
                <a:gradFill flip="none" rotWithShape="1">
                  <a:gsLst>
                    <a:gs pos="0">
                      <a:schemeClr val="accent4"/>
                    </a:gs>
                    <a:gs pos="100000">
                      <a:schemeClr val="accent3"/>
                    </a:gs>
                  </a:gsLst>
                  <a:path path="circle">
                    <a:fillToRect r="100000" b="100000"/>
                  </a:path>
                  <a:tileRect l="-100000" t="-100000"/>
                </a:gradFill>
                <a:effectLst>
                  <a:outerShdw blurRad="177800" dist="127000" dir="2700000" sx="95000" sy="95000" algn="tl" rotWithShape="0">
                    <a:schemeClr val="accent3">
                      <a:lumMod val="75000"/>
                      <a:alpha val="35000"/>
                    </a:schemeClr>
                  </a:outerShdw>
                </a:effectLst>
                <a:latin typeface="锐字真言体免费商用" panose="02010600030101010101" pitchFamily="2" charset="-122"/>
                <a:ea typeface="锐字真言体免费商用" panose="02010600030101010101" pitchFamily="2"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zh-CN" altLang="en-US" sz="3600" b="1" spc="400" dirty="0">
                <a:solidFill>
                  <a:schemeClr val="tx1"/>
                </a:solidFill>
                <a:effectLst/>
                <a:latin typeface="Arial" panose="020B0604020202020204" pitchFamily="34" charset="0"/>
                <a:ea typeface="微软雅黑" panose="020B0503020204020204" charset="-122"/>
              </a:rPr>
              <a:t>三、绽放真理光芒</a:t>
            </a:r>
            <a:endParaRPr lang="zh-CN" altLang="zh-CN" sz="3600" b="1" dirty="0">
              <a:solidFill>
                <a:schemeClr val="tx1"/>
              </a:solidFill>
              <a:effectLst/>
            </a:endParaRPr>
          </a:p>
        </p:txBody>
      </p:sp>
      <p:pic>
        <p:nvPicPr>
          <p:cNvPr id="92" name="图片 91"/>
          <p:cNvPicPr>
            <a:picLocks noChangeAspect="1"/>
          </p:cNvPicPr>
          <p:nvPr/>
        </p:nvPicPr>
        <p:blipFill rotWithShape="1">
          <a:blip r:embed="rId2">
            <a:extLst>
              <a:ext uri="{28A0092B-C50C-407E-A947-70E740481C1C}">
                <a14:useLocalDpi xmlns:a14="http://schemas.microsoft.com/office/drawing/2010/main" val="0"/>
              </a:ext>
            </a:extLst>
          </a:blip>
          <a:srcRect l="78833" t="71270"/>
          <a:stretch>
            <a:fillRect/>
          </a:stretch>
        </p:blipFill>
        <p:spPr>
          <a:xfrm flipH="1">
            <a:off x="-2" y="4690663"/>
            <a:ext cx="2547776" cy="2162915"/>
          </a:xfrm>
          <a:prstGeom prst="rect">
            <a:avLst/>
          </a:prstGeom>
        </p:spPr>
      </p:pic>
      <p:pic>
        <p:nvPicPr>
          <p:cNvPr id="93" name="图片 92"/>
          <p:cNvPicPr>
            <a:picLocks noChangeAspect="1"/>
          </p:cNvPicPr>
          <p:nvPr/>
        </p:nvPicPr>
        <p:blipFill rotWithShape="1">
          <a:blip r:embed="rId3"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pic>
        <p:nvPicPr>
          <p:cNvPr id="94" name="图片 93"/>
          <p:cNvPicPr>
            <a:picLocks noChangeAspect="1"/>
          </p:cNvPicPr>
          <p:nvPr/>
        </p:nvPicPr>
        <p:blipFill rotWithShape="1">
          <a:blip r:embed="rId4" cstate="print">
            <a:extLst>
              <a:ext uri="{28A0092B-C50C-407E-A947-70E740481C1C}">
                <a14:useLocalDpi xmlns:a14="http://schemas.microsoft.com/office/drawing/2010/main" val="0"/>
              </a:ext>
            </a:extLst>
          </a:blip>
          <a:srcRect t="-1" b="49389"/>
          <a:stretch>
            <a:fillRect/>
          </a:stretch>
        </p:blipFill>
        <p:spPr>
          <a:xfrm>
            <a:off x="7127918" y="4534841"/>
            <a:ext cx="5088030" cy="2337923"/>
          </a:xfrm>
          <a:prstGeom prst="rect">
            <a:avLst/>
          </a:prstGeom>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5" name="文本框 4"/>
          <p:cNvSpPr txBox="1"/>
          <p:nvPr/>
        </p:nvSpPr>
        <p:spPr>
          <a:xfrm>
            <a:off x="1118664" y="2236435"/>
            <a:ext cx="5838211" cy="2581965"/>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400" b="1" spc="0">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50000"/>
              </a:lnSpc>
            </a:pPr>
            <a:r>
              <a:rPr lang="zh-CN" altLang="zh-CN" dirty="0">
                <a:latin typeface="楷体" panose="02010609060101010101" pitchFamily="49" charset="-122"/>
                <a:ea typeface="楷体" panose="02010609060101010101" pitchFamily="49" charset="-122"/>
                <a:cs typeface="楷体" panose="02010609060101010101" pitchFamily="49" charset="-122"/>
              </a:rPr>
              <a:t>“六个必须坚持”</a:t>
            </a:r>
            <a:endParaRPr lang="zh-CN" altLang="zh-CN" dirty="0">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pPr>
            <a:r>
              <a:rPr lang="zh-CN" altLang="zh-CN" b="0"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是对习近平新时代中国特色社会主义思想世界观和方法论的集中概括</a:t>
            </a:r>
            <a:endParaRPr lang="zh-CN" altLang="zh-CN" b="0"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pPr>
            <a:r>
              <a:rPr lang="zh-CN" altLang="zh-CN" b="0"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体现了马克思主义世界观和方法论在当代中国、在</a:t>
            </a:r>
            <a:r>
              <a:rPr lang="en-US" altLang="zh-CN" b="0"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21</a:t>
            </a:r>
            <a:r>
              <a:rPr lang="zh-CN" altLang="zh-CN" b="0"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世纪的最新发展</a:t>
            </a:r>
            <a:endParaRPr lang="zh-CN" altLang="zh-CN" b="0"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13" name="任意多边形: 形状 12"/>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31" name="文本框 30"/>
          <p:cNvSpPr txBox="1"/>
          <p:nvPr/>
        </p:nvSpPr>
        <p:spPr>
          <a:xfrm>
            <a:off x="838516" y="700911"/>
            <a:ext cx="10108567" cy="774005"/>
          </a:xfrm>
          <a:prstGeom prst="rect">
            <a:avLst/>
          </a:prstGeom>
        </p:spPr>
        <p:txBody>
          <a:bodyPr/>
          <a:lstStyle>
            <a:defPPr>
              <a:defRPr lang="zh-CN"/>
            </a:defPPr>
            <a:lvl1pPr marR="0" lvl="0" indent="0" algn="ctr" fontAlgn="auto">
              <a:lnSpc>
                <a:spcPct val="90000"/>
              </a:lnSpc>
              <a:spcBef>
                <a:spcPct val="0"/>
              </a:spcBef>
              <a:spcAft>
                <a:spcPts val="0"/>
              </a:spcAft>
              <a:buClrTx/>
              <a:buSzTx/>
              <a:buFontTx/>
              <a:buNone/>
              <a:defRPr sz="2800" b="1" spc="0">
                <a:solidFill>
                  <a:schemeClr val="tx1">
                    <a:lumMod val="95000"/>
                    <a:lumOff val="5000"/>
                  </a:schemeClr>
                </a:soli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2800" dirty="0">
                <a:solidFill>
                  <a:schemeClr val="accent1"/>
                </a:solidFill>
              </a:rPr>
              <a:t>习近平新时代中国特色社会主义思想</a:t>
            </a:r>
            <a:r>
              <a:rPr lang="zh-CN" altLang="en-US" sz="2800" dirty="0">
                <a:solidFill>
                  <a:schemeClr val="tx1">
                    <a:lumMod val="95000"/>
                    <a:lumOff val="5000"/>
                  </a:schemeClr>
                </a:solidFill>
              </a:rPr>
              <a:t>的世界观和方法论</a:t>
            </a:r>
            <a:endParaRPr lang="zh-CN" altLang="en-US" sz="2800" dirty="0">
              <a:solidFill>
                <a:schemeClr val="tx1">
                  <a:lumMod val="95000"/>
                  <a:lumOff val="5000"/>
                </a:schemeClr>
              </a:solidFill>
            </a:endParaRPr>
          </a:p>
        </p:txBody>
      </p:sp>
      <p:cxnSp>
        <p:nvCxnSpPr>
          <p:cNvPr id="32" name="直接连接符 31"/>
          <p:cNvCxnSpPr/>
          <p:nvPr/>
        </p:nvCxnSpPr>
        <p:spPr>
          <a:xfrm>
            <a:off x="691589" y="1344287"/>
            <a:ext cx="10827311"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3004867" y="1792726"/>
            <a:ext cx="6067823" cy="4086601"/>
            <a:chOff x="3004867" y="1792726"/>
            <a:chExt cx="6067823" cy="4086601"/>
          </a:xfrm>
        </p:grpSpPr>
        <p:grpSp>
          <p:nvGrpSpPr>
            <p:cNvPr id="2" name="组合 1"/>
            <p:cNvGrpSpPr/>
            <p:nvPr/>
          </p:nvGrpSpPr>
          <p:grpSpPr>
            <a:xfrm>
              <a:off x="3004867" y="1792726"/>
              <a:ext cx="6067823" cy="4086601"/>
              <a:chOff x="1775771" y="7676263"/>
              <a:chExt cx="4705536" cy="3169118"/>
            </a:xfrm>
          </p:grpSpPr>
          <p:sp>
            <p:nvSpPr>
              <p:cNvPr id="4" name="任意多边形: 形状 3"/>
              <p:cNvSpPr/>
              <p:nvPr/>
            </p:nvSpPr>
            <p:spPr>
              <a:xfrm>
                <a:off x="1861946" y="8337652"/>
                <a:ext cx="1183607" cy="1372984"/>
              </a:xfrm>
              <a:custGeom>
                <a:avLst/>
                <a:gdLst>
                  <a:gd name="connsiteX0" fmla="*/ 457200 w 914400"/>
                  <a:gd name="connsiteY0" fmla="*/ 0 h 1060704"/>
                  <a:gd name="connsiteX1" fmla="*/ 914400 w 914400"/>
                  <a:gd name="connsiteY1" fmla="*/ 228600 h 1060704"/>
                  <a:gd name="connsiteX2" fmla="*/ 914400 w 914400"/>
                  <a:gd name="connsiteY2" fmla="*/ 832104 h 1060704"/>
                  <a:gd name="connsiteX3" fmla="*/ 457200 w 914400"/>
                  <a:gd name="connsiteY3" fmla="*/ 1060704 h 1060704"/>
                  <a:gd name="connsiteX4" fmla="*/ 0 w 914400"/>
                  <a:gd name="connsiteY4" fmla="*/ 832104 h 1060704"/>
                  <a:gd name="connsiteX5" fmla="*/ 0 w 914400"/>
                  <a:gd name="connsiteY5" fmla="*/ 228600 h 1060704"/>
                  <a:gd name="connsiteX6" fmla="*/ 457200 w 914400"/>
                  <a:gd name="connsiteY6" fmla="*/ 0 h 10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060704">
                    <a:moveTo>
                      <a:pt x="457200" y="0"/>
                    </a:moveTo>
                    <a:lnTo>
                      <a:pt x="914400" y="228600"/>
                    </a:lnTo>
                    <a:lnTo>
                      <a:pt x="914400" y="832104"/>
                    </a:lnTo>
                    <a:lnTo>
                      <a:pt x="457200" y="1060704"/>
                    </a:lnTo>
                    <a:lnTo>
                      <a:pt x="0" y="832104"/>
                    </a:lnTo>
                    <a:lnTo>
                      <a:pt x="0" y="228600"/>
                    </a:lnTo>
                    <a:lnTo>
                      <a:pt x="45720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pPr>
                <a:endParaRPr kumimoji="1" lang="en-US" altLang="zh-CN" sz="10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5" name="任意多边形: 形状 4"/>
              <p:cNvSpPr/>
              <p:nvPr/>
            </p:nvSpPr>
            <p:spPr>
              <a:xfrm>
                <a:off x="3119889" y="8337652"/>
                <a:ext cx="1183607" cy="1372984"/>
              </a:xfrm>
              <a:custGeom>
                <a:avLst/>
                <a:gdLst>
                  <a:gd name="connsiteX0" fmla="*/ 457200 w 914400"/>
                  <a:gd name="connsiteY0" fmla="*/ 0 h 1060704"/>
                  <a:gd name="connsiteX1" fmla="*/ 914400 w 914400"/>
                  <a:gd name="connsiteY1" fmla="*/ 228600 h 1060704"/>
                  <a:gd name="connsiteX2" fmla="*/ 914400 w 914400"/>
                  <a:gd name="connsiteY2" fmla="*/ 832104 h 1060704"/>
                  <a:gd name="connsiteX3" fmla="*/ 457200 w 914400"/>
                  <a:gd name="connsiteY3" fmla="*/ 1060704 h 1060704"/>
                  <a:gd name="connsiteX4" fmla="*/ 0 w 914400"/>
                  <a:gd name="connsiteY4" fmla="*/ 832104 h 1060704"/>
                  <a:gd name="connsiteX5" fmla="*/ 0 w 914400"/>
                  <a:gd name="connsiteY5" fmla="*/ 228600 h 1060704"/>
                  <a:gd name="connsiteX6" fmla="*/ 457200 w 914400"/>
                  <a:gd name="connsiteY6" fmla="*/ 0 h 10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060704">
                    <a:moveTo>
                      <a:pt x="457200" y="0"/>
                    </a:moveTo>
                    <a:lnTo>
                      <a:pt x="914400" y="228600"/>
                    </a:lnTo>
                    <a:lnTo>
                      <a:pt x="914400" y="832104"/>
                    </a:lnTo>
                    <a:lnTo>
                      <a:pt x="457200" y="1060704"/>
                    </a:lnTo>
                    <a:lnTo>
                      <a:pt x="0" y="832104"/>
                    </a:lnTo>
                    <a:lnTo>
                      <a:pt x="0" y="228600"/>
                    </a:lnTo>
                    <a:lnTo>
                      <a:pt x="457200" y="0"/>
                    </a:ln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pPr>
                <a:endParaRPr kumimoji="1" lang="en-US" altLang="zh-CN" sz="10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6" name="任意多边形: 形状 5"/>
              <p:cNvSpPr/>
              <p:nvPr/>
            </p:nvSpPr>
            <p:spPr>
              <a:xfrm>
                <a:off x="4377833" y="8337652"/>
                <a:ext cx="1183607" cy="1372984"/>
              </a:xfrm>
              <a:custGeom>
                <a:avLst/>
                <a:gdLst>
                  <a:gd name="connsiteX0" fmla="*/ 457200 w 914400"/>
                  <a:gd name="connsiteY0" fmla="*/ 0 h 1060704"/>
                  <a:gd name="connsiteX1" fmla="*/ 914400 w 914400"/>
                  <a:gd name="connsiteY1" fmla="*/ 228600 h 1060704"/>
                  <a:gd name="connsiteX2" fmla="*/ 914400 w 914400"/>
                  <a:gd name="connsiteY2" fmla="*/ 832104 h 1060704"/>
                  <a:gd name="connsiteX3" fmla="*/ 457200 w 914400"/>
                  <a:gd name="connsiteY3" fmla="*/ 1060704 h 1060704"/>
                  <a:gd name="connsiteX4" fmla="*/ 0 w 914400"/>
                  <a:gd name="connsiteY4" fmla="*/ 832104 h 1060704"/>
                  <a:gd name="connsiteX5" fmla="*/ 0 w 914400"/>
                  <a:gd name="connsiteY5" fmla="*/ 228600 h 1060704"/>
                  <a:gd name="connsiteX6" fmla="*/ 457200 w 914400"/>
                  <a:gd name="connsiteY6" fmla="*/ 0 h 10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060704">
                    <a:moveTo>
                      <a:pt x="457200" y="0"/>
                    </a:moveTo>
                    <a:lnTo>
                      <a:pt x="914400" y="228600"/>
                    </a:lnTo>
                    <a:lnTo>
                      <a:pt x="914400" y="832104"/>
                    </a:lnTo>
                    <a:lnTo>
                      <a:pt x="457200" y="1060704"/>
                    </a:lnTo>
                    <a:lnTo>
                      <a:pt x="0" y="832104"/>
                    </a:lnTo>
                    <a:lnTo>
                      <a:pt x="0" y="228600"/>
                    </a:lnTo>
                    <a:lnTo>
                      <a:pt x="457200" y="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pPr>
                <a:endParaRPr kumimoji="1" lang="en-US" altLang="zh-CN" sz="10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7" name="任意多边形: 形状 6"/>
              <p:cNvSpPr/>
              <p:nvPr/>
            </p:nvSpPr>
            <p:spPr>
              <a:xfrm>
                <a:off x="2490918" y="9472397"/>
                <a:ext cx="1183607" cy="1372984"/>
              </a:xfrm>
              <a:custGeom>
                <a:avLst/>
                <a:gdLst>
                  <a:gd name="connsiteX0" fmla="*/ 457200 w 914400"/>
                  <a:gd name="connsiteY0" fmla="*/ 0 h 1060704"/>
                  <a:gd name="connsiteX1" fmla="*/ 914400 w 914400"/>
                  <a:gd name="connsiteY1" fmla="*/ 228600 h 1060704"/>
                  <a:gd name="connsiteX2" fmla="*/ 914400 w 914400"/>
                  <a:gd name="connsiteY2" fmla="*/ 832104 h 1060704"/>
                  <a:gd name="connsiteX3" fmla="*/ 457200 w 914400"/>
                  <a:gd name="connsiteY3" fmla="*/ 1060704 h 1060704"/>
                  <a:gd name="connsiteX4" fmla="*/ 0 w 914400"/>
                  <a:gd name="connsiteY4" fmla="*/ 832104 h 1060704"/>
                  <a:gd name="connsiteX5" fmla="*/ 0 w 914400"/>
                  <a:gd name="connsiteY5" fmla="*/ 228600 h 1060704"/>
                  <a:gd name="connsiteX6" fmla="*/ 457200 w 914400"/>
                  <a:gd name="connsiteY6" fmla="*/ 0 h 10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060704">
                    <a:moveTo>
                      <a:pt x="457200" y="0"/>
                    </a:moveTo>
                    <a:lnTo>
                      <a:pt x="914400" y="228600"/>
                    </a:lnTo>
                    <a:lnTo>
                      <a:pt x="914400" y="832104"/>
                    </a:lnTo>
                    <a:lnTo>
                      <a:pt x="457200" y="1060704"/>
                    </a:lnTo>
                    <a:lnTo>
                      <a:pt x="0" y="832104"/>
                    </a:lnTo>
                    <a:lnTo>
                      <a:pt x="0" y="228600"/>
                    </a:lnTo>
                    <a:lnTo>
                      <a:pt x="457200" y="0"/>
                    </a:lnTo>
                    <a:close/>
                  </a:path>
                </a:pathLst>
              </a:custGeom>
              <a:solidFill>
                <a:srgbClr val="ABDB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pPr>
                <a:endParaRPr kumimoji="1" lang="en-US" altLang="zh-CN" sz="10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grpSp>
            <p:nvGrpSpPr>
              <p:cNvPr id="8" name="组合 7"/>
              <p:cNvGrpSpPr/>
              <p:nvPr/>
            </p:nvGrpSpPr>
            <p:grpSpPr>
              <a:xfrm>
                <a:off x="3748862" y="9472397"/>
                <a:ext cx="2441548" cy="1372984"/>
                <a:chOff x="8234738" y="3484932"/>
                <a:chExt cx="3435618" cy="1931991"/>
              </a:xfrm>
            </p:grpSpPr>
            <p:sp>
              <p:nvSpPr>
                <p:cNvPr id="28" name="任意多边形: 形状 27"/>
                <p:cNvSpPr/>
                <p:nvPr/>
              </p:nvSpPr>
              <p:spPr>
                <a:xfrm>
                  <a:off x="8234738" y="3484932"/>
                  <a:ext cx="1665511" cy="1931991"/>
                </a:xfrm>
                <a:custGeom>
                  <a:avLst/>
                  <a:gdLst>
                    <a:gd name="connsiteX0" fmla="*/ 457200 w 914400"/>
                    <a:gd name="connsiteY0" fmla="*/ 0 h 1060704"/>
                    <a:gd name="connsiteX1" fmla="*/ 914400 w 914400"/>
                    <a:gd name="connsiteY1" fmla="*/ 228600 h 1060704"/>
                    <a:gd name="connsiteX2" fmla="*/ 914400 w 914400"/>
                    <a:gd name="connsiteY2" fmla="*/ 832104 h 1060704"/>
                    <a:gd name="connsiteX3" fmla="*/ 457200 w 914400"/>
                    <a:gd name="connsiteY3" fmla="*/ 1060704 h 1060704"/>
                    <a:gd name="connsiteX4" fmla="*/ 0 w 914400"/>
                    <a:gd name="connsiteY4" fmla="*/ 832104 h 1060704"/>
                    <a:gd name="connsiteX5" fmla="*/ 0 w 914400"/>
                    <a:gd name="connsiteY5" fmla="*/ 228600 h 1060704"/>
                    <a:gd name="connsiteX6" fmla="*/ 457200 w 914400"/>
                    <a:gd name="connsiteY6" fmla="*/ 0 h 10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060704">
                      <a:moveTo>
                        <a:pt x="457200" y="0"/>
                      </a:moveTo>
                      <a:lnTo>
                        <a:pt x="914400" y="228600"/>
                      </a:lnTo>
                      <a:lnTo>
                        <a:pt x="914400" y="832104"/>
                      </a:lnTo>
                      <a:lnTo>
                        <a:pt x="457200" y="1060704"/>
                      </a:lnTo>
                      <a:lnTo>
                        <a:pt x="0" y="832104"/>
                      </a:lnTo>
                      <a:lnTo>
                        <a:pt x="0" y="228600"/>
                      </a:lnTo>
                      <a:lnTo>
                        <a:pt x="457200" y="0"/>
                      </a:lnTo>
                      <a:close/>
                    </a:path>
                  </a:pathLst>
                </a:cu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pPr>
                  <a:endParaRPr kumimoji="1"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9" name="任意多边形: 形状 28"/>
                <p:cNvSpPr/>
                <p:nvPr/>
              </p:nvSpPr>
              <p:spPr>
                <a:xfrm>
                  <a:off x="10004845" y="3484932"/>
                  <a:ext cx="1665511" cy="1931991"/>
                </a:xfrm>
                <a:custGeom>
                  <a:avLst/>
                  <a:gdLst>
                    <a:gd name="connsiteX0" fmla="*/ 457200 w 914400"/>
                    <a:gd name="connsiteY0" fmla="*/ 0 h 1060704"/>
                    <a:gd name="connsiteX1" fmla="*/ 914400 w 914400"/>
                    <a:gd name="connsiteY1" fmla="*/ 228600 h 1060704"/>
                    <a:gd name="connsiteX2" fmla="*/ 914400 w 914400"/>
                    <a:gd name="connsiteY2" fmla="*/ 832104 h 1060704"/>
                    <a:gd name="connsiteX3" fmla="*/ 457200 w 914400"/>
                    <a:gd name="connsiteY3" fmla="*/ 1060704 h 1060704"/>
                    <a:gd name="connsiteX4" fmla="*/ 0 w 914400"/>
                    <a:gd name="connsiteY4" fmla="*/ 832104 h 1060704"/>
                    <a:gd name="connsiteX5" fmla="*/ 0 w 914400"/>
                    <a:gd name="connsiteY5" fmla="*/ 228600 h 1060704"/>
                    <a:gd name="connsiteX6" fmla="*/ 457200 w 914400"/>
                    <a:gd name="connsiteY6" fmla="*/ 0 h 106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060704">
                      <a:moveTo>
                        <a:pt x="457200" y="0"/>
                      </a:moveTo>
                      <a:lnTo>
                        <a:pt x="914400" y="228600"/>
                      </a:lnTo>
                      <a:lnTo>
                        <a:pt x="914400" y="832104"/>
                      </a:lnTo>
                      <a:lnTo>
                        <a:pt x="457200" y="1060704"/>
                      </a:lnTo>
                      <a:lnTo>
                        <a:pt x="0" y="832104"/>
                      </a:lnTo>
                      <a:lnTo>
                        <a:pt x="0" y="228600"/>
                      </a:lnTo>
                      <a:lnTo>
                        <a:pt x="457200" y="0"/>
                      </a:lnTo>
                      <a:close/>
                    </a:path>
                  </a:pathLst>
                </a:custGeom>
                <a:solidFill>
                  <a:srgbClr val="81BBC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0000"/>
                    </a:lnSpc>
                  </a:pPr>
                  <a:endParaRPr kumimoji="1"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12" name="文本框 11"/>
              <p:cNvSpPr txBox="1"/>
              <p:nvPr/>
            </p:nvSpPr>
            <p:spPr>
              <a:xfrm>
                <a:off x="3161379" y="7676263"/>
                <a:ext cx="2456764" cy="47323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400" b="1" spc="0">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“六个必须坚持”</a:t>
                </a:r>
                <a:endParaRPr lang="zh-CN" altLang="en-US" dirty="0"/>
              </a:p>
            </p:txBody>
          </p:sp>
          <p:sp>
            <p:nvSpPr>
              <p:cNvPr id="19" name="任意多边形: 形状 18"/>
              <p:cNvSpPr/>
              <p:nvPr/>
            </p:nvSpPr>
            <p:spPr>
              <a:xfrm>
                <a:off x="5740945" y="8317513"/>
                <a:ext cx="740362" cy="739278"/>
              </a:xfrm>
              <a:custGeom>
                <a:avLst/>
                <a:gdLst>
                  <a:gd name="connsiteX0" fmla="*/ 73106 w 607611"/>
                  <a:gd name="connsiteY0" fmla="*/ 345418 h 606722"/>
                  <a:gd name="connsiteX1" fmla="*/ 253330 w 607611"/>
                  <a:gd name="connsiteY1" fmla="*/ 345418 h 606722"/>
                  <a:gd name="connsiteX2" fmla="*/ 253330 w 607611"/>
                  <a:gd name="connsiteY2" fmla="*/ 381477 h 606722"/>
                  <a:gd name="connsiteX3" fmla="*/ 73106 w 607611"/>
                  <a:gd name="connsiteY3" fmla="*/ 381477 h 606722"/>
                  <a:gd name="connsiteX4" fmla="*/ 73106 w 607611"/>
                  <a:gd name="connsiteY4" fmla="*/ 225316 h 606722"/>
                  <a:gd name="connsiteX5" fmla="*/ 388322 w 607611"/>
                  <a:gd name="connsiteY5" fmla="*/ 225316 h 606722"/>
                  <a:gd name="connsiteX6" fmla="*/ 388322 w 607611"/>
                  <a:gd name="connsiteY6" fmla="*/ 261304 h 606722"/>
                  <a:gd name="connsiteX7" fmla="*/ 73106 w 607611"/>
                  <a:gd name="connsiteY7" fmla="*/ 261304 h 606722"/>
                  <a:gd name="connsiteX8" fmla="*/ 515533 w 607611"/>
                  <a:gd name="connsiteY8" fmla="*/ 197649 h 606722"/>
                  <a:gd name="connsiteX9" fmla="*/ 461327 w 607611"/>
                  <a:gd name="connsiteY9" fmla="*/ 251771 h 606722"/>
                  <a:gd name="connsiteX10" fmla="*/ 315355 w 607611"/>
                  <a:gd name="connsiteY10" fmla="*/ 397520 h 606722"/>
                  <a:gd name="connsiteX11" fmla="*/ 315355 w 607611"/>
                  <a:gd name="connsiteY11" fmla="*/ 405429 h 606722"/>
                  <a:gd name="connsiteX12" fmla="*/ 323276 w 607611"/>
                  <a:gd name="connsiteY12" fmla="*/ 405429 h 606722"/>
                  <a:gd name="connsiteX13" fmla="*/ 461327 w 607611"/>
                  <a:gd name="connsiteY13" fmla="*/ 267590 h 606722"/>
                  <a:gd name="connsiteX14" fmla="*/ 523455 w 607611"/>
                  <a:gd name="connsiteY14" fmla="*/ 205559 h 606722"/>
                  <a:gd name="connsiteX15" fmla="*/ 179871 w 607611"/>
                  <a:gd name="connsiteY15" fmla="*/ 165194 h 606722"/>
                  <a:gd name="connsiteX16" fmla="*/ 388321 w 607611"/>
                  <a:gd name="connsiteY16" fmla="*/ 165194 h 606722"/>
                  <a:gd name="connsiteX17" fmla="*/ 388321 w 607611"/>
                  <a:gd name="connsiteY17" fmla="*/ 201182 h 606722"/>
                  <a:gd name="connsiteX18" fmla="*/ 179871 w 607611"/>
                  <a:gd name="connsiteY18" fmla="*/ 201182 h 606722"/>
                  <a:gd name="connsiteX19" fmla="*/ 73106 w 607611"/>
                  <a:gd name="connsiteY19" fmla="*/ 165194 h 606722"/>
                  <a:gd name="connsiteX20" fmla="*/ 143742 w 607611"/>
                  <a:gd name="connsiteY20" fmla="*/ 165194 h 606722"/>
                  <a:gd name="connsiteX21" fmla="*/ 143742 w 607611"/>
                  <a:gd name="connsiteY21" fmla="*/ 201182 h 606722"/>
                  <a:gd name="connsiteX22" fmla="*/ 73106 w 607611"/>
                  <a:gd name="connsiteY22" fmla="*/ 201182 h 606722"/>
                  <a:gd name="connsiteX23" fmla="*/ 561995 w 607611"/>
                  <a:gd name="connsiteY23" fmla="*/ 151347 h 606722"/>
                  <a:gd name="connsiteX24" fmla="*/ 541078 w 607611"/>
                  <a:gd name="connsiteY24" fmla="*/ 172232 h 606722"/>
                  <a:gd name="connsiteX25" fmla="*/ 549000 w 607611"/>
                  <a:gd name="connsiteY25" fmla="*/ 180141 h 606722"/>
                  <a:gd name="connsiteX26" fmla="*/ 569917 w 607611"/>
                  <a:gd name="connsiteY26" fmla="*/ 159257 h 606722"/>
                  <a:gd name="connsiteX27" fmla="*/ 569917 w 607611"/>
                  <a:gd name="connsiteY27" fmla="*/ 151347 h 606722"/>
                  <a:gd name="connsiteX28" fmla="*/ 561995 w 607611"/>
                  <a:gd name="connsiteY28" fmla="*/ 151347 h 606722"/>
                  <a:gd name="connsiteX29" fmla="*/ 73106 w 607611"/>
                  <a:gd name="connsiteY29" fmla="*/ 105143 h 606722"/>
                  <a:gd name="connsiteX30" fmla="*/ 388322 w 607611"/>
                  <a:gd name="connsiteY30" fmla="*/ 105143 h 606722"/>
                  <a:gd name="connsiteX31" fmla="*/ 388322 w 607611"/>
                  <a:gd name="connsiteY31" fmla="*/ 141131 h 606722"/>
                  <a:gd name="connsiteX32" fmla="*/ 73106 w 607611"/>
                  <a:gd name="connsiteY32" fmla="*/ 141131 h 606722"/>
                  <a:gd name="connsiteX33" fmla="*/ 36137 w 607611"/>
                  <a:gd name="connsiteY33" fmla="*/ 36082 h 606722"/>
                  <a:gd name="connsiteX34" fmla="*/ 36137 w 607611"/>
                  <a:gd name="connsiteY34" fmla="*/ 570640 h 606722"/>
                  <a:gd name="connsiteX35" fmla="*/ 425279 w 607611"/>
                  <a:gd name="connsiteY35" fmla="*/ 570640 h 606722"/>
                  <a:gd name="connsiteX36" fmla="*/ 425279 w 607611"/>
                  <a:gd name="connsiteY36" fmla="*/ 354595 h 606722"/>
                  <a:gd name="connsiteX37" fmla="*/ 338230 w 607611"/>
                  <a:gd name="connsiteY37" fmla="*/ 441511 h 606722"/>
                  <a:gd name="connsiteX38" fmla="*/ 297286 w 607611"/>
                  <a:gd name="connsiteY38" fmla="*/ 441511 h 606722"/>
                  <a:gd name="connsiteX39" fmla="*/ 279306 w 607611"/>
                  <a:gd name="connsiteY39" fmla="*/ 441511 h 606722"/>
                  <a:gd name="connsiteX40" fmla="*/ 73075 w 607611"/>
                  <a:gd name="connsiteY40" fmla="*/ 441511 h 606722"/>
                  <a:gd name="connsiteX41" fmla="*/ 73075 w 607611"/>
                  <a:gd name="connsiteY41" fmla="*/ 405429 h 606722"/>
                  <a:gd name="connsiteX42" fmla="*/ 279306 w 607611"/>
                  <a:gd name="connsiteY42" fmla="*/ 405429 h 606722"/>
                  <a:gd name="connsiteX43" fmla="*/ 279306 w 607611"/>
                  <a:gd name="connsiteY43" fmla="*/ 382589 h 606722"/>
                  <a:gd name="connsiteX44" fmla="*/ 340633 w 607611"/>
                  <a:gd name="connsiteY44" fmla="*/ 321357 h 606722"/>
                  <a:gd name="connsiteX45" fmla="*/ 73075 w 607611"/>
                  <a:gd name="connsiteY45" fmla="*/ 321357 h 606722"/>
                  <a:gd name="connsiteX46" fmla="*/ 73075 w 607611"/>
                  <a:gd name="connsiteY46" fmla="*/ 285365 h 606722"/>
                  <a:gd name="connsiteX47" fmla="*/ 376681 w 607611"/>
                  <a:gd name="connsiteY47" fmla="*/ 285365 h 606722"/>
                  <a:gd name="connsiteX48" fmla="*/ 425279 w 607611"/>
                  <a:gd name="connsiteY48" fmla="*/ 236841 h 606722"/>
                  <a:gd name="connsiteX49" fmla="*/ 425279 w 607611"/>
                  <a:gd name="connsiteY49" fmla="*/ 36082 h 606722"/>
                  <a:gd name="connsiteX50" fmla="*/ 0 w 607611"/>
                  <a:gd name="connsiteY50" fmla="*/ 0 h 606722"/>
                  <a:gd name="connsiteX51" fmla="*/ 461327 w 607611"/>
                  <a:gd name="connsiteY51" fmla="*/ 0 h 606722"/>
                  <a:gd name="connsiteX52" fmla="*/ 461327 w 607611"/>
                  <a:gd name="connsiteY52" fmla="*/ 200848 h 606722"/>
                  <a:gd name="connsiteX53" fmla="*/ 536450 w 607611"/>
                  <a:gd name="connsiteY53" fmla="*/ 125841 h 606722"/>
                  <a:gd name="connsiteX54" fmla="*/ 595462 w 607611"/>
                  <a:gd name="connsiteY54" fmla="*/ 125841 h 606722"/>
                  <a:gd name="connsiteX55" fmla="*/ 595462 w 607611"/>
                  <a:gd name="connsiteY55" fmla="*/ 184763 h 606722"/>
                  <a:gd name="connsiteX56" fmla="*/ 461327 w 607611"/>
                  <a:gd name="connsiteY56" fmla="*/ 318602 h 606722"/>
                  <a:gd name="connsiteX57" fmla="*/ 461327 w 607611"/>
                  <a:gd name="connsiteY57" fmla="*/ 606722 h 606722"/>
                  <a:gd name="connsiteX58" fmla="*/ 0 w 607611"/>
                  <a:gd name="connsiteY58"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07611" h="606722">
                    <a:moveTo>
                      <a:pt x="73106" y="345418"/>
                    </a:moveTo>
                    <a:lnTo>
                      <a:pt x="253330" y="345418"/>
                    </a:lnTo>
                    <a:lnTo>
                      <a:pt x="253330" y="381477"/>
                    </a:lnTo>
                    <a:lnTo>
                      <a:pt x="73106" y="381477"/>
                    </a:lnTo>
                    <a:close/>
                    <a:moveTo>
                      <a:pt x="73106" y="225316"/>
                    </a:moveTo>
                    <a:lnTo>
                      <a:pt x="388322" y="225316"/>
                    </a:lnTo>
                    <a:lnTo>
                      <a:pt x="388322" y="261304"/>
                    </a:lnTo>
                    <a:lnTo>
                      <a:pt x="73106" y="261304"/>
                    </a:lnTo>
                    <a:close/>
                    <a:moveTo>
                      <a:pt x="515533" y="197649"/>
                    </a:moveTo>
                    <a:lnTo>
                      <a:pt x="461327" y="251771"/>
                    </a:lnTo>
                    <a:lnTo>
                      <a:pt x="315355" y="397520"/>
                    </a:lnTo>
                    <a:lnTo>
                      <a:pt x="315355" y="405429"/>
                    </a:lnTo>
                    <a:lnTo>
                      <a:pt x="323276" y="405429"/>
                    </a:lnTo>
                    <a:lnTo>
                      <a:pt x="461327" y="267590"/>
                    </a:lnTo>
                    <a:lnTo>
                      <a:pt x="523455" y="205559"/>
                    </a:lnTo>
                    <a:close/>
                    <a:moveTo>
                      <a:pt x="179871" y="165194"/>
                    </a:moveTo>
                    <a:lnTo>
                      <a:pt x="388321" y="165194"/>
                    </a:lnTo>
                    <a:lnTo>
                      <a:pt x="388321" y="201182"/>
                    </a:lnTo>
                    <a:lnTo>
                      <a:pt x="179871" y="201182"/>
                    </a:lnTo>
                    <a:close/>
                    <a:moveTo>
                      <a:pt x="73106" y="165194"/>
                    </a:moveTo>
                    <a:lnTo>
                      <a:pt x="143742" y="165194"/>
                    </a:lnTo>
                    <a:lnTo>
                      <a:pt x="143742" y="201182"/>
                    </a:lnTo>
                    <a:lnTo>
                      <a:pt x="73106" y="201182"/>
                    </a:lnTo>
                    <a:close/>
                    <a:moveTo>
                      <a:pt x="561995" y="151347"/>
                    </a:moveTo>
                    <a:lnTo>
                      <a:pt x="541078" y="172232"/>
                    </a:lnTo>
                    <a:lnTo>
                      <a:pt x="549000" y="180141"/>
                    </a:lnTo>
                    <a:lnTo>
                      <a:pt x="569917" y="159257"/>
                    </a:lnTo>
                    <a:cubicBezTo>
                      <a:pt x="572053" y="157035"/>
                      <a:pt x="572053" y="153480"/>
                      <a:pt x="569917" y="151347"/>
                    </a:cubicBezTo>
                    <a:cubicBezTo>
                      <a:pt x="567691" y="149126"/>
                      <a:pt x="564131" y="149126"/>
                      <a:pt x="561995" y="151347"/>
                    </a:cubicBezTo>
                    <a:close/>
                    <a:moveTo>
                      <a:pt x="73106" y="105143"/>
                    </a:moveTo>
                    <a:lnTo>
                      <a:pt x="388322" y="105143"/>
                    </a:lnTo>
                    <a:lnTo>
                      <a:pt x="388322" y="141131"/>
                    </a:lnTo>
                    <a:lnTo>
                      <a:pt x="73106" y="141131"/>
                    </a:lnTo>
                    <a:close/>
                    <a:moveTo>
                      <a:pt x="36137" y="36082"/>
                    </a:moveTo>
                    <a:lnTo>
                      <a:pt x="36137" y="570640"/>
                    </a:lnTo>
                    <a:lnTo>
                      <a:pt x="425279" y="570640"/>
                    </a:lnTo>
                    <a:lnTo>
                      <a:pt x="425279" y="354595"/>
                    </a:lnTo>
                    <a:lnTo>
                      <a:pt x="338230" y="441511"/>
                    </a:lnTo>
                    <a:lnTo>
                      <a:pt x="297286" y="441511"/>
                    </a:lnTo>
                    <a:lnTo>
                      <a:pt x="279306" y="441511"/>
                    </a:lnTo>
                    <a:lnTo>
                      <a:pt x="73075" y="441511"/>
                    </a:lnTo>
                    <a:lnTo>
                      <a:pt x="73075" y="405429"/>
                    </a:lnTo>
                    <a:lnTo>
                      <a:pt x="279306" y="405429"/>
                    </a:lnTo>
                    <a:lnTo>
                      <a:pt x="279306" y="382589"/>
                    </a:lnTo>
                    <a:lnTo>
                      <a:pt x="340633" y="321357"/>
                    </a:lnTo>
                    <a:lnTo>
                      <a:pt x="73075" y="321357"/>
                    </a:lnTo>
                    <a:lnTo>
                      <a:pt x="73075" y="285365"/>
                    </a:lnTo>
                    <a:lnTo>
                      <a:pt x="376681" y="285365"/>
                    </a:lnTo>
                    <a:lnTo>
                      <a:pt x="425279" y="236841"/>
                    </a:lnTo>
                    <a:lnTo>
                      <a:pt x="425279" y="36082"/>
                    </a:lnTo>
                    <a:close/>
                    <a:moveTo>
                      <a:pt x="0" y="0"/>
                    </a:moveTo>
                    <a:lnTo>
                      <a:pt x="461327" y="0"/>
                    </a:lnTo>
                    <a:lnTo>
                      <a:pt x="461327" y="200848"/>
                    </a:lnTo>
                    <a:lnTo>
                      <a:pt x="536450" y="125841"/>
                    </a:lnTo>
                    <a:cubicBezTo>
                      <a:pt x="552738" y="109578"/>
                      <a:pt x="579173" y="109578"/>
                      <a:pt x="595462" y="125841"/>
                    </a:cubicBezTo>
                    <a:cubicBezTo>
                      <a:pt x="611661" y="142105"/>
                      <a:pt x="611661" y="168499"/>
                      <a:pt x="595462" y="184763"/>
                    </a:cubicBezTo>
                    <a:lnTo>
                      <a:pt x="461327" y="318602"/>
                    </a:lnTo>
                    <a:lnTo>
                      <a:pt x="461327" y="606722"/>
                    </a:lnTo>
                    <a:lnTo>
                      <a:pt x="0" y="6067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文本框 21"/>
              <p:cNvSpPr txBox="1"/>
              <p:nvPr/>
            </p:nvSpPr>
            <p:spPr>
              <a:xfrm>
                <a:off x="1775771" y="8438388"/>
                <a:ext cx="1355963" cy="11175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10000"/>
                  </a:lnSpc>
                  <a:spcBef>
                    <a:spcPts val="0"/>
                  </a:spcBef>
                  <a:spcAft>
                    <a:spcPts val="0"/>
                  </a:spcAft>
                  <a:buClrTx/>
                  <a:buSzTx/>
                  <a:buFontTx/>
                  <a:buNone/>
                  <a:defRPr sz="3200" i="1">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latin typeface="思源宋体 Heavy" panose="02020900000000000000" pitchFamily="18" charset="-122"/>
                    <a:ea typeface="思源宋体 Heavy" panose="02020900000000000000" pitchFamily="18"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b="1" i="0" dirty="0">
                    <a:solidFill>
                      <a:schemeClr val="tx1"/>
                    </a:solidFill>
                    <a:effectLst>
                      <a:glow rad="63500">
                        <a:schemeClr val="bg1"/>
                      </a:glow>
                    </a:effectLst>
                    <a:latin typeface="楷体" panose="02010609060101010101" pitchFamily="49" charset="-122"/>
                    <a:ea typeface="楷体" panose="02010609060101010101" pitchFamily="49" charset="-122"/>
                  </a:rPr>
                  <a:t>坚持</a:t>
                </a:r>
                <a:endParaRPr lang="en-US" altLang="zh-CN" sz="2400" b="1" i="0" dirty="0">
                  <a:solidFill>
                    <a:schemeClr val="tx1"/>
                  </a:solidFill>
                  <a:effectLst>
                    <a:glow rad="63500">
                      <a:schemeClr val="bg1"/>
                    </a:glow>
                  </a:effectLst>
                  <a:latin typeface="楷体" panose="02010609060101010101" pitchFamily="49" charset="-122"/>
                  <a:ea typeface="楷体" panose="02010609060101010101" pitchFamily="49" charset="-122"/>
                </a:endParaRPr>
              </a:p>
              <a:p>
                <a:r>
                  <a:rPr lang="zh-CN" altLang="en-US" sz="2400" b="1" i="0" dirty="0">
                    <a:solidFill>
                      <a:schemeClr val="tx1"/>
                    </a:solidFill>
                    <a:effectLst>
                      <a:glow rad="63500">
                        <a:schemeClr val="bg1"/>
                      </a:glow>
                    </a:effectLst>
                    <a:latin typeface="楷体" panose="02010609060101010101" pitchFamily="49" charset="-122"/>
                    <a:ea typeface="楷体" panose="02010609060101010101" pitchFamily="49" charset="-122"/>
                  </a:rPr>
                  <a:t>人民至上</a:t>
                </a:r>
                <a:endParaRPr lang="zh-CN" altLang="en-US" sz="2400" b="1" i="0" dirty="0">
                  <a:solidFill>
                    <a:schemeClr val="tx1"/>
                  </a:solidFill>
                  <a:effectLst>
                    <a:glow rad="63500">
                      <a:schemeClr val="bg1"/>
                    </a:glow>
                  </a:effectLst>
                  <a:latin typeface="楷体" panose="02010609060101010101" pitchFamily="49" charset="-122"/>
                  <a:ea typeface="楷体" panose="02010609060101010101" pitchFamily="49" charset="-122"/>
                </a:endParaRPr>
              </a:p>
            </p:txBody>
          </p:sp>
          <p:sp>
            <p:nvSpPr>
              <p:cNvPr id="23" name="文本框 22"/>
              <p:cNvSpPr txBox="1"/>
              <p:nvPr/>
            </p:nvSpPr>
            <p:spPr>
              <a:xfrm>
                <a:off x="3024198" y="8438388"/>
                <a:ext cx="1370435" cy="1117510"/>
              </a:xfrm>
              <a:prstGeom prst="rect">
                <a:avLst/>
              </a:prstGeom>
              <a:noFill/>
              <a:ln>
                <a:noFill/>
              </a:ln>
              <a:effectLst>
                <a:glow rad="63500">
                  <a:schemeClr val="accent1">
                    <a:satMod val="175000"/>
                    <a:alpha val="40000"/>
                  </a:schemeClr>
                </a:glow>
                <a:outerShdw blurRad="50800" dist="38100" dir="5400000" algn="t"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defPPr>
                  <a:defRPr lang="zh-CN"/>
                </a:defPPr>
                <a:lvl1pPr marR="0" lvl="0" indent="0" algn="ctr" fontAlgn="auto">
                  <a:lnSpc>
                    <a:spcPct val="110000"/>
                  </a:lnSpc>
                  <a:spcBef>
                    <a:spcPts val="0"/>
                  </a:spcBef>
                  <a:spcAft>
                    <a:spcPts val="0"/>
                  </a:spcAft>
                  <a:buClrTx/>
                  <a:buSzTx/>
                  <a:buFontTx/>
                  <a:buNone/>
                  <a:defRPr sz="2200" b="1" i="0">
                    <a:ln w="9525">
                      <a:noFill/>
                    </a:ln>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buNone/>
                </a:pPr>
                <a:r>
                  <a:rPr lang="zh-CN" altLang="en-US" sz="2400" dirty="0">
                    <a:solidFill>
                      <a:schemeClr val="tx1"/>
                    </a:solidFill>
                    <a:effectLst>
                      <a:glow rad="63500">
                        <a:schemeClr val="bg1"/>
                      </a:glow>
                    </a:effectLst>
                  </a:rPr>
                  <a:t>坚持</a:t>
                </a:r>
                <a:endParaRPr lang="zh-CN" altLang="en-US" sz="2400" dirty="0">
                  <a:solidFill>
                    <a:schemeClr val="tx1"/>
                  </a:solidFill>
                  <a:effectLst>
                    <a:glow rad="63500">
                      <a:schemeClr val="bg1"/>
                    </a:glow>
                  </a:effectLst>
                </a:endParaRPr>
              </a:p>
              <a:p>
                <a:pPr algn="ctr">
                  <a:buNone/>
                </a:pPr>
                <a:r>
                  <a:rPr lang="zh-CN" altLang="en-US" sz="2400" dirty="0">
                    <a:solidFill>
                      <a:schemeClr val="tx1"/>
                    </a:solidFill>
                    <a:effectLst>
                      <a:glow rad="63500">
                        <a:schemeClr val="bg1"/>
                      </a:glow>
                    </a:effectLst>
                  </a:rPr>
                  <a:t>自信自立</a:t>
                </a:r>
                <a:endParaRPr lang="zh-CN" altLang="en-US" sz="2400" dirty="0">
                  <a:solidFill>
                    <a:schemeClr val="tx1"/>
                  </a:solidFill>
                  <a:effectLst/>
                </a:endParaRPr>
              </a:p>
            </p:txBody>
          </p:sp>
          <p:sp>
            <p:nvSpPr>
              <p:cNvPr id="24" name="文本框 23"/>
              <p:cNvSpPr txBox="1"/>
              <p:nvPr/>
            </p:nvSpPr>
            <p:spPr>
              <a:xfrm>
                <a:off x="4299762" y="8438388"/>
                <a:ext cx="1350823" cy="1117510"/>
              </a:xfrm>
              <a:prstGeom prst="rect">
                <a:avLst/>
              </a:prstGeom>
              <a:noFill/>
              <a:ln>
                <a:noFill/>
              </a:ln>
              <a:effectLst>
                <a:glow rad="63500">
                  <a:schemeClr val="accent1">
                    <a:satMod val="175000"/>
                    <a:alpha val="40000"/>
                  </a:schemeClr>
                </a:glow>
                <a:outerShdw blurRad="50800" dist="38100" dir="5400000" algn="t"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10000"/>
                  </a:lnSpc>
                  <a:spcBef>
                    <a:spcPts val="0"/>
                  </a:spcBef>
                  <a:spcAft>
                    <a:spcPts val="0"/>
                  </a:spcAft>
                  <a:buClrTx/>
                  <a:buSzTx/>
                  <a:buFontTx/>
                  <a:buNone/>
                  <a:defRPr sz="2200" b="1" i="0">
                    <a:ln w="9525">
                      <a:noFill/>
                    </a:ln>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tx1"/>
                    </a:solidFill>
                    <a:effectLst>
                      <a:glow rad="63500">
                        <a:schemeClr val="bg1"/>
                      </a:glow>
                    </a:effectLst>
                  </a:rPr>
                  <a:t>坚持</a:t>
                </a:r>
                <a:endParaRPr lang="en-US" altLang="zh-CN" sz="2400" dirty="0">
                  <a:solidFill>
                    <a:schemeClr val="tx1"/>
                  </a:solidFill>
                  <a:effectLst>
                    <a:glow rad="63500">
                      <a:schemeClr val="bg1"/>
                    </a:glow>
                  </a:effectLst>
                </a:endParaRPr>
              </a:p>
              <a:p>
                <a:r>
                  <a:rPr lang="zh-CN" altLang="en-US" sz="2400" dirty="0">
                    <a:solidFill>
                      <a:schemeClr val="tx1"/>
                    </a:solidFill>
                    <a:effectLst>
                      <a:glow rad="63500">
                        <a:schemeClr val="bg1"/>
                      </a:glow>
                    </a:effectLst>
                  </a:rPr>
                  <a:t>守正创新</a:t>
                </a:r>
                <a:endParaRPr lang="zh-CN" altLang="en-US" sz="2400" dirty="0">
                  <a:solidFill>
                    <a:schemeClr val="tx1"/>
                  </a:solidFill>
                  <a:effectLst>
                    <a:glow rad="63500">
                      <a:schemeClr val="bg1"/>
                    </a:glow>
                  </a:effectLst>
                </a:endParaRPr>
              </a:p>
            </p:txBody>
          </p:sp>
          <p:sp>
            <p:nvSpPr>
              <p:cNvPr id="25" name="文本框 24"/>
              <p:cNvSpPr txBox="1"/>
              <p:nvPr/>
            </p:nvSpPr>
            <p:spPr>
              <a:xfrm>
                <a:off x="2409089" y="9543013"/>
                <a:ext cx="1356575" cy="1117510"/>
              </a:xfrm>
              <a:prstGeom prst="rect">
                <a:avLst/>
              </a:prstGeom>
              <a:noFill/>
              <a:ln>
                <a:noFill/>
              </a:ln>
              <a:effectLst>
                <a:glow rad="63500">
                  <a:schemeClr val="accent1">
                    <a:satMod val="175000"/>
                    <a:alpha val="40000"/>
                  </a:schemeClr>
                </a:glow>
                <a:outerShdw blurRad="50800" dist="38100" dir="5400000" algn="t"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10000"/>
                  </a:lnSpc>
                  <a:spcBef>
                    <a:spcPts val="0"/>
                  </a:spcBef>
                  <a:spcAft>
                    <a:spcPts val="0"/>
                  </a:spcAft>
                  <a:buClrTx/>
                  <a:buSzTx/>
                  <a:buFontTx/>
                  <a:buNone/>
                  <a:defRPr sz="2200" b="1" i="0">
                    <a:ln w="9525">
                      <a:noFill/>
                    </a:ln>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tx1"/>
                    </a:solidFill>
                    <a:effectLst>
                      <a:glow rad="63500">
                        <a:schemeClr val="bg1"/>
                      </a:glow>
                    </a:effectLst>
                  </a:rPr>
                  <a:t>坚持</a:t>
                </a:r>
                <a:endParaRPr lang="en-US" altLang="zh-CN" sz="2400" dirty="0">
                  <a:solidFill>
                    <a:schemeClr val="tx1"/>
                  </a:solidFill>
                  <a:effectLst>
                    <a:glow rad="63500">
                      <a:schemeClr val="bg1"/>
                    </a:glow>
                  </a:effectLst>
                </a:endParaRPr>
              </a:p>
              <a:p>
                <a:r>
                  <a:rPr lang="zh-CN" altLang="en-US" sz="2400" dirty="0">
                    <a:solidFill>
                      <a:schemeClr val="tx1"/>
                    </a:solidFill>
                    <a:effectLst>
                      <a:glow rad="63500">
                        <a:schemeClr val="bg1"/>
                      </a:glow>
                    </a:effectLst>
                  </a:rPr>
                  <a:t>问题导向</a:t>
                </a:r>
                <a:endParaRPr lang="zh-CN" altLang="en-US" sz="2400" dirty="0">
                  <a:solidFill>
                    <a:schemeClr val="tx1"/>
                  </a:solidFill>
                  <a:effectLst>
                    <a:glow rad="63500">
                      <a:schemeClr val="bg1"/>
                    </a:glow>
                  </a:effectLst>
                </a:endParaRPr>
              </a:p>
            </p:txBody>
          </p:sp>
          <p:sp>
            <p:nvSpPr>
              <p:cNvPr id="26" name="文本框 25"/>
              <p:cNvSpPr txBox="1"/>
              <p:nvPr/>
            </p:nvSpPr>
            <p:spPr>
              <a:xfrm>
                <a:off x="3658060" y="9539715"/>
                <a:ext cx="1387813" cy="1117510"/>
              </a:xfrm>
              <a:prstGeom prst="rect">
                <a:avLst/>
              </a:prstGeom>
              <a:noFill/>
              <a:ln>
                <a:noFill/>
              </a:ln>
              <a:effectLst>
                <a:glow rad="63500">
                  <a:schemeClr val="accent1">
                    <a:satMod val="175000"/>
                    <a:alpha val="40000"/>
                  </a:schemeClr>
                </a:glow>
                <a:outerShdw blurRad="50800" dist="38100" dir="5400000" algn="t"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10000"/>
                  </a:lnSpc>
                  <a:spcBef>
                    <a:spcPts val="0"/>
                  </a:spcBef>
                  <a:spcAft>
                    <a:spcPts val="0"/>
                  </a:spcAft>
                  <a:buClrTx/>
                  <a:buSzTx/>
                  <a:buFontTx/>
                  <a:buNone/>
                  <a:defRPr sz="2200" b="1" i="0">
                    <a:ln w="9525">
                      <a:noFill/>
                    </a:ln>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tx1">
                        <a:lumMod val="95000"/>
                        <a:lumOff val="5000"/>
                      </a:schemeClr>
                    </a:solidFill>
                    <a:effectLst>
                      <a:glow rad="63500">
                        <a:schemeClr val="bg1"/>
                      </a:glow>
                    </a:effectLst>
                  </a:rPr>
                  <a:t>坚持</a:t>
                </a:r>
                <a:endParaRPr lang="en-US" altLang="zh-CN" sz="2400" dirty="0">
                  <a:solidFill>
                    <a:schemeClr val="tx1">
                      <a:lumMod val="95000"/>
                      <a:lumOff val="5000"/>
                    </a:schemeClr>
                  </a:solidFill>
                  <a:effectLst>
                    <a:glow rad="63500">
                      <a:schemeClr val="bg1"/>
                    </a:glow>
                  </a:effectLst>
                </a:endParaRPr>
              </a:p>
              <a:p>
                <a:r>
                  <a:rPr lang="zh-CN" altLang="en-US" sz="2400" dirty="0">
                    <a:solidFill>
                      <a:schemeClr val="tx1">
                        <a:lumMod val="95000"/>
                        <a:lumOff val="5000"/>
                      </a:schemeClr>
                    </a:solidFill>
                    <a:effectLst>
                      <a:glow rad="63500">
                        <a:schemeClr val="bg1"/>
                      </a:glow>
                    </a:effectLst>
                  </a:rPr>
                  <a:t>系统观念</a:t>
                </a:r>
                <a:endParaRPr lang="zh-CN" altLang="en-US" sz="2400" dirty="0">
                  <a:solidFill>
                    <a:schemeClr val="tx1">
                      <a:lumMod val="95000"/>
                      <a:lumOff val="5000"/>
                    </a:schemeClr>
                  </a:solidFill>
                  <a:effectLst>
                    <a:glow rad="63500">
                      <a:schemeClr val="bg1"/>
                    </a:glow>
                  </a:effectLst>
                </a:endParaRPr>
              </a:p>
            </p:txBody>
          </p:sp>
          <p:sp>
            <p:nvSpPr>
              <p:cNvPr id="27" name="文本框 26"/>
              <p:cNvSpPr txBox="1"/>
              <p:nvPr/>
            </p:nvSpPr>
            <p:spPr>
              <a:xfrm>
                <a:off x="4924236" y="9539713"/>
                <a:ext cx="1387812" cy="1117510"/>
              </a:xfrm>
              <a:prstGeom prst="rect">
                <a:avLst/>
              </a:prstGeom>
              <a:noFill/>
              <a:ln>
                <a:noFill/>
              </a:ln>
              <a:effectLst>
                <a:glow rad="63500">
                  <a:schemeClr val="accent1">
                    <a:satMod val="175000"/>
                    <a:alpha val="40000"/>
                  </a:schemeClr>
                </a:glow>
                <a:outerShdw blurRad="50800" dist="38100" dir="5400000" algn="t"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10000"/>
                  </a:lnSpc>
                  <a:spcBef>
                    <a:spcPts val="0"/>
                  </a:spcBef>
                  <a:spcAft>
                    <a:spcPts val="0"/>
                  </a:spcAft>
                  <a:buClrTx/>
                  <a:buSzTx/>
                  <a:buFontTx/>
                  <a:buNone/>
                  <a:defRPr sz="2200" b="1" i="0">
                    <a:ln w="9525">
                      <a:noFill/>
                    </a:ln>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tx1"/>
                    </a:solidFill>
                    <a:effectLst>
                      <a:glow rad="63500">
                        <a:schemeClr val="bg1"/>
                      </a:glow>
                    </a:effectLst>
                  </a:rPr>
                  <a:t>坚持</a:t>
                </a:r>
                <a:endParaRPr lang="en-US" altLang="zh-CN" sz="2400" dirty="0">
                  <a:solidFill>
                    <a:schemeClr val="tx1"/>
                  </a:solidFill>
                  <a:effectLst>
                    <a:glow rad="63500">
                      <a:schemeClr val="bg1"/>
                    </a:glow>
                  </a:effectLst>
                </a:endParaRPr>
              </a:p>
              <a:p>
                <a:r>
                  <a:rPr lang="zh-CN" altLang="en-US" sz="2400" dirty="0">
                    <a:solidFill>
                      <a:schemeClr val="tx1"/>
                    </a:solidFill>
                    <a:effectLst>
                      <a:glow rad="63500">
                        <a:schemeClr val="bg1"/>
                      </a:glow>
                    </a:effectLst>
                  </a:rPr>
                  <a:t>胸怀天下</a:t>
                </a:r>
                <a:endParaRPr lang="zh-CN" altLang="en-US" sz="2400" dirty="0">
                  <a:solidFill>
                    <a:schemeClr val="tx1"/>
                  </a:solidFill>
                  <a:effectLst>
                    <a:glow rad="63500">
                      <a:schemeClr val="bg1"/>
                    </a:glow>
                  </a:effectLst>
                </a:endParaRPr>
              </a:p>
            </p:txBody>
          </p:sp>
        </p:grpSp>
        <p:grpSp>
          <p:nvGrpSpPr>
            <p:cNvPr id="18" name="组合 17"/>
            <p:cNvGrpSpPr/>
            <p:nvPr/>
          </p:nvGrpSpPr>
          <p:grpSpPr>
            <a:xfrm>
              <a:off x="3004867" y="4458660"/>
              <a:ext cx="553847" cy="879078"/>
              <a:chOff x="3004867" y="4458660"/>
              <a:chExt cx="553847" cy="879078"/>
            </a:xfrm>
          </p:grpSpPr>
          <p:sp>
            <p:nvSpPr>
              <p:cNvPr id="11" name="任意多边形: 形状 10"/>
              <p:cNvSpPr/>
              <p:nvPr/>
            </p:nvSpPr>
            <p:spPr>
              <a:xfrm>
                <a:off x="3004867" y="4458660"/>
                <a:ext cx="553847" cy="879078"/>
              </a:xfrm>
              <a:custGeom>
                <a:avLst/>
                <a:gdLst>
                  <a:gd name="connsiteX0" fmla="*/ 262787 w 373682"/>
                  <a:gd name="connsiteY0" fmla="*/ 494515 h 593115"/>
                  <a:gd name="connsiteX1" fmla="*/ 236963 w 373682"/>
                  <a:gd name="connsiteY1" fmla="*/ 508926 h 593115"/>
                  <a:gd name="connsiteX2" fmla="*/ 236963 w 373682"/>
                  <a:gd name="connsiteY2" fmla="*/ 546090 h 593115"/>
                  <a:gd name="connsiteX3" fmla="*/ 262787 w 373682"/>
                  <a:gd name="connsiteY3" fmla="*/ 531680 h 593115"/>
                  <a:gd name="connsiteX4" fmla="*/ 293170 w 373682"/>
                  <a:gd name="connsiteY4" fmla="*/ 479346 h 593115"/>
                  <a:gd name="connsiteX5" fmla="*/ 266585 w 373682"/>
                  <a:gd name="connsiteY5" fmla="*/ 493756 h 593115"/>
                  <a:gd name="connsiteX6" fmla="*/ 266585 w 373682"/>
                  <a:gd name="connsiteY6" fmla="*/ 530163 h 593115"/>
                  <a:gd name="connsiteX7" fmla="*/ 293170 w 373682"/>
                  <a:gd name="connsiteY7" fmla="*/ 516510 h 593115"/>
                  <a:gd name="connsiteX8" fmla="*/ 47091 w 373682"/>
                  <a:gd name="connsiteY8" fmla="*/ 444519 h 593115"/>
                  <a:gd name="connsiteX9" fmla="*/ 8355 w 373682"/>
                  <a:gd name="connsiteY9" fmla="*/ 466518 h 593115"/>
                  <a:gd name="connsiteX10" fmla="*/ 8355 w 373682"/>
                  <a:gd name="connsiteY10" fmla="*/ 521134 h 593115"/>
                  <a:gd name="connsiteX11" fmla="*/ 47091 w 373682"/>
                  <a:gd name="connsiteY11" fmla="*/ 499894 h 593115"/>
                  <a:gd name="connsiteX12" fmla="*/ 151934 w 373682"/>
                  <a:gd name="connsiteY12" fmla="*/ 440694 h 593115"/>
                  <a:gd name="connsiteX13" fmla="*/ 197502 w 373682"/>
                  <a:gd name="connsiteY13" fmla="*/ 460397 h 593115"/>
                  <a:gd name="connsiteX14" fmla="*/ 197502 w 373682"/>
                  <a:gd name="connsiteY14" fmla="*/ 502832 h 593115"/>
                  <a:gd name="connsiteX15" fmla="*/ 151934 w 373682"/>
                  <a:gd name="connsiteY15" fmla="*/ 484646 h 593115"/>
                  <a:gd name="connsiteX16" fmla="*/ 262787 w 373682"/>
                  <a:gd name="connsiteY16" fmla="*/ 438389 h 593115"/>
                  <a:gd name="connsiteX17" fmla="*/ 236963 w 373682"/>
                  <a:gd name="connsiteY17" fmla="*/ 452799 h 593115"/>
                  <a:gd name="connsiteX18" fmla="*/ 236963 w 373682"/>
                  <a:gd name="connsiteY18" fmla="*/ 489206 h 593115"/>
                  <a:gd name="connsiteX19" fmla="*/ 262787 w 373682"/>
                  <a:gd name="connsiteY19" fmla="*/ 475553 h 593115"/>
                  <a:gd name="connsiteX20" fmla="*/ 91903 w 373682"/>
                  <a:gd name="connsiteY20" fmla="*/ 422521 h 593115"/>
                  <a:gd name="connsiteX21" fmla="*/ 53167 w 373682"/>
                  <a:gd name="connsiteY21" fmla="*/ 443761 h 593115"/>
                  <a:gd name="connsiteX22" fmla="*/ 53167 w 373682"/>
                  <a:gd name="connsiteY22" fmla="*/ 498377 h 593115"/>
                  <a:gd name="connsiteX23" fmla="*/ 91903 w 373682"/>
                  <a:gd name="connsiteY23" fmla="*/ 477138 h 593115"/>
                  <a:gd name="connsiteX24" fmla="*/ 293170 w 373682"/>
                  <a:gd name="connsiteY24" fmla="*/ 422461 h 593115"/>
                  <a:gd name="connsiteX25" fmla="*/ 266585 w 373682"/>
                  <a:gd name="connsiteY25" fmla="*/ 437630 h 593115"/>
                  <a:gd name="connsiteX26" fmla="*/ 266585 w 373682"/>
                  <a:gd name="connsiteY26" fmla="*/ 474036 h 593115"/>
                  <a:gd name="connsiteX27" fmla="*/ 293170 w 373682"/>
                  <a:gd name="connsiteY27" fmla="*/ 459626 h 593115"/>
                  <a:gd name="connsiteX28" fmla="*/ 262787 w 373682"/>
                  <a:gd name="connsiteY28" fmla="*/ 381504 h 593115"/>
                  <a:gd name="connsiteX29" fmla="*/ 236963 w 373682"/>
                  <a:gd name="connsiteY29" fmla="*/ 396673 h 593115"/>
                  <a:gd name="connsiteX30" fmla="*/ 236963 w 373682"/>
                  <a:gd name="connsiteY30" fmla="*/ 433079 h 593115"/>
                  <a:gd name="connsiteX31" fmla="*/ 262787 w 373682"/>
                  <a:gd name="connsiteY31" fmla="*/ 419427 h 593115"/>
                  <a:gd name="connsiteX32" fmla="*/ 293170 w 373682"/>
                  <a:gd name="connsiteY32" fmla="*/ 366334 h 593115"/>
                  <a:gd name="connsiteX33" fmla="*/ 266585 w 373682"/>
                  <a:gd name="connsiteY33" fmla="*/ 381504 h 593115"/>
                  <a:gd name="connsiteX34" fmla="*/ 266585 w 373682"/>
                  <a:gd name="connsiteY34" fmla="*/ 417910 h 593115"/>
                  <a:gd name="connsiteX35" fmla="*/ 293170 w 373682"/>
                  <a:gd name="connsiteY35" fmla="*/ 403499 h 593115"/>
                  <a:gd name="connsiteX36" fmla="*/ 47091 w 373682"/>
                  <a:gd name="connsiteY36" fmla="*/ 361836 h 593115"/>
                  <a:gd name="connsiteX37" fmla="*/ 8355 w 373682"/>
                  <a:gd name="connsiteY37" fmla="*/ 383075 h 593115"/>
                  <a:gd name="connsiteX38" fmla="*/ 8355 w 373682"/>
                  <a:gd name="connsiteY38" fmla="*/ 437692 h 593115"/>
                  <a:gd name="connsiteX39" fmla="*/ 47091 w 373682"/>
                  <a:gd name="connsiteY39" fmla="*/ 416452 h 593115"/>
                  <a:gd name="connsiteX40" fmla="*/ 91903 w 373682"/>
                  <a:gd name="connsiteY40" fmla="*/ 339079 h 593115"/>
                  <a:gd name="connsiteX41" fmla="*/ 53167 w 373682"/>
                  <a:gd name="connsiteY41" fmla="*/ 361077 h 593115"/>
                  <a:gd name="connsiteX42" fmla="*/ 53167 w 373682"/>
                  <a:gd name="connsiteY42" fmla="*/ 414935 h 593115"/>
                  <a:gd name="connsiteX43" fmla="*/ 91903 w 373682"/>
                  <a:gd name="connsiteY43" fmla="*/ 393695 h 593115"/>
                  <a:gd name="connsiteX44" fmla="*/ 118428 w 373682"/>
                  <a:gd name="connsiteY44" fmla="*/ 333719 h 593115"/>
                  <a:gd name="connsiteX45" fmla="*/ 163996 w 373682"/>
                  <a:gd name="connsiteY45" fmla="*/ 353460 h 593115"/>
                  <a:gd name="connsiteX46" fmla="*/ 163996 w 373682"/>
                  <a:gd name="connsiteY46" fmla="*/ 395979 h 593115"/>
                  <a:gd name="connsiteX47" fmla="*/ 118428 w 373682"/>
                  <a:gd name="connsiteY47" fmla="*/ 377757 h 593115"/>
                  <a:gd name="connsiteX48" fmla="*/ 262787 w 373682"/>
                  <a:gd name="connsiteY48" fmla="*/ 325377 h 593115"/>
                  <a:gd name="connsiteX49" fmla="*/ 236963 w 373682"/>
                  <a:gd name="connsiteY49" fmla="*/ 340547 h 593115"/>
                  <a:gd name="connsiteX50" fmla="*/ 236963 w 373682"/>
                  <a:gd name="connsiteY50" fmla="*/ 376953 h 593115"/>
                  <a:gd name="connsiteX51" fmla="*/ 262787 w 373682"/>
                  <a:gd name="connsiteY51" fmla="*/ 362542 h 593115"/>
                  <a:gd name="connsiteX52" fmla="*/ 293170 w 373682"/>
                  <a:gd name="connsiteY52" fmla="*/ 310208 h 593115"/>
                  <a:gd name="connsiteX53" fmla="*/ 266585 w 373682"/>
                  <a:gd name="connsiteY53" fmla="*/ 325377 h 593115"/>
                  <a:gd name="connsiteX54" fmla="*/ 266585 w 373682"/>
                  <a:gd name="connsiteY54" fmla="*/ 361784 h 593115"/>
                  <a:gd name="connsiteX55" fmla="*/ 293170 w 373682"/>
                  <a:gd name="connsiteY55" fmla="*/ 347373 h 593115"/>
                  <a:gd name="connsiteX56" fmla="*/ 47091 w 373682"/>
                  <a:gd name="connsiteY56" fmla="*/ 278394 h 593115"/>
                  <a:gd name="connsiteX57" fmla="*/ 8355 w 373682"/>
                  <a:gd name="connsiteY57" fmla="*/ 300392 h 593115"/>
                  <a:gd name="connsiteX58" fmla="*/ 8355 w 373682"/>
                  <a:gd name="connsiteY58" fmla="*/ 354250 h 593115"/>
                  <a:gd name="connsiteX59" fmla="*/ 47091 w 373682"/>
                  <a:gd name="connsiteY59" fmla="*/ 333769 h 593115"/>
                  <a:gd name="connsiteX60" fmla="*/ 262787 w 373682"/>
                  <a:gd name="connsiteY60" fmla="*/ 269251 h 593115"/>
                  <a:gd name="connsiteX61" fmla="*/ 236963 w 373682"/>
                  <a:gd name="connsiteY61" fmla="*/ 284420 h 593115"/>
                  <a:gd name="connsiteX62" fmla="*/ 236963 w 373682"/>
                  <a:gd name="connsiteY62" fmla="*/ 320827 h 593115"/>
                  <a:gd name="connsiteX63" fmla="*/ 262787 w 373682"/>
                  <a:gd name="connsiteY63" fmla="*/ 306416 h 593115"/>
                  <a:gd name="connsiteX64" fmla="*/ 91903 w 373682"/>
                  <a:gd name="connsiteY64" fmla="*/ 255637 h 593115"/>
                  <a:gd name="connsiteX65" fmla="*/ 53167 w 373682"/>
                  <a:gd name="connsiteY65" fmla="*/ 277635 h 593115"/>
                  <a:gd name="connsiteX66" fmla="*/ 53167 w 373682"/>
                  <a:gd name="connsiteY66" fmla="*/ 331493 h 593115"/>
                  <a:gd name="connsiteX67" fmla="*/ 91903 w 373682"/>
                  <a:gd name="connsiteY67" fmla="*/ 311012 h 593115"/>
                  <a:gd name="connsiteX68" fmla="*/ 293170 w 373682"/>
                  <a:gd name="connsiteY68" fmla="*/ 254082 h 593115"/>
                  <a:gd name="connsiteX69" fmla="*/ 266585 w 373682"/>
                  <a:gd name="connsiteY69" fmla="*/ 268493 h 593115"/>
                  <a:gd name="connsiteX70" fmla="*/ 266585 w 373682"/>
                  <a:gd name="connsiteY70" fmla="*/ 305657 h 593115"/>
                  <a:gd name="connsiteX71" fmla="*/ 293170 w 373682"/>
                  <a:gd name="connsiteY71" fmla="*/ 291247 h 593115"/>
                  <a:gd name="connsiteX72" fmla="*/ 150350 w 373682"/>
                  <a:gd name="connsiteY72" fmla="*/ 251111 h 593115"/>
                  <a:gd name="connsiteX73" fmla="*/ 195918 w 373682"/>
                  <a:gd name="connsiteY73" fmla="*/ 270822 h 593115"/>
                  <a:gd name="connsiteX74" fmla="*/ 195918 w 373682"/>
                  <a:gd name="connsiteY74" fmla="*/ 312518 h 593115"/>
                  <a:gd name="connsiteX75" fmla="*/ 150350 w 373682"/>
                  <a:gd name="connsiteY75" fmla="*/ 294324 h 593115"/>
                  <a:gd name="connsiteX76" fmla="*/ 303044 w 373682"/>
                  <a:gd name="connsiteY76" fmla="*/ 212366 h 593115"/>
                  <a:gd name="connsiteX77" fmla="*/ 373682 w 373682"/>
                  <a:gd name="connsiteY77" fmla="*/ 247256 h 593115"/>
                  <a:gd name="connsiteX78" fmla="*/ 373682 w 373682"/>
                  <a:gd name="connsiteY78" fmla="*/ 259391 h 593115"/>
                  <a:gd name="connsiteX79" fmla="*/ 373682 w 373682"/>
                  <a:gd name="connsiteY79" fmla="*/ 272285 h 593115"/>
                  <a:gd name="connsiteX80" fmla="*/ 373682 w 373682"/>
                  <a:gd name="connsiteY80" fmla="*/ 593115 h 593115"/>
                  <a:gd name="connsiteX81" fmla="*/ 352415 w 373682"/>
                  <a:gd name="connsiteY81" fmla="*/ 593115 h 593115"/>
                  <a:gd name="connsiteX82" fmla="*/ 352415 w 373682"/>
                  <a:gd name="connsiteY82" fmla="*/ 263183 h 593115"/>
                  <a:gd name="connsiteX83" fmla="*/ 303044 w 373682"/>
                  <a:gd name="connsiteY83" fmla="*/ 241946 h 593115"/>
                  <a:gd name="connsiteX84" fmla="*/ 303044 w 373682"/>
                  <a:gd name="connsiteY84" fmla="*/ 593115 h 593115"/>
                  <a:gd name="connsiteX85" fmla="*/ 230886 w 373682"/>
                  <a:gd name="connsiteY85" fmla="*/ 593115 h 593115"/>
                  <a:gd name="connsiteX86" fmla="*/ 230886 w 373682"/>
                  <a:gd name="connsiteY86" fmla="*/ 260149 h 593115"/>
                  <a:gd name="connsiteX87" fmla="*/ 47091 w 373682"/>
                  <a:gd name="connsiteY87" fmla="*/ 194951 h 593115"/>
                  <a:gd name="connsiteX88" fmla="*/ 8355 w 373682"/>
                  <a:gd name="connsiteY88" fmla="*/ 216950 h 593115"/>
                  <a:gd name="connsiteX89" fmla="*/ 8355 w 373682"/>
                  <a:gd name="connsiteY89" fmla="*/ 271566 h 593115"/>
                  <a:gd name="connsiteX90" fmla="*/ 47091 w 373682"/>
                  <a:gd name="connsiteY90" fmla="*/ 250327 h 593115"/>
                  <a:gd name="connsiteX91" fmla="*/ 163996 w 373682"/>
                  <a:gd name="connsiteY91" fmla="*/ 190435 h 593115"/>
                  <a:gd name="connsiteX92" fmla="*/ 209686 w 373682"/>
                  <a:gd name="connsiteY92" fmla="*/ 209388 h 593115"/>
                  <a:gd name="connsiteX93" fmla="*/ 209686 w 373682"/>
                  <a:gd name="connsiteY93" fmla="*/ 251842 h 593115"/>
                  <a:gd name="connsiteX94" fmla="*/ 163996 w 373682"/>
                  <a:gd name="connsiteY94" fmla="*/ 233648 h 593115"/>
                  <a:gd name="connsiteX95" fmla="*/ 91903 w 373682"/>
                  <a:gd name="connsiteY95" fmla="*/ 172953 h 593115"/>
                  <a:gd name="connsiteX96" fmla="*/ 53167 w 373682"/>
                  <a:gd name="connsiteY96" fmla="*/ 194193 h 593115"/>
                  <a:gd name="connsiteX97" fmla="*/ 53167 w 373682"/>
                  <a:gd name="connsiteY97" fmla="*/ 248810 h 593115"/>
                  <a:gd name="connsiteX98" fmla="*/ 91903 w 373682"/>
                  <a:gd name="connsiteY98" fmla="*/ 227570 h 593115"/>
                  <a:gd name="connsiteX99" fmla="*/ 47091 w 373682"/>
                  <a:gd name="connsiteY99" fmla="*/ 112268 h 593115"/>
                  <a:gd name="connsiteX100" fmla="*/ 8355 w 373682"/>
                  <a:gd name="connsiteY100" fmla="*/ 134266 h 593115"/>
                  <a:gd name="connsiteX101" fmla="*/ 8355 w 373682"/>
                  <a:gd name="connsiteY101" fmla="*/ 188124 h 593115"/>
                  <a:gd name="connsiteX102" fmla="*/ 47091 w 373682"/>
                  <a:gd name="connsiteY102" fmla="*/ 166885 h 593115"/>
                  <a:gd name="connsiteX103" fmla="*/ 118428 w 373682"/>
                  <a:gd name="connsiteY103" fmla="*/ 108437 h 593115"/>
                  <a:gd name="connsiteX104" fmla="*/ 163996 w 373682"/>
                  <a:gd name="connsiteY104" fmla="*/ 128178 h 593115"/>
                  <a:gd name="connsiteX105" fmla="*/ 163996 w 373682"/>
                  <a:gd name="connsiteY105" fmla="*/ 170697 h 593115"/>
                  <a:gd name="connsiteX106" fmla="*/ 118428 w 373682"/>
                  <a:gd name="connsiteY106" fmla="*/ 152475 h 593115"/>
                  <a:gd name="connsiteX107" fmla="*/ 91903 w 373682"/>
                  <a:gd name="connsiteY107" fmla="*/ 89511 h 593115"/>
                  <a:gd name="connsiteX108" fmla="*/ 53167 w 373682"/>
                  <a:gd name="connsiteY108" fmla="*/ 111509 h 593115"/>
                  <a:gd name="connsiteX109" fmla="*/ 53167 w 373682"/>
                  <a:gd name="connsiteY109" fmla="*/ 165367 h 593115"/>
                  <a:gd name="connsiteX110" fmla="*/ 91903 w 373682"/>
                  <a:gd name="connsiteY110" fmla="*/ 144128 h 593115"/>
                  <a:gd name="connsiteX111" fmla="*/ 70636 w 373682"/>
                  <a:gd name="connsiteY111" fmla="*/ 0 h 593115"/>
                  <a:gd name="connsiteX112" fmla="*/ 91903 w 373682"/>
                  <a:gd name="connsiteY112" fmla="*/ 0 h 593115"/>
                  <a:gd name="connsiteX113" fmla="*/ 91903 w 373682"/>
                  <a:gd name="connsiteY113" fmla="*/ 37928 h 593115"/>
                  <a:gd name="connsiteX114" fmla="*/ 106334 w 373682"/>
                  <a:gd name="connsiteY114" fmla="*/ 28067 h 593115"/>
                  <a:gd name="connsiteX115" fmla="*/ 211148 w 373682"/>
                  <a:gd name="connsiteY115" fmla="*/ 79650 h 593115"/>
                  <a:gd name="connsiteX116" fmla="*/ 211148 w 373682"/>
                  <a:gd name="connsiteY116" fmla="*/ 116061 h 593115"/>
                  <a:gd name="connsiteX117" fmla="*/ 106334 w 373682"/>
                  <a:gd name="connsiteY117" fmla="*/ 72064 h 593115"/>
                  <a:gd name="connsiteX118" fmla="*/ 106334 w 373682"/>
                  <a:gd name="connsiteY118" fmla="*/ 590922 h 593115"/>
                  <a:gd name="connsiteX119" fmla="*/ 0 w 373682"/>
                  <a:gd name="connsiteY119" fmla="*/ 590922 h 593115"/>
                  <a:gd name="connsiteX120" fmla="*/ 0 w 373682"/>
                  <a:gd name="connsiteY120" fmla="*/ 97855 h 593115"/>
                  <a:gd name="connsiteX121" fmla="*/ 70636 w 373682"/>
                  <a:gd name="connsiteY121" fmla="*/ 51583 h 593115"/>
                  <a:gd name="connsiteX0-1" fmla="*/ 262787 w 373682"/>
                  <a:gd name="connsiteY0-2" fmla="*/ 494515 h 593115"/>
                  <a:gd name="connsiteX1-3" fmla="*/ 236963 w 373682"/>
                  <a:gd name="connsiteY1-4" fmla="*/ 508926 h 593115"/>
                  <a:gd name="connsiteX2-5" fmla="*/ 236963 w 373682"/>
                  <a:gd name="connsiteY2-6" fmla="*/ 546090 h 593115"/>
                  <a:gd name="connsiteX3-7" fmla="*/ 262787 w 373682"/>
                  <a:gd name="connsiteY3-8" fmla="*/ 531680 h 593115"/>
                  <a:gd name="connsiteX4-9" fmla="*/ 262787 w 373682"/>
                  <a:gd name="connsiteY4-10" fmla="*/ 494515 h 593115"/>
                  <a:gd name="connsiteX5-11" fmla="*/ 293170 w 373682"/>
                  <a:gd name="connsiteY5-12" fmla="*/ 479346 h 593115"/>
                  <a:gd name="connsiteX6-13" fmla="*/ 266585 w 373682"/>
                  <a:gd name="connsiteY6-14" fmla="*/ 493756 h 593115"/>
                  <a:gd name="connsiteX7-15" fmla="*/ 266585 w 373682"/>
                  <a:gd name="connsiteY7-16" fmla="*/ 530163 h 593115"/>
                  <a:gd name="connsiteX8-17" fmla="*/ 293170 w 373682"/>
                  <a:gd name="connsiteY8-18" fmla="*/ 516510 h 593115"/>
                  <a:gd name="connsiteX9-19" fmla="*/ 293170 w 373682"/>
                  <a:gd name="connsiteY9-20" fmla="*/ 479346 h 593115"/>
                  <a:gd name="connsiteX10-21" fmla="*/ 47091 w 373682"/>
                  <a:gd name="connsiteY10-22" fmla="*/ 444519 h 593115"/>
                  <a:gd name="connsiteX11-23" fmla="*/ 8355 w 373682"/>
                  <a:gd name="connsiteY11-24" fmla="*/ 466518 h 593115"/>
                  <a:gd name="connsiteX12-25" fmla="*/ 8355 w 373682"/>
                  <a:gd name="connsiteY12-26" fmla="*/ 521134 h 593115"/>
                  <a:gd name="connsiteX13-27" fmla="*/ 47091 w 373682"/>
                  <a:gd name="connsiteY13-28" fmla="*/ 499894 h 593115"/>
                  <a:gd name="connsiteX14-29" fmla="*/ 47091 w 373682"/>
                  <a:gd name="connsiteY14-30" fmla="*/ 444519 h 593115"/>
                  <a:gd name="connsiteX15-31" fmla="*/ 151934 w 373682"/>
                  <a:gd name="connsiteY15-32" fmla="*/ 440694 h 593115"/>
                  <a:gd name="connsiteX16-33" fmla="*/ 197502 w 373682"/>
                  <a:gd name="connsiteY16-34" fmla="*/ 460397 h 593115"/>
                  <a:gd name="connsiteX17-35" fmla="*/ 197502 w 373682"/>
                  <a:gd name="connsiteY17-36" fmla="*/ 502832 h 593115"/>
                  <a:gd name="connsiteX18-37" fmla="*/ 151934 w 373682"/>
                  <a:gd name="connsiteY18-38" fmla="*/ 484646 h 593115"/>
                  <a:gd name="connsiteX19-39" fmla="*/ 151934 w 373682"/>
                  <a:gd name="connsiteY19-40" fmla="*/ 440694 h 593115"/>
                  <a:gd name="connsiteX20-41" fmla="*/ 262787 w 373682"/>
                  <a:gd name="connsiteY20-42" fmla="*/ 438389 h 593115"/>
                  <a:gd name="connsiteX21-43" fmla="*/ 236963 w 373682"/>
                  <a:gd name="connsiteY21-44" fmla="*/ 452799 h 593115"/>
                  <a:gd name="connsiteX22-45" fmla="*/ 236963 w 373682"/>
                  <a:gd name="connsiteY22-46" fmla="*/ 489206 h 593115"/>
                  <a:gd name="connsiteX23-47" fmla="*/ 262787 w 373682"/>
                  <a:gd name="connsiteY23-48" fmla="*/ 475553 h 593115"/>
                  <a:gd name="connsiteX24-49" fmla="*/ 262787 w 373682"/>
                  <a:gd name="connsiteY24-50" fmla="*/ 438389 h 593115"/>
                  <a:gd name="connsiteX25-51" fmla="*/ 91903 w 373682"/>
                  <a:gd name="connsiteY25-52" fmla="*/ 422521 h 593115"/>
                  <a:gd name="connsiteX26-53" fmla="*/ 53167 w 373682"/>
                  <a:gd name="connsiteY26-54" fmla="*/ 443761 h 593115"/>
                  <a:gd name="connsiteX27-55" fmla="*/ 53167 w 373682"/>
                  <a:gd name="connsiteY27-56" fmla="*/ 498377 h 593115"/>
                  <a:gd name="connsiteX28-57" fmla="*/ 91903 w 373682"/>
                  <a:gd name="connsiteY28-58" fmla="*/ 477138 h 593115"/>
                  <a:gd name="connsiteX29-59" fmla="*/ 91903 w 373682"/>
                  <a:gd name="connsiteY29-60" fmla="*/ 422521 h 593115"/>
                  <a:gd name="connsiteX30-61" fmla="*/ 293170 w 373682"/>
                  <a:gd name="connsiteY30-62" fmla="*/ 422461 h 593115"/>
                  <a:gd name="connsiteX31-63" fmla="*/ 266585 w 373682"/>
                  <a:gd name="connsiteY31-64" fmla="*/ 437630 h 593115"/>
                  <a:gd name="connsiteX32-65" fmla="*/ 266585 w 373682"/>
                  <a:gd name="connsiteY32-66" fmla="*/ 474036 h 593115"/>
                  <a:gd name="connsiteX33-67" fmla="*/ 293170 w 373682"/>
                  <a:gd name="connsiteY33-68" fmla="*/ 459626 h 593115"/>
                  <a:gd name="connsiteX34-69" fmla="*/ 293170 w 373682"/>
                  <a:gd name="connsiteY34-70" fmla="*/ 422461 h 593115"/>
                  <a:gd name="connsiteX35-71" fmla="*/ 262787 w 373682"/>
                  <a:gd name="connsiteY35-72" fmla="*/ 381504 h 593115"/>
                  <a:gd name="connsiteX36-73" fmla="*/ 236963 w 373682"/>
                  <a:gd name="connsiteY36-74" fmla="*/ 396673 h 593115"/>
                  <a:gd name="connsiteX37-75" fmla="*/ 236963 w 373682"/>
                  <a:gd name="connsiteY37-76" fmla="*/ 433079 h 593115"/>
                  <a:gd name="connsiteX38-77" fmla="*/ 262787 w 373682"/>
                  <a:gd name="connsiteY38-78" fmla="*/ 419427 h 593115"/>
                  <a:gd name="connsiteX39-79" fmla="*/ 262787 w 373682"/>
                  <a:gd name="connsiteY39-80" fmla="*/ 381504 h 593115"/>
                  <a:gd name="connsiteX40-81" fmla="*/ 293170 w 373682"/>
                  <a:gd name="connsiteY40-82" fmla="*/ 366334 h 593115"/>
                  <a:gd name="connsiteX41-83" fmla="*/ 266585 w 373682"/>
                  <a:gd name="connsiteY41-84" fmla="*/ 381504 h 593115"/>
                  <a:gd name="connsiteX42-85" fmla="*/ 266585 w 373682"/>
                  <a:gd name="connsiteY42-86" fmla="*/ 417910 h 593115"/>
                  <a:gd name="connsiteX43-87" fmla="*/ 293170 w 373682"/>
                  <a:gd name="connsiteY43-88" fmla="*/ 403499 h 593115"/>
                  <a:gd name="connsiteX44-89" fmla="*/ 293170 w 373682"/>
                  <a:gd name="connsiteY44-90" fmla="*/ 366334 h 593115"/>
                  <a:gd name="connsiteX45-91" fmla="*/ 47091 w 373682"/>
                  <a:gd name="connsiteY45-92" fmla="*/ 361836 h 593115"/>
                  <a:gd name="connsiteX46-93" fmla="*/ 8355 w 373682"/>
                  <a:gd name="connsiteY46-94" fmla="*/ 383075 h 593115"/>
                  <a:gd name="connsiteX47-95" fmla="*/ 8355 w 373682"/>
                  <a:gd name="connsiteY47-96" fmla="*/ 437692 h 593115"/>
                  <a:gd name="connsiteX48-97" fmla="*/ 47091 w 373682"/>
                  <a:gd name="connsiteY48-98" fmla="*/ 416452 h 593115"/>
                  <a:gd name="connsiteX49-99" fmla="*/ 47091 w 373682"/>
                  <a:gd name="connsiteY49-100" fmla="*/ 361836 h 593115"/>
                  <a:gd name="connsiteX50-101" fmla="*/ 91903 w 373682"/>
                  <a:gd name="connsiteY50-102" fmla="*/ 339079 h 593115"/>
                  <a:gd name="connsiteX51-103" fmla="*/ 53167 w 373682"/>
                  <a:gd name="connsiteY51-104" fmla="*/ 361077 h 593115"/>
                  <a:gd name="connsiteX52-105" fmla="*/ 53167 w 373682"/>
                  <a:gd name="connsiteY52-106" fmla="*/ 414935 h 593115"/>
                  <a:gd name="connsiteX53-107" fmla="*/ 91903 w 373682"/>
                  <a:gd name="connsiteY53-108" fmla="*/ 393695 h 593115"/>
                  <a:gd name="connsiteX54-109" fmla="*/ 91903 w 373682"/>
                  <a:gd name="connsiteY54-110" fmla="*/ 339079 h 593115"/>
                  <a:gd name="connsiteX55-111" fmla="*/ 118428 w 373682"/>
                  <a:gd name="connsiteY55-112" fmla="*/ 333719 h 593115"/>
                  <a:gd name="connsiteX56-113" fmla="*/ 163996 w 373682"/>
                  <a:gd name="connsiteY56-114" fmla="*/ 353460 h 593115"/>
                  <a:gd name="connsiteX57-115" fmla="*/ 163996 w 373682"/>
                  <a:gd name="connsiteY57-116" fmla="*/ 395979 h 593115"/>
                  <a:gd name="connsiteX58-117" fmla="*/ 118428 w 373682"/>
                  <a:gd name="connsiteY58-118" fmla="*/ 377757 h 593115"/>
                  <a:gd name="connsiteX59-119" fmla="*/ 118428 w 373682"/>
                  <a:gd name="connsiteY59-120" fmla="*/ 333719 h 593115"/>
                  <a:gd name="connsiteX60-121" fmla="*/ 262787 w 373682"/>
                  <a:gd name="connsiteY60-122" fmla="*/ 325377 h 593115"/>
                  <a:gd name="connsiteX61-123" fmla="*/ 236963 w 373682"/>
                  <a:gd name="connsiteY61-124" fmla="*/ 340547 h 593115"/>
                  <a:gd name="connsiteX62-125" fmla="*/ 236963 w 373682"/>
                  <a:gd name="connsiteY62-126" fmla="*/ 376953 h 593115"/>
                  <a:gd name="connsiteX63-127" fmla="*/ 262787 w 373682"/>
                  <a:gd name="connsiteY63-128" fmla="*/ 362542 h 593115"/>
                  <a:gd name="connsiteX64-129" fmla="*/ 262787 w 373682"/>
                  <a:gd name="connsiteY64-130" fmla="*/ 325377 h 593115"/>
                  <a:gd name="connsiteX65-131" fmla="*/ 293170 w 373682"/>
                  <a:gd name="connsiteY65-132" fmla="*/ 310208 h 593115"/>
                  <a:gd name="connsiteX66-133" fmla="*/ 266585 w 373682"/>
                  <a:gd name="connsiteY66-134" fmla="*/ 325377 h 593115"/>
                  <a:gd name="connsiteX67-135" fmla="*/ 266585 w 373682"/>
                  <a:gd name="connsiteY67-136" fmla="*/ 361784 h 593115"/>
                  <a:gd name="connsiteX68-137" fmla="*/ 293170 w 373682"/>
                  <a:gd name="connsiteY68-138" fmla="*/ 347373 h 593115"/>
                  <a:gd name="connsiteX69-139" fmla="*/ 293170 w 373682"/>
                  <a:gd name="connsiteY69-140" fmla="*/ 310208 h 593115"/>
                  <a:gd name="connsiteX70-141" fmla="*/ 47091 w 373682"/>
                  <a:gd name="connsiteY70-142" fmla="*/ 278394 h 593115"/>
                  <a:gd name="connsiteX71-143" fmla="*/ 8355 w 373682"/>
                  <a:gd name="connsiteY71-144" fmla="*/ 300392 h 593115"/>
                  <a:gd name="connsiteX72-145" fmla="*/ 8355 w 373682"/>
                  <a:gd name="connsiteY72-146" fmla="*/ 354250 h 593115"/>
                  <a:gd name="connsiteX73-147" fmla="*/ 47091 w 373682"/>
                  <a:gd name="connsiteY73-148" fmla="*/ 333769 h 593115"/>
                  <a:gd name="connsiteX74-149" fmla="*/ 47091 w 373682"/>
                  <a:gd name="connsiteY74-150" fmla="*/ 278394 h 593115"/>
                  <a:gd name="connsiteX75-151" fmla="*/ 262787 w 373682"/>
                  <a:gd name="connsiteY75-152" fmla="*/ 269251 h 593115"/>
                  <a:gd name="connsiteX76-153" fmla="*/ 236963 w 373682"/>
                  <a:gd name="connsiteY76-154" fmla="*/ 284420 h 593115"/>
                  <a:gd name="connsiteX77-155" fmla="*/ 236963 w 373682"/>
                  <a:gd name="connsiteY77-156" fmla="*/ 320827 h 593115"/>
                  <a:gd name="connsiteX78-157" fmla="*/ 262787 w 373682"/>
                  <a:gd name="connsiteY78-158" fmla="*/ 306416 h 593115"/>
                  <a:gd name="connsiteX79-159" fmla="*/ 262787 w 373682"/>
                  <a:gd name="connsiteY79-160" fmla="*/ 269251 h 593115"/>
                  <a:gd name="connsiteX80-161" fmla="*/ 91903 w 373682"/>
                  <a:gd name="connsiteY80-162" fmla="*/ 255637 h 593115"/>
                  <a:gd name="connsiteX81-163" fmla="*/ 53167 w 373682"/>
                  <a:gd name="connsiteY81-164" fmla="*/ 277635 h 593115"/>
                  <a:gd name="connsiteX82-165" fmla="*/ 53167 w 373682"/>
                  <a:gd name="connsiteY82-166" fmla="*/ 331493 h 593115"/>
                  <a:gd name="connsiteX83-167" fmla="*/ 91903 w 373682"/>
                  <a:gd name="connsiteY83-168" fmla="*/ 311012 h 593115"/>
                  <a:gd name="connsiteX84-169" fmla="*/ 91903 w 373682"/>
                  <a:gd name="connsiteY84-170" fmla="*/ 255637 h 593115"/>
                  <a:gd name="connsiteX85-171" fmla="*/ 293170 w 373682"/>
                  <a:gd name="connsiteY85-172" fmla="*/ 254082 h 593115"/>
                  <a:gd name="connsiteX86-173" fmla="*/ 266585 w 373682"/>
                  <a:gd name="connsiteY86-174" fmla="*/ 268493 h 593115"/>
                  <a:gd name="connsiteX87-175" fmla="*/ 266585 w 373682"/>
                  <a:gd name="connsiteY87-176" fmla="*/ 305657 h 593115"/>
                  <a:gd name="connsiteX88-177" fmla="*/ 293170 w 373682"/>
                  <a:gd name="connsiteY88-178" fmla="*/ 291247 h 593115"/>
                  <a:gd name="connsiteX89-179" fmla="*/ 293170 w 373682"/>
                  <a:gd name="connsiteY89-180" fmla="*/ 254082 h 593115"/>
                  <a:gd name="connsiteX90-181" fmla="*/ 150350 w 373682"/>
                  <a:gd name="connsiteY90-182" fmla="*/ 251111 h 593115"/>
                  <a:gd name="connsiteX91-183" fmla="*/ 195918 w 373682"/>
                  <a:gd name="connsiteY91-184" fmla="*/ 270822 h 593115"/>
                  <a:gd name="connsiteX92-185" fmla="*/ 195918 w 373682"/>
                  <a:gd name="connsiteY92-186" fmla="*/ 312518 h 593115"/>
                  <a:gd name="connsiteX93-187" fmla="*/ 150350 w 373682"/>
                  <a:gd name="connsiteY93-188" fmla="*/ 294324 h 593115"/>
                  <a:gd name="connsiteX94-189" fmla="*/ 150350 w 373682"/>
                  <a:gd name="connsiteY94-190" fmla="*/ 251111 h 593115"/>
                  <a:gd name="connsiteX95-191" fmla="*/ 303044 w 373682"/>
                  <a:gd name="connsiteY95-192" fmla="*/ 212366 h 593115"/>
                  <a:gd name="connsiteX96-193" fmla="*/ 373682 w 373682"/>
                  <a:gd name="connsiteY96-194" fmla="*/ 247256 h 593115"/>
                  <a:gd name="connsiteX97-195" fmla="*/ 373682 w 373682"/>
                  <a:gd name="connsiteY97-196" fmla="*/ 259391 h 593115"/>
                  <a:gd name="connsiteX98-197" fmla="*/ 373682 w 373682"/>
                  <a:gd name="connsiteY98-198" fmla="*/ 272285 h 593115"/>
                  <a:gd name="connsiteX99-199" fmla="*/ 373682 w 373682"/>
                  <a:gd name="connsiteY99-200" fmla="*/ 593115 h 593115"/>
                  <a:gd name="connsiteX100-201" fmla="*/ 352415 w 373682"/>
                  <a:gd name="connsiteY100-202" fmla="*/ 593115 h 593115"/>
                  <a:gd name="connsiteX101-203" fmla="*/ 352415 w 373682"/>
                  <a:gd name="connsiteY101-204" fmla="*/ 263183 h 593115"/>
                  <a:gd name="connsiteX102-205" fmla="*/ 303044 w 373682"/>
                  <a:gd name="connsiteY102-206" fmla="*/ 241946 h 593115"/>
                  <a:gd name="connsiteX103-207" fmla="*/ 303044 w 373682"/>
                  <a:gd name="connsiteY103-208" fmla="*/ 593115 h 593115"/>
                  <a:gd name="connsiteX104-209" fmla="*/ 230886 w 373682"/>
                  <a:gd name="connsiteY104-210" fmla="*/ 593115 h 593115"/>
                  <a:gd name="connsiteX105-211" fmla="*/ 230886 w 373682"/>
                  <a:gd name="connsiteY105-212" fmla="*/ 260149 h 593115"/>
                  <a:gd name="connsiteX106-213" fmla="*/ 303044 w 373682"/>
                  <a:gd name="connsiteY106-214" fmla="*/ 212366 h 593115"/>
                  <a:gd name="connsiteX107-215" fmla="*/ 47091 w 373682"/>
                  <a:gd name="connsiteY107-216" fmla="*/ 194951 h 593115"/>
                  <a:gd name="connsiteX108-217" fmla="*/ 8355 w 373682"/>
                  <a:gd name="connsiteY108-218" fmla="*/ 216950 h 593115"/>
                  <a:gd name="connsiteX109-219" fmla="*/ 8355 w 373682"/>
                  <a:gd name="connsiteY109-220" fmla="*/ 271566 h 593115"/>
                  <a:gd name="connsiteX110-221" fmla="*/ 47091 w 373682"/>
                  <a:gd name="connsiteY110-222" fmla="*/ 250327 h 593115"/>
                  <a:gd name="connsiteX111-223" fmla="*/ 47091 w 373682"/>
                  <a:gd name="connsiteY111-224" fmla="*/ 194951 h 593115"/>
                  <a:gd name="connsiteX112-225" fmla="*/ 163996 w 373682"/>
                  <a:gd name="connsiteY112-226" fmla="*/ 233648 h 593115"/>
                  <a:gd name="connsiteX113-227" fmla="*/ 209686 w 373682"/>
                  <a:gd name="connsiteY113-228" fmla="*/ 209388 h 593115"/>
                  <a:gd name="connsiteX114-229" fmla="*/ 209686 w 373682"/>
                  <a:gd name="connsiteY114-230" fmla="*/ 251842 h 593115"/>
                  <a:gd name="connsiteX115-231" fmla="*/ 163996 w 373682"/>
                  <a:gd name="connsiteY115-232" fmla="*/ 233648 h 593115"/>
                  <a:gd name="connsiteX116-233" fmla="*/ 91903 w 373682"/>
                  <a:gd name="connsiteY116-234" fmla="*/ 172953 h 593115"/>
                  <a:gd name="connsiteX117-235" fmla="*/ 53167 w 373682"/>
                  <a:gd name="connsiteY117-236" fmla="*/ 194193 h 593115"/>
                  <a:gd name="connsiteX118-237" fmla="*/ 53167 w 373682"/>
                  <a:gd name="connsiteY118-238" fmla="*/ 248810 h 593115"/>
                  <a:gd name="connsiteX119-239" fmla="*/ 91903 w 373682"/>
                  <a:gd name="connsiteY119-240" fmla="*/ 227570 h 593115"/>
                  <a:gd name="connsiteX120-241" fmla="*/ 91903 w 373682"/>
                  <a:gd name="connsiteY120-242" fmla="*/ 172953 h 593115"/>
                  <a:gd name="connsiteX121-243" fmla="*/ 47091 w 373682"/>
                  <a:gd name="connsiteY121-244" fmla="*/ 112268 h 593115"/>
                  <a:gd name="connsiteX122" fmla="*/ 8355 w 373682"/>
                  <a:gd name="connsiteY122" fmla="*/ 134266 h 593115"/>
                  <a:gd name="connsiteX123" fmla="*/ 8355 w 373682"/>
                  <a:gd name="connsiteY123" fmla="*/ 188124 h 593115"/>
                  <a:gd name="connsiteX124" fmla="*/ 47091 w 373682"/>
                  <a:gd name="connsiteY124" fmla="*/ 166885 h 593115"/>
                  <a:gd name="connsiteX125" fmla="*/ 47091 w 373682"/>
                  <a:gd name="connsiteY125" fmla="*/ 112268 h 593115"/>
                  <a:gd name="connsiteX126" fmla="*/ 118428 w 373682"/>
                  <a:gd name="connsiteY126" fmla="*/ 108437 h 593115"/>
                  <a:gd name="connsiteX127" fmla="*/ 163996 w 373682"/>
                  <a:gd name="connsiteY127" fmla="*/ 128178 h 593115"/>
                  <a:gd name="connsiteX128" fmla="*/ 163996 w 373682"/>
                  <a:gd name="connsiteY128" fmla="*/ 170697 h 593115"/>
                  <a:gd name="connsiteX129" fmla="*/ 118428 w 373682"/>
                  <a:gd name="connsiteY129" fmla="*/ 152475 h 593115"/>
                  <a:gd name="connsiteX130" fmla="*/ 118428 w 373682"/>
                  <a:gd name="connsiteY130" fmla="*/ 108437 h 593115"/>
                  <a:gd name="connsiteX131" fmla="*/ 91903 w 373682"/>
                  <a:gd name="connsiteY131" fmla="*/ 89511 h 593115"/>
                  <a:gd name="connsiteX132" fmla="*/ 53167 w 373682"/>
                  <a:gd name="connsiteY132" fmla="*/ 111509 h 593115"/>
                  <a:gd name="connsiteX133" fmla="*/ 53167 w 373682"/>
                  <a:gd name="connsiteY133" fmla="*/ 165367 h 593115"/>
                  <a:gd name="connsiteX134" fmla="*/ 91903 w 373682"/>
                  <a:gd name="connsiteY134" fmla="*/ 144128 h 593115"/>
                  <a:gd name="connsiteX135" fmla="*/ 91903 w 373682"/>
                  <a:gd name="connsiteY135" fmla="*/ 89511 h 593115"/>
                  <a:gd name="connsiteX136" fmla="*/ 70636 w 373682"/>
                  <a:gd name="connsiteY136" fmla="*/ 0 h 593115"/>
                  <a:gd name="connsiteX137" fmla="*/ 91903 w 373682"/>
                  <a:gd name="connsiteY137" fmla="*/ 0 h 593115"/>
                  <a:gd name="connsiteX138" fmla="*/ 91903 w 373682"/>
                  <a:gd name="connsiteY138" fmla="*/ 37928 h 593115"/>
                  <a:gd name="connsiteX139" fmla="*/ 106334 w 373682"/>
                  <a:gd name="connsiteY139" fmla="*/ 28067 h 593115"/>
                  <a:gd name="connsiteX140" fmla="*/ 211148 w 373682"/>
                  <a:gd name="connsiteY140" fmla="*/ 79650 h 593115"/>
                  <a:gd name="connsiteX141" fmla="*/ 211148 w 373682"/>
                  <a:gd name="connsiteY141" fmla="*/ 116061 h 593115"/>
                  <a:gd name="connsiteX142" fmla="*/ 106334 w 373682"/>
                  <a:gd name="connsiteY142" fmla="*/ 72064 h 593115"/>
                  <a:gd name="connsiteX143" fmla="*/ 106334 w 373682"/>
                  <a:gd name="connsiteY143" fmla="*/ 590922 h 593115"/>
                  <a:gd name="connsiteX144" fmla="*/ 0 w 373682"/>
                  <a:gd name="connsiteY144" fmla="*/ 590922 h 593115"/>
                  <a:gd name="connsiteX145" fmla="*/ 0 w 373682"/>
                  <a:gd name="connsiteY145" fmla="*/ 97855 h 593115"/>
                  <a:gd name="connsiteX146" fmla="*/ 70636 w 373682"/>
                  <a:gd name="connsiteY146" fmla="*/ 51583 h 593115"/>
                  <a:gd name="connsiteX147" fmla="*/ 70636 w 373682"/>
                  <a:gd name="connsiteY147" fmla="*/ 0 h 593115"/>
                  <a:gd name="connsiteX0-245" fmla="*/ 262787 w 373682"/>
                  <a:gd name="connsiteY0-246" fmla="*/ 494515 h 593115"/>
                  <a:gd name="connsiteX1-247" fmla="*/ 236963 w 373682"/>
                  <a:gd name="connsiteY1-248" fmla="*/ 508926 h 593115"/>
                  <a:gd name="connsiteX2-249" fmla="*/ 236963 w 373682"/>
                  <a:gd name="connsiteY2-250" fmla="*/ 546090 h 593115"/>
                  <a:gd name="connsiteX3-251" fmla="*/ 262787 w 373682"/>
                  <a:gd name="connsiteY3-252" fmla="*/ 531680 h 593115"/>
                  <a:gd name="connsiteX4-253" fmla="*/ 262787 w 373682"/>
                  <a:gd name="connsiteY4-254" fmla="*/ 494515 h 593115"/>
                  <a:gd name="connsiteX5-255" fmla="*/ 293170 w 373682"/>
                  <a:gd name="connsiteY5-256" fmla="*/ 479346 h 593115"/>
                  <a:gd name="connsiteX6-257" fmla="*/ 266585 w 373682"/>
                  <a:gd name="connsiteY6-258" fmla="*/ 493756 h 593115"/>
                  <a:gd name="connsiteX7-259" fmla="*/ 266585 w 373682"/>
                  <a:gd name="connsiteY7-260" fmla="*/ 530163 h 593115"/>
                  <a:gd name="connsiteX8-261" fmla="*/ 293170 w 373682"/>
                  <a:gd name="connsiteY8-262" fmla="*/ 516510 h 593115"/>
                  <a:gd name="connsiteX9-263" fmla="*/ 293170 w 373682"/>
                  <a:gd name="connsiteY9-264" fmla="*/ 479346 h 593115"/>
                  <a:gd name="connsiteX10-265" fmla="*/ 47091 w 373682"/>
                  <a:gd name="connsiteY10-266" fmla="*/ 444519 h 593115"/>
                  <a:gd name="connsiteX11-267" fmla="*/ 8355 w 373682"/>
                  <a:gd name="connsiteY11-268" fmla="*/ 466518 h 593115"/>
                  <a:gd name="connsiteX12-269" fmla="*/ 8355 w 373682"/>
                  <a:gd name="connsiteY12-270" fmla="*/ 521134 h 593115"/>
                  <a:gd name="connsiteX13-271" fmla="*/ 47091 w 373682"/>
                  <a:gd name="connsiteY13-272" fmla="*/ 499894 h 593115"/>
                  <a:gd name="connsiteX14-273" fmla="*/ 47091 w 373682"/>
                  <a:gd name="connsiteY14-274" fmla="*/ 444519 h 593115"/>
                  <a:gd name="connsiteX15-275" fmla="*/ 151934 w 373682"/>
                  <a:gd name="connsiteY15-276" fmla="*/ 440694 h 593115"/>
                  <a:gd name="connsiteX16-277" fmla="*/ 197502 w 373682"/>
                  <a:gd name="connsiteY16-278" fmla="*/ 460397 h 593115"/>
                  <a:gd name="connsiteX17-279" fmla="*/ 197502 w 373682"/>
                  <a:gd name="connsiteY17-280" fmla="*/ 502832 h 593115"/>
                  <a:gd name="connsiteX18-281" fmla="*/ 151934 w 373682"/>
                  <a:gd name="connsiteY18-282" fmla="*/ 484646 h 593115"/>
                  <a:gd name="connsiteX19-283" fmla="*/ 151934 w 373682"/>
                  <a:gd name="connsiteY19-284" fmla="*/ 440694 h 593115"/>
                  <a:gd name="connsiteX20-285" fmla="*/ 262787 w 373682"/>
                  <a:gd name="connsiteY20-286" fmla="*/ 438389 h 593115"/>
                  <a:gd name="connsiteX21-287" fmla="*/ 236963 w 373682"/>
                  <a:gd name="connsiteY21-288" fmla="*/ 452799 h 593115"/>
                  <a:gd name="connsiteX22-289" fmla="*/ 236963 w 373682"/>
                  <a:gd name="connsiteY22-290" fmla="*/ 489206 h 593115"/>
                  <a:gd name="connsiteX23-291" fmla="*/ 262787 w 373682"/>
                  <a:gd name="connsiteY23-292" fmla="*/ 475553 h 593115"/>
                  <a:gd name="connsiteX24-293" fmla="*/ 262787 w 373682"/>
                  <a:gd name="connsiteY24-294" fmla="*/ 438389 h 593115"/>
                  <a:gd name="connsiteX25-295" fmla="*/ 91903 w 373682"/>
                  <a:gd name="connsiteY25-296" fmla="*/ 422521 h 593115"/>
                  <a:gd name="connsiteX26-297" fmla="*/ 53167 w 373682"/>
                  <a:gd name="connsiteY26-298" fmla="*/ 443761 h 593115"/>
                  <a:gd name="connsiteX27-299" fmla="*/ 53167 w 373682"/>
                  <a:gd name="connsiteY27-300" fmla="*/ 498377 h 593115"/>
                  <a:gd name="connsiteX28-301" fmla="*/ 91903 w 373682"/>
                  <a:gd name="connsiteY28-302" fmla="*/ 477138 h 593115"/>
                  <a:gd name="connsiteX29-303" fmla="*/ 91903 w 373682"/>
                  <a:gd name="connsiteY29-304" fmla="*/ 422521 h 593115"/>
                  <a:gd name="connsiteX30-305" fmla="*/ 293170 w 373682"/>
                  <a:gd name="connsiteY30-306" fmla="*/ 422461 h 593115"/>
                  <a:gd name="connsiteX31-307" fmla="*/ 266585 w 373682"/>
                  <a:gd name="connsiteY31-308" fmla="*/ 437630 h 593115"/>
                  <a:gd name="connsiteX32-309" fmla="*/ 266585 w 373682"/>
                  <a:gd name="connsiteY32-310" fmla="*/ 474036 h 593115"/>
                  <a:gd name="connsiteX33-311" fmla="*/ 293170 w 373682"/>
                  <a:gd name="connsiteY33-312" fmla="*/ 459626 h 593115"/>
                  <a:gd name="connsiteX34-313" fmla="*/ 293170 w 373682"/>
                  <a:gd name="connsiteY34-314" fmla="*/ 422461 h 593115"/>
                  <a:gd name="connsiteX35-315" fmla="*/ 262787 w 373682"/>
                  <a:gd name="connsiteY35-316" fmla="*/ 381504 h 593115"/>
                  <a:gd name="connsiteX36-317" fmla="*/ 236963 w 373682"/>
                  <a:gd name="connsiteY36-318" fmla="*/ 396673 h 593115"/>
                  <a:gd name="connsiteX37-319" fmla="*/ 236963 w 373682"/>
                  <a:gd name="connsiteY37-320" fmla="*/ 433079 h 593115"/>
                  <a:gd name="connsiteX38-321" fmla="*/ 262787 w 373682"/>
                  <a:gd name="connsiteY38-322" fmla="*/ 419427 h 593115"/>
                  <a:gd name="connsiteX39-323" fmla="*/ 262787 w 373682"/>
                  <a:gd name="connsiteY39-324" fmla="*/ 381504 h 593115"/>
                  <a:gd name="connsiteX40-325" fmla="*/ 293170 w 373682"/>
                  <a:gd name="connsiteY40-326" fmla="*/ 366334 h 593115"/>
                  <a:gd name="connsiteX41-327" fmla="*/ 266585 w 373682"/>
                  <a:gd name="connsiteY41-328" fmla="*/ 381504 h 593115"/>
                  <a:gd name="connsiteX42-329" fmla="*/ 266585 w 373682"/>
                  <a:gd name="connsiteY42-330" fmla="*/ 417910 h 593115"/>
                  <a:gd name="connsiteX43-331" fmla="*/ 293170 w 373682"/>
                  <a:gd name="connsiteY43-332" fmla="*/ 403499 h 593115"/>
                  <a:gd name="connsiteX44-333" fmla="*/ 293170 w 373682"/>
                  <a:gd name="connsiteY44-334" fmla="*/ 366334 h 593115"/>
                  <a:gd name="connsiteX45-335" fmla="*/ 47091 w 373682"/>
                  <a:gd name="connsiteY45-336" fmla="*/ 361836 h 593115"/>
                  <a:gd name="connsiteX46-337" fmla="*/ 8355 w 373682"/>
                  <a:gd name="connsiteY46-338" fmla="*/ 383075 h 593115"/>
                  <a:gd name="connsiteX47-339" fmla="*/ 8355 w 373682"/>
                  <a:gd name="connsiteY47-340" fmla="*/ 437692 h 593115"/>
                  <a:gd name="connsiteX48-341" fmla="*/ 47091 w 373682"/>
                  <a:gd name="connsiteY48-342" fmla="*/ 416452 h 593115"/>
                  <a:gd name="connsiteX49-343" fmla="*/ 47091 w 373682"/>
                  <a:gd name="connsiteY49-344" fmla="*/ 361836 h 593115"/>
                  <a:gd name="connsiteX50-345" fmla="*/ 91903 w 373682"/>
                  <a:gd name="connsiteY50-346" fmla="*/ 339079 h 593115"/>
                  <a:gd name="connsiteX51-347" fmla="*/ 53167 w 373682"/>
                  <a:gd name="connsiteY51-348" fmla="*/ 361077 h 593115"/>
                  <a:gd name="connsiteX52-349" fmla="*/ 53167 w 373682"/>
                  <a:gd name="connsiteY52-350" fmla="*/ 414935 h 593115"/>
                  <a:gd name="connsiteX53-351" fmla="*/ 91903 w 373682"/>
                  <a:gd name="connsiteY53-352" fmla="*/ 393695 h 593115"/>
                  <a:gd name="connsiteX54-353" fmla="*/ 91903 w 373682"/>
                  <a:gd name="connsiteY54-354" fmla="*/ 339079 h 593115"/>
                  <a:gd name="connsiteX55-355" fmla="*/ 118428 w 373682"/>
                  <a:gd name="connsiteY55-356" fmla="*/ 333719 h 593115"/>
                  <a:gd name="connsiteX56-357" fmla="*/ 163996 w 373682"/>
                  <a:gd name="connsiteY56-358" fmla="*/ 353460 h 593115"/>
                  <a:gd name="connsiteX57-359" fmla="*/ 163996 w 373682"/>
                  <a:gd name="connsiteY57-360" fmla="*/ 395979 h 593115"/>
                  <a:gd name="connsiteX58-361" fmla="*/ 118428 w 373682"/>
                  <a:gd name="connsiteY58-362" fmla="*/ 377757 h 593115"/>
                  <a:gd name="connsiteX59-363" fmla="*/ 118428 w 373682"/>
                  <a:gd name="connsiteY59-364" fmla="*/ 333719 h 593115"/>
                  <a:gd name="connsiteX60-365" fmla="*/ 262787 w 373682"/>
                  <a:gd name="connsiteY60-366" fmla="*/ 325377 h 593115"/>
                  <a:gd name="connsiteX61-367" fmla="*/ 236963 w 373682"/>
                  <a:gd name="connsiteY61-368" fmla="*/ 340547 h 593115"/>
                  <a:gd name="connsiteX62-369" fmla="*/ 236963 w 373682"/>
                  <a:gd name="connsiteY62-370" fmla="*/ 376953 h 593115"/>
                  <a:gd name="connsiteX63-371" fmla="*/ 262787 w 373682"/>
                  <a:gd name="connsiteY63-372" fmla="*/ 362542 h 593115"/>
                  <a:gd name="connsiteX64-373" fmla="*/ 262787 w 373682"/>
                  <a:gd name="connsiteY64-374" fmla="*/ 325377 h 593115"/>
                  <a:gd name="connsiteX65-375" fmla="*/ 293170 w 373682"/>
                  <a:gd name="connsiteY65-376" fmla="*/ 310208 h 593115"/>
                  <a:gd name="connsiteX66-377" fmla="*/ 266585 w 373682"/>
                  <a:gd name="connsiteY66-378" fmla="*/ 325377 h 593115"/>
                  <a:gd name="connsiteX67-379" fmla="*/ 266585 w 373682"/>
                  <a:gd name="connsiteY67-380" fmla="*/ 361784 h 593115"/>
                  <a:gd name="connsiteX68-381" fmla="*/ 293170 w 373682"/>
                  <a:gd name="connsiteY68-382" fmla="*/ 347373 h 593115"/>
                  <a:gd name="connsiteX69-383" fmla="*/ 293170 w 373682"/>
                  <a:gd name="connsiteY69-384" fmla="*/ 310208 h 593115"/>
                  <a:gd name="connsiteX70-385" fmla="*/ 47091 w 373682"/>
                  <a:gd name="connsiteY70-386" fmla="*/ 278394 h 593115"/>
                  <a:gd name="connsiteX71-387" fmla="*/ 8355 w 373682"/>
                  <a:gd name="connsiteY71-388" fmla="*/ 300392 h 593115"/>
                  <a:gd name="connsiteX72-389" fmla="*/ 8355 w 373682"/>
                  <a:gd name="connsiteY72-390" fmla="*/ 354250 h 593115"/>
                  <a:gd name="connsiteX73-391" fmla="*/ 47091 w 373682"/>
                  <a:gd name="connsiteY73-392" fmla="*/ 333769 h 593115"/>
                  <a:gd name="connsiteX74-393" fmla="*/ 47091 w 373682"/>
                  <a:gd name="connsiteY74-394" fmla="*/ 278394 h 593115"/>
                  <a:gd name="connsiteX75-395" fmla="*/ 262787 w 373682"/>
                  <a:gd name="connsiteY75-396" fmla="*/ 269251 h 593115"/>
                  <a:gd name="connsiteX76-397" fmla="*/ 236963 w 373682"/>
                  <a:gd name="connsiteY76-398" fmla="*/ 284420 h 593115"/>
                  <a:gd name="connsiteX77-399" fmla="*/ 236963 w 373682"/>
                  <a:gd name="connsiteY77-400" fmla="*/ 320827 h 593115"/>
                  <a:gd name="connsiteX78-401" fmla="*/ 262787 w 373682"/>
                  <a:gd name="connsiteY78-402" fmla="*/ 306416 h 593115"/>
                  <a:gd name="connsiteX79-403" fmla="*/ 262787 w 373682"/>
                  <a:gd name="connsiteY79-404" fmla="*/ 269251 h 593115"/>
                  <a:gd name="connsiteX80-405" fmla="*/ 91903 w 373682"/>
                  <a:gd name="connsiteY80-406" fmla="*/ 255637 h 593115"/>
                  <a:gd name="connsiteX81-407" fmla="*/ 53167 w 373682"/>
                  <a:gd name="connsiteY81-408" fmla="*/ 277635 h 593115"/>
                  <a:gd name="connsiteX82-409" fmla="*/ 53167 w 373682"/>
                  <a:gd name="connsiteY82-410" fmla="*/ 331493 h 593115"/>
                  <a:gd name="connsiteX83-411" fmla="*/ 91903 w 373682"/>
                  <a:gd name="connsiteY83-412" fmla="*/ 311012 h 593115"/>
                  <a:gd name="connsiteX84-413" fmla="*/ 91903 w 373682"/>
                  <a:gd name="connsiteY84-414" fmla="*/ 255637 h 593115"/>
                  <a:gd name="connsiteX85-415" fmla="*/ 293170 w 373682"/>
                  <a:gd name="connsiteY85-416" fmla="*/ 254082 h 593115"/>
                  <a:gd name="connsiteX86-417" fmla="*/ 266585 w 373682"/>
                  <a:gd name="connsiteY86-418" fmla="*/ 268493 h 593115"/>
                  <a:gd name="connsiteX87-419" fmla="*/ 266585 w 373682"/>
                  <a:gd name="connsiteY87-420" fmla="*/ 305657 h 593115"/>
                  <a:gd name="connsiteX88-421" fmla="*/ 293170 w 373682"/>
                  <a:gd name="connsiteY88-422" fmla="*/ 291247 h 593115"/>
                  <a:gd name="connsiteX89-423" fmla="*/ 293170 w 373682"/>
                  <a:gd name="connsiteY89-424" fmla="*/ 254082 h 593115"/>
                  <a:gd name="connsiteX90-425" fmla="*/ 150350 w 373682"/>
                  <a:gd name="connsiteY90-426" fmla="*/ 251111 h 593115"/>
                  <a:gd name="connsiteX91-427" fmla="*/ 195918 w 373682"/>
                  <a:gd name="connsiteY91-428" fmla="*/ 270822 h 593115"/>
                  <a:gd name="connsiteX92-429" fmla="*/ 195918 w 373682"/>
                  <a:gd name="connsiteY92-430" fmla="*/ 312518 h 593115"/>
                  <a:gd name="connsiteX93-431" fmla="*/ 150350 w 373682"/>
                  <a:gd name="connsiteY93-432" fmla="*/ 294324 h 593115"/>
                  <a:gd name="connsiteX94-433" fmla="*/ 150350 w 373682"/>
                  <a:gd name="connsiteY94-434" fmla="*/ 251111 h 593115"/>
                  <a:gd name="connsiteX95-435" fmla="*/ 303044 w 373682"/>
                  <a:gd name="connsiteY95-436" fmla="*/ 212366 h 593115"/>
                  <a:gd name="connsiteX96-437" fmla="*/ 373682 w 373682"/>
                  <a:gd name="connsiteY96-438" fmla="*/ 247256 h 593115"/>
                  <a:gd name="connsiteX97-439" fmla="*/ 373682 w 373682"/>
                  <a:gd name="connsiteY97-440" fmla="*/ 259391 h 593115"/>
                  <a:gd name="connsiteX98-441" fmla="*/ 373682 w 373682"/>
                  <a:gd name="connsiteY98-442" fmla="*/ 272285 h 593115"/>
                  <a:gd name="connsiteX99-443" fmla="*/ 373682 w 373682"/>
                  <a:gd name="connsiteY99-444" fmla="*/ 593115 h 593115"/>
                  <a:gd name="connsiteX100-445" fmla="*/ 352415 w 373682"/>
                  <a:gd name="connsiteY100-446" fmla="*/ 593115 h 593115"/>
                  <a:gd name="connsiteX101-447" fmla="*/ 352415 w 373682"/>
                  <a:gd name="connsiteY101-448" fmla="*/ 263183 h 593115"/>
                  <a:gd name="connsiteX102-449" fmla="*/ 303044 w 373682"/>
                  <a:gd name="connsiteY102-450" fmla="*/ 241946 h 593115"/>
                  <a:gd name="connsiteX103-451" fmla="*/ 303044 w 373682"/>
                  <a:gd name="connsiteY103-452" fmla="*/ 593115 h 593115"/>
                  <a:gd name="connsiteX104-453" fmla="*/ 230886 w 373682"/>
                  <a:gd name="connsiteY104-454" fmla="*/ 593115 h 593115"/>
                  <a:gd name="connsiteX105-455" fmla="*/ 230886 w 373682"/>
                  <a:gd name="connsiteY105-456" fmla="*/ 260149 h 593115"/>
                  <a:gd name="connsiteX106-457" fmla="*/ 303044 w 373682"/>
                  <a:gd name="connsiteY106-458" fmla="*/ 212366 h 593115"/>
                  <a:gd name="connsiteX107-459" fmla="*/ 47091 w 373682"/>
                  <a:gd name="connsiteY107-460" fmla="*/ 194951 h 593115"/>
                  <a:gd name="connsiteX108-461" fmla="*/ 8355 w 373682"/>
                  <a:gd name="connsiteY108-462" fmla="*/ 216950 h 593115"/>
                  <a:gd name="connsiteX109-463" fmla="*/ 8355 w 373682"/>
                  <a:gd name="connsiteY109-464" fmla="*/ 271566 h 593115"/>
                  <a:gd name="connsiteX110-465" fmla="*/ 47091 w 373682"/>
                  <a:gd name="connsiteY110-466" fmla="*/ 250327 h 593115"/>
                  <a:gd name="connsiteX111-467" fmla="*/ 47091 w 373682"/>
                  <a:gd name="connsiteY111-468" fmla="*/ 194951 h 593115"/>
                  <a:gd name="connsiteX112-469" fmla="*/ 163996 w 373682"/>
                  <a:gd name="connsiteY112-470" fmla="*/ 233648 h 593115"/>
                  <a:gd name="connsiteX113-471" fmla="*/ 209686 w 373682"/>
                  <a:gd name="connsiteY113-472" fmla="*/ 251842 h 593115"/>
                  <a:gd name="connsiteX114-473" fmla="*/ 163996 w 373682"/>
                  <a:gd name="connsiteY114-474" fmla="*/ 233648 h 593115"/>
                  <a:gd name="connsiteX115-475" fmla="*/ 91903 w 373682"/>
                  <a:gd name="connsiteY115-476" fmla="*/ 172953 h 593115"/>
                  <a:gd name="connsiteX116-477" fmla="*/ 53167 w 373682"/>
                  <a:gd name="connsiteY116-478" fmla="*/ 194193 h 593115"/>
                  <a:gd name="connsiteX117-479" fmla="*/ 53167 w 373682"/>
                  <a:gd name="connsiteY117-480" fmla="*/ 248810 h 593115"/>
                  <a:gd name="connsiteX118-481" fmla="*/ 91903 w 373682"/>
                  <a:gd name="connsiteY118-482" fmla="*/ 227570 h 593115"/>
                  <a:gd name="connsiteX119-483" fmla="*/ 91903 w 373682"/>
                  <a:gd name="connsiteY119-484" fmla="*/ 172953 h 593115"/>
                  <a:gd name="connsiteX120-485" fmla="*/ 47091 w 373682"/>
                  <a:gd name="connsiteY120-486" fmla="*/ 112268 h 593115"/>
                  <a:gd name="connsiteX121-487" fmla="*/ 8355 w 373682"/>
                  <a:gd name="connsiteY121-488" fmla="*/ 134266 h 593115"/>
                  <a:gd name="connsiteX122-489" fmla="*/ 8355 w 373682"/>
                  <a:gd name="connsiteY122-490" fmla="*/ 188124 h 593115"/>
                  <a:gd name="connsiteX123-491" fmla="*/ 47091 w 373682"/>
                  <a:gd name="connsiteY123-492" fmla="*/ 166885 h 593115"/>
                  <a:gd name="connsiteX124-493" fmla="*/ 47091 w 373682"/>
                  <a:gd name="connsiteY124-494" fmla="*/ 112268 h 593115"/>
                  <a:gd name="connsiteX125-495" fmla="*/ 118428 w 373682"/>
                  <a:gd name="connsiteY125-496" fmla="*/ 108437 h 593115"/>
                  <a:gd name="connsiteX126-497" fmla="*/ 163996 w 373682"/>
                  <a:gd name="connsiteY126-498" fmla="*/ 128178 h 593115"/>
                  <a:gd name="connsiteX127-499" fmla="*/ 163996 w 373682"/>
                  <a:gd name="connsiteY127-500" fmla="*/ 170697 h 593115"/>
                  <a:gd name="connsiteX128-501" fmla="*/ 118428 w 373682"/>
                  <a:gd name="connsiteY128-502" fmla="*/ 152475 h 593115"/>
                  <a:gd name="connsiteX129-503" fmla="*/ 118428 w 373682"/>
                  <a:gd name="connsiteY129-504" fmla="*/ 108437 h 593115"/>
                  <a:gd name="connsiteX130-505" fmla="*/ 91903 w 373682"/>
                  <a:gd name="connsiteY130-506" fmla="*/ 89511 h 593115"/>
                  <a:gd name="connsiteX131-507" fmla="*/ 53167 w 373682"/>
                  <a:gd name="connsiteY131-508" fmla="*/ 111509 h 593115"/>
                  <a:gd name="connsiteX132-509" fmla="*/ 53167 w 373682"/>
                  <a:gd name="connsiteY132-510" fmla="*/ 165367 h 593115"/>
                  <a:gd name="connsiteX133-511" fmla="*/ 91903 w 373682"/>
                  <a:gd name="connsiteY133-512" fmla="*/ 144128 h 593115"/>
                  <a:gd name="connsiteX134-513" fmla="*/ 91903 w 373682"/>
                  <a:gd name="connsiteY134-514" fmla="*/ 89511 h 593115"/>
                  <a:gd name="connsiteX135-515" fmla="*/ 70636 w 373682"/>
                  <a:gd name="connsiteY135-516" fmla="*/ 0 h 593115"/>
                  <a:gd name="connsiteX136-517" fmla="*/ 91903 w 373682"/>
                  <a:gd name="connsiteY136-518" fmla="*/ 0 h 593115"/>
                  <a:gd name="connsiteX137-519" fmla="*/ 91903 w 373682"/>
                  <a:gd name="connsiteY137-520" fmla="*/ 37928 h 593115"/>
                  <a:gd name="connsiteX138-521" fmla="*/ 106334 w 373682"/>
                  <a:gd name="connsiteY138-522" fmla="*/ 28067 h 593115"/>
                  <a:gd name="connsiteX139-523" fmla="*/ 211148 w 373682"/>
                  <a:gd name="connsiteY139-524" fmla="*/ 79650 h 593115"/>
                  <a:gd name="connsiteX140-525" fmla="*/ 211148 w 373682"/>
                  <a:gd name="connsiteY140-526" fmla="*/ 116061 h 593115"/>
                  <a:gd name="connsiteX141-527" fmla="*/ 106334 w 373682"/>
                  <a:gd name="connsiteY141-528" fmla="*/ 72064 h 593115"/>
                  <a:gd name="connsiteX142-529" fmla="*/ 106334 w 373682"/>
                  <a:gd name="connsiteY142-530" fmla="*/ 590922 h 593115"/>
                  <a:gd name="connsiteX143-531" fmla="*/ 0 w 373682"/>
                  <a:gd name="connsiteY143-532" fmla="*/ 590922 h 593115"/>
                  <a:gd name="connsiteX144-533" fmla="*/ 0 w 373682"/>
                  <a:gd name="connsiteY144-534" fmla="*/ 97855 h 593115"/>
                  <a:gd name="connsiteX145-535" fmla="*/ 70636 w 373682"/>
                  <a:gd name="connsiteY145-536" fmla="*/ 51583 h 593115"/>
                  <a:gd name="connsiteX146-537" fmla="*/ 70636 w 373682"/>
                  <a:gd name="connsiteY146-538" fmla="*/ 0 h 593115"/>
                  <a:gd name="connsiteX0-539" fmla="*/ 262787 w 373682"/>
                  <a:gd name="connsiteY0-540" fmla="*/ 494515 h 593115"/>
                  <a:gd name="connsiteX1-541" fmla="*/ 236963 w 373682"/>
                  <a:gd name="connsiteY1-542" fmla="*/ 508926 h 593115"/>
                  <a:gd name="connsiteX2-543" fmla="*/ 236963 w 373682"/>
                  <a:gd name="connsiteY2-544" fmla="*/ 546090 h 593115"/>
                  <a:gd name="connsiteX3-545" fmla="*/ 262787 w 373682"/>
                  <a:gd name="connsiteY3-546" fmla="*/ 531680 h 593115"/>
                  <a:gd name="connsiteX4-547" fmla="*/ 262787 w 373682"/>
                  <a:gd name="connsiteY4-548" fmla="*/ 494515 h 593115"/>
                  <a:gd name="connsiteX5-549" fmla="*/ 293170 w 373682"/>
                  <a:gd name="connsiteY5-550" fmla="*/ 479346 h 593115"/>
                  <a:gd name="connsiteX6-551" fmla="*/ 266585 w 373682"/>
                  <a:gd name="connsiteY6-552" fmla="*/ 493756 h 593115"/>
                  <a:gd name="connsiteX7-553" fmla="*/ 266585 w 373682"/>
                  <a:gd name="connsiteY7-554" fmla="*/ 530163 h 593115"/>
                  <a:gd name="connsiteX8-555" fmla="*/ 293170 w 373682"/>
                  <a:gd name="connsiteY8-556" fmla="*/ 516510 h 593115"/>
                  <a:gd name="connsiteX9-557" fmla="*/ 293170 w 373682"/>
                  <a:gd name="connsiteY9-558" fmla="*/ 479346 h 593115"/>
                  <a:gd name="connsiteX10-559" fmla="*/ 47091 w 373682"/>
                  <a:gd name="connsiteY10-560" fmla="*/ 444519 h 593115"/>
                  <a:gd name="connsiteX11-561" fmla="*/ 8355 w 373682"/>
                  <a:gd name="connsiteY11-562" fmla="*/ 466518 h 593115"/>
                  <a:gd name="connsiteX12-563" fmla="*/ 8355 w 373682"/>
                  <a:gd name="connsiteY12-564" fmla="*/ 521134 h 593115"/>
                  <a:gd name="connsiteX13-565" fmla="*/ 47091 w 373682"/>
                  <a:gd name="connsiteY13-566" fmla="*/ 499894 h 593115"/>
                  <a:gd name="connsiteX14-567" fmla="*/ 47091 w 373682"/>
                  <a:gd name="connsiteY14-568" fmla="*/ 444519 h 593115"/>
                  <a:gd name="connsiteX15-569" fmla="*/ 151934 w 373682"/>
                  <a:gd name="connsiteY15-570" fmla="*/ 440694 h 593115"/>
                  <a:gd name="connsiteX16-571" fmla="*/ 197502 w 373682"/>
                  <a:gd name="connsiteY16-572" fmla="*/ 460397 h 593115"/>
                  <a:gd name="connsiteX17-573" fmla="*/ 197502 w 373682"/>
                  <a:gd name="connsiteY17-574" fmla="*/ 502832 h 593115"/>
                  <a:gd name="connsiteX18-575" fmla="*/ 151934 w 373682"/>
                  <a:gd name="connsiteY18-576" fmla="*/ 484646 h 593115"/>
                  <a:gd name="connsiteX19-577" fmla="*/ 151934 w 373682"/>
                  <a:gd name="connsiteY19-578" fmla="*/ 440694 h 593115"/>
                  <a:gd name="connsiteX20-579" fmla="*/ 262787 w 373682"/>
                  <a:gd name="connsiteY20-580" fmla="*/ 438389 h 593115"/>
                  <a:gd name="connsiteX21-581" fmla="*/ 236963 w 373682"/>
                  <a:gd name="connsiteY21-582" fmla="*/ 452799 h 593115"/>
                  <a:gd name="connsiteX22-583" fmla="*/ 236963 w 373682"/>
                  <a:gd name="connsiteY22-584" fmla="*/ 489206 h 593115"/>
                  <a:gd name="connsiteX23-585" fmla="*/ 262787 w 373682"/>
                  <a:gd name="connsiteY23-586" fmla="*/ 475553 h 593115"/>
                  <a:gd name="connsiteX24-587" fmla="*/ 262787 w 373682"/>
                  <a:gd name="connsiteY24-588" fmla="*/ 438389 h 593115"/>
                  <a:gd name="connsiteX25-589" fmla="*/ 91903 w 373682"/>
                  <a:gd name="connsiteY25-590" fmla="*/ 422521 h 593115"/>
                  <a:gd name="connsiteX26-591" fmla="*/ 53167 w 373682"/>
                  <a:gd name="connsiteY26-592" fmla="*/ 443761 h 593115"/>
                  <a:gd name="connsiteX27-593" fmla="*/ 53167 w 373682"/>
                  <a:gd name="connsiteY27-594" fmla="*/ 498377 h 593115"/>
                  <a:gd name="connsiteX28-595" fmla="*/ 91903 w 373682"/>
                  <a:gd name="connsiteY28-596" fmla="*/ 477138 h 593115"/>
                  <a:gd name="connsiteX29-597" fmla="*/ 91903 w 373682"/>
                  <a:gd name="connsiteY29-598" fmla="*/ 422521 h 593115"/>
                  <a:gd name="connsiteX30-599" fmla="*/ 293170 w 373682"/>
                  <a:gd name="connsiteY30-600" fmla="*/ 422461 h 593115"/>
                  <a:gd name="connsiteX31-601" fmla="*/ 266585 w 373682"/>
                  <a:gd name="connsiteY31-602" fmla="*/ 437630 h 593115"/>
                  <a:gd name="connsiteX32-603" fmla="*/ 266585 w 373682"/>
                  <a:gd name="connsiteY32-604" fmla="*/ 474036 h 593115"/>
                  <a:gd name="connsiteX33-605" fmla="*/ 293170 w 373682"/>
                  <a:gd name="connsiteY33-606" fmla="*/ 459626 h 593115"/>
                  <a:gd name="connsiteX34-607" fmla="*/ 293170 w 373682"/>
                  <a:gd name="connsiteY34-608" fmla="*/ 422461 h 593115"/>
                  <a:gd name="connsiteX35-609" fmla="*/ 262787 w 373682"/>
                  <a:gd name="connsiteY35-610" fmla="*/ 381504 h 593115"/>
                  <a:gd name="connsiteX36-611" fmla="*/ 236963 w 373682"/>
                  <a:gd name="connsiteY36-612" fmla="*/ 396673 h 593115"/>
                  <a:gd name="connsiteX37-613" fmla="*/ 236963 w 373682"/>
                  <a:gd name="connsiteY37-614" fmla="*/ 433079 h 593115"/>
                  <a:gd name="connsiteX38-615" fmla="*/ 262787 w 373682"/>
                  <a:gd name="connsiteY38-616" fmla="*/ 419427 h 593115"/>
                  <a:gd name="connsiteX39-617" fmla="*/ 262787 w 373682"/>
                  <a:gd name="connsiteY39-618" fmla="*/ 381504 h 593115"/>
                  <a:gd name="connsiteX40-619" fmla="*/ 293170 w 373682"/>
                  <a:gd name="connsiteY40-620" fmla="*/ 366334 h 593115"/>
                  <a:gd name="connsiteX41-621" fmla="*/ 266585 w 373682"/>
                  <a:gd name="connsiteY41-622" fmla="*/ 381504 h 593115"/>
                  <a:gd name="connsiteX42-623" fmla="*/ 266585 w 373682"/>
                  <a:gd name="connsiteY42-624" fmla="*/ 417910 h 593115"/>
                  <a:gd name="connsiteX43-625" fmla="*/ 293170 w 373682"/>
                  <a:gd name="connsiteY43-626" fmla="*/ 403499 h 593115"/>
                  <a:gd name="connsiteX44-627" fmla="*/ 293170 w 373682"/>
                  <a:gd name="connsiteY44-628" fmla="*/ 366334 h 593115"/>
                  <a:gd name="connsiteX45-629" fmla="*/ 47091 w 373682"/>
                  <a:gd name="connsiteY45-630" fmla="*/ 361836 h 593115"/>
                  <a:gd name="connsiteX46-631" fmla="*/ 8355 w 373682"/>
                  <a:gd name="connsiteY46-632" fmla="*/ 383075 h 593115"/>
                  <a:gd name="connsiteX47-633" fmla="*/ 8355 w 373682"/>
                  <a:gd name="connsiteY47-634" fmla="*/ 437692 h 593115"/>
                  <a:gd name="connsiteX48-635" fmla="*/ 47091 w 373682"/>
                  <a:gd name="connsiteY48-636" fmla="*/ 416452 h 593115"/>
                  <a:gd name="connsiteX49-637" fmla="*/ 47091 w 373682"/>
                  <a:gd name="connsiteY49-638" fmla="*/ 361836 h 593115"/>
                  <a:gd name="connsiteX50-639" fmla="*/ 91903 w 373682"/>
                  <a:gd name="connsiteY50-640" fmla="*/ 339079 h 593115"/>
                  <a:gd name="connsiteX51-641" fmla="*/ 53167 w 373682"/>
                  <a:gd name="connsiteY51-642" fmla="*/ 361077 h 593115"/>
                  <a:gd name="connsiteX52-643" fmla="*/ 53167 w 373682"/>
                  <a:gd name="connsiteY52-644" fmla="*/ 414935 h 593115"/>
                  <a:gd name="connsiteX53-645" fmla="*/ 91903 w 373682"/>
                  <a:gd name="connsiteY53-646" fmla="*/ 393695 h 593115"/>
                  <a:gd name="connsiteX54-647" fmla="*/ 91903 w 373682"/>
                  <a:gd name="connsiteY54-648" fmla="*/ 339079 h 593115"/>
                  <a:gd name="connsiteX55-649" fmla="*/ 118428 w 373682"/>
                  <a:gd name="connsiteY55-650" fmla="*/ 333719 h 593115"/>
                  <a:gd name="connsiteX56-651" fmla="*/ 163996 w 373682"/>
                  <a:gd name="connsiteY56-652" fmla="*/ 353460 h 593115"/>
                  <a:gd name="connsiteX57-653" fmla="*/ 163996 w 373682"/>
                  <a:gd name="connsiteY57-654" fmla="*/ 395979 h 593115"/>
                  <a:gd name="connsiteX58-655" fmla="*/ 118428 w 373682"/>
                  <a:gd name="connsiteY58-656" fmla="*/ 377757 h 593115"/>
                  <a:gd name="connsiteX59-657" fmla="*/ 118428 w 373682"/>
                  <a:gd name="connsiteY59-658" fmla="*/ 333719 h 593115"/>
                  <a:gd name="connsiteX60-659" fmla="*/ 262787 w 373682"/>
                  <a:gd name="connsiteY60-660" fmla="*/ 325377 h 593115"/>
                  <a:gd name="connsiteX61-661" fmla="*/ 236963 w 373682"/>
                  <a:gd name="connsiteY61-662" fmla="*/ 340547 h 593115"/>
                  <a:gd name="connsiteX62-663" fmla="*/ 236963 w 373682"/>
                  <a:gd name="connsiteY62-664" fmla="*/ 376953 h 593115"/>
                  <a:gd name="connsiteX63-665" fmla="*/ 262787 w 373682"/>
                  <a:gd name="connsiteY63-666" fmla="*/ 362542 h 593115"/>
                  <a:gd name="connsiteX64-667" fmla="*/ 262787 w 373682"/>
                  <a:gd name="connsiteY64-668" fmla="*/ 325377 h 593115"/>
                  <a:gd name="connsiteX65-669" fmla="*/ 293170 w 373682"/>
                  <a:gd name="connsiteY65-670" fmla="*/ 310208 h 593115"/>
                  <a:gd name="connsiteX66-671" fmla="*/ 266585 w 373682"/>
                  <a:gd name="connsiteY66-672" fmla="*/ 325377 h 593115"/>
                  <a:gd name="connsiteX67-673" fmla="*/ 266585 w 373682"/>
                  <a:gd name="connsiteY67-674" fmla="*/ 361784 h 593115"/>
                  <a:gd name="connsiteX68-675" fmla="*/ 293170 w 373682"/>
                  <a:gd name="connsiteY68-676" fmla="*/ 347373 h 593115"/>
                  <a:gd name="connsiteX69-677" fmla="*/ 293170 w 373682"/>
                  <a:gd name="connsiteY69-678" fmla="*/ 310208 h 593115"/>
                  <a:gd name="connsiteX70-679" fmla="*/ 47091 w 373682"/>
                  <a:gd name="connsiteY70-680" fmla="*/ 278394 h 593115"/>
                  <a:gd name="connsiteX71-681" fmla="*/ 8355 w 373682"/>
                  <a:gd name="connsiteY71-682" fmla="*/ 300392 h 593115"/>
                  <a:gd name="connsiteX72-683" fmla="*/ 8355 w 373682"/>
                  <a:gd name="connsiteY72-684" fmla="*/ 354250 h 593115"/>
                  <a:gd name="connsiteX73-685" fmla="*/ 47091 w 373682"/>
                  <a:gd name="connsiteY73-686" fmla="*/ 333769 h 593115"/>
                  <a:gd name="connsiteX74-687" fmla="*/ 47091 w 373682"/>
                  <a:gd name="connsiteY74-688" fmla="*/ 278394 h 593115"/>
                  <a:gd name="connsiteX75-689" fmla="*/ 262787 w 373682"/>
                  <a:gd name="connsiteY75-690" fmla="*/ 269251 h 593115"/>
                  <a:gd name="connsiteX76-691" fmla="*/ 236963 w 373682"/>
                  <a:gd name="connsiteY76-692" fmla="*/ 284420 h 593115"/>
                  <a:gd name="connsiteX77-693" fmla="*/ 236963 w 373682"/>
                  <a:gd name="connsiteY77-694" fmla="*/ 320827 h 593115"/>
                  <a:gd name="connsiteX78-695" fmla="*/ 262787 w 373682"/>
                  <a:gd name="connsiteY78-696" fmla="*/ 306416 h 593115"/>
                  <a:gd name="connsiteX79-697" fmla="*/ 262787 w 373682"/>
                  <a:gd name="connsiteY79-698" fmla="*/ 269251 h 593115"/>
                  <a:gd name="connsiteX80-699" fmla="*/ 91903 w 373682"/>
                  <a:gd name="connsiteY80-700" fmla="*/ 255637 h 593115"/>
                  <a:gd name="connsiteX81-701" fmla="*/ 53167 w 373682"/>
                  <a:gd name="connsiteY81-702" fmla="*/ 277635 h 593115"/>
                  <a:gd name="connsiteX82-703" fmla="*/ 53167 w 373682"/>
                  <a:gd name="connsiteY82-704" fmla="*/ 331493 h 593115"/>
                  <a:gd name="connsiteX83-705" fmla="*/ 91903 w 373682"/>
                  <a:gd name="connsiteY83-706" fmla="*/ 311012 h 593115"/>
                  <a:gd name="connsiteX84-707" fmla="*/ 91903 w 373682"/>
                  <a:gd name="connsiteY84-708" fmla="*/ 255637 h 593115"/>
                  <a:gd name="connsiteX85-709" fmla="*/ 293170 w 373682"/>
                  <a:gd name="connsiteY85-710" fmla="*/ 254082 h 593115"/>
                  <a:gd name="connsiteX86-711" fmla="*/ 266585 w 373682"/>
                  <a:gd name="connsiteY86-712" fmla="*/ 268493 h 593115"/>
                  <a:gd name="connsiteX87-713" fmla="*/ 266585 w 373682"/>
                  <a:gd name="connsiteY87-714" fmla="*/ 305657 h 593115"/>
                  <a:gd name="connsiteX88-715" fmla="*/ 293170 w 373682"/>
                  <a:gd name="connsiteY88-716" fmla="*/ 291247 h 593115"/>
                  <a:gd name="connsiteX89-717" fmla="*/ 293170 w 373682"/>
                  <a:gd name="connsiteY89-718" fmla="*/ 254082 h 593115"/>
                  <a:gd name="connsiteX90-719" fmla="*/ 150350 w 373682"/>
                  <a:gd name="connsiteY90-720" fmla="*/ 251111 h 593115"/>
                  <a:gd name="connsiteX91-721" fmla="*/ 195918 w 373682"/>
                  <a:gd name="connsiteY91-722" fmla="*/ 270822 h 593115"/>
                  <a:gd name="connsiteX92-723" fmla="*/ 195918 w 373682"/>
                  <a:gd name="connsiteY92-724" fmla="*/ 312518 h 593115"/>
                  <a:gd name="connsiteX93-725" fmla="*/ 150350 w 373682"/>
                  <a:gd name="connsiteY93-726" fmla="*/ 294324 h 593115"/>
                  <a:gd name="connsiteX94-727" fmla="*/ 150350 w 373682"/>
                  <a:gd name="connsiteY94-728" fmla="*/ 251111 h 593115"/>
                  <a:gd name="connsiteX95-729" fmla="*/ 303044 w 373682"/>
                  <a:gd name="connsiteY95-730" fmla="*/ 212366 h 593115"/>
                  <a:gd name="connsiteX96-731" fmla="*/ 373682 w 373682"/>
                  <a:gd name="connsiteY96-732" fmla="*/ 247256 h 593115"/>
                  <a:gd name="connsiteX97-733" fmla="*/ 373682 w 373682"/>
                  <a:gd name="connsiteY97-734" fmla="*/ 259391 h 593115"/>
                  <a:gd name="connsiteX98-735" fmla="*/ 373682 w 373682"/>
                  <a:gd name="connsiteY98-736" fmla="*/ 272285 h 593115"/>
                  <a:gd name="connsiteX99-737" fmla="*/ 373682 w 373682"/>
                  <a:gd name="connsiteY99-738" fmla="*/ 593115 h 593115"/>
                  <a:gd name="connsiteX100-739" fmla="*/ 352415 w 373682"/>
                  <a:gd name="connsiteY100-740" fmla="*/ 593115 h 593115"/>
                  <a:gd name="connsiteX101-741" fmla="*/ 352415 w 373682"/>
                  <a:gd name="connsiteY101-742" fmla="*/ 263183 h 593115"/>
                  <a:gd name="connsiteX102-743" fmla="*/ 303044 w 373682"/>
                  <a:gd name="connsiteY102-744" fmla="*/ 241946 h 593115"/>
                  <a:gd name="connsiteX103-745" fmla="*/ 303044 w 373682"/>
                  <a:gd name="connsiteY103-746" fmla="*/ 593115 h 593115"/>
                  <a:gd name="connsiteX104-747" fmla="*/ 230886 w 373682"/>
                  <a:gd name="connsiteY104-748" fmla="*/ 593115 h 593115"/>
                  <a:gd name="connsiteX105-749" fmla="*/ 230886 w 373682"/>
                  <a:gd name="connsiteY105-750" fmla="*/ 260149 h 593115"/>
                  <a:gd name="connsiteX106-751" fmla="*/ 303044 w 373682"/>
                  <a:gd name="connsiteY106-752" fmla="*/ 212366 h 593115"/>
                  <a:gd name="connsiteX107-753" fmla="*/ 47091 w 373682"/>
                  <a:gd name="connsiteY107-754" fmla="*/ 194951 h 593115"/>
                  <a:gd name="connsiteX108-755" fmla="*/ 8355 w 373682"/>
                  <a:gd name="connsiteY108-756" fmla="*/ 216950 h 593115"/>
                  <a:gd name="connsiteX109-757" fmla="*/ 8355 w 373682"/>
                  <a:gd name="connsiteY109-758" fmla="*/ 271566 h 593115"/>
                  <a:gd name="connsiteX110-759" fmla="*/ 47091 w 373682"/>
                  <a:gd name="connsiteY110-760" fmla="*/ 250327 h 593115"/>
                  <a:gd name="connsiteX111-761" fmla="*/ 47091 w 373682"/>
                  <a:gd name="connsiteY111-762" fmla="*/ 194951 h 593115"/>
                  <a:gd name="connsiteX112-763" fmla="*/ 91903 w 373682"/>
                  <a:gd name="connsiteY112-764" fmla="*/ 172953 h 593115"/>
                  <a:gd name="connsiteX113-765" fmla="*/ 53167 w 373682"/>
                  <a:gd name="connsiteY113-766" fmla="*/ 194193 h 593115"/>
                  <a:gd name="connsiteX114-767" fmla="*/ 53167 w 373682"/>
                  <a:gd name="connsiteY114-768" fmla="*/ 248810 h 593115"/>
                  <a:gd name="connsiteX115-769" fmla="*/ 91903 w 373682"/>
                  <a:gd name="connsiteY115-770" fmla="*/ 227570 h 593115"/>
                  <a:gd name="connsiteX116-771" fmla="*/ 91903 w 373682"/>
                  <a:gd name="connsiteY116-772" fmla="*/ 172953 h 593115"/>
                  <a:gd name="connsiteX117-773" fmla="*/ 47091 w 373682"/>
                  <a:gd name="connsiteY117-774" fmla="*/ 112268 h 593115"/>
                  <a:gd name="connsiteX118-775" fmla="*/ 8355 w 373682"/>
                  <a:gd name="connsiteY118-776" fmla="*/ 134266 h 593115"/>
                  <a:gd name="connsiteX119-777" fmla="*/ 8355 w 373682"/>
                  <a:gd name="connsiteY119-778" fmla="*/ 188124 h 593115"/>
                  <a:gd name="connsiteX120-779" fmla="*/ 47091 w 373682"/>
                  <a:gd name="connsiteY120-780" fmla="*/ 166885 h 593115"/>
                  <a:gd name="connsiteX121-781" fmla="*/ 47091 w 373682"/>
                  <a:gd name="connsiteY121-782" fmla="*/ 112268 h 593115"/>
                  <a:gd name="connsiteX122-783" fmla="*/ 118428 w 373682"/>
                  <a:gd name="connsiteY122-784" fmla="*/ 108437 h 593115"/>
                  <a:gd name="connsiteX123-785" fmla="*/ 163996 w 373682"/>
                  <a:gd name="connsiteY123-786" fmla="*/ 128178 h 593115"/>
                  <a:gd name="connsiteX124-787" fmla="*/ 163996 w 373682"/>
                  <a:gd name="connsiteY124-788" fmla="*/ 170697 h 593115"/>
                  <a:gd name="connsiteX125-789" fmla="*/ 118428 w 373682"/>
                  <a:gd name="connsiteY125-790" fmla="*/ 152475 h 593115"/>
                  <a:gd name="connsiteX126-791" fmla="*/ 118428 w 373682"/>
                  <a:gd name="connsiteY126-792" fmla="*/ 108437 h 593115"/>
                  <a:gd name="connsiteX127-793" fmla="*/ 91903 w 373682"/>
                  <a:gd name="connsiteY127-794" fmla="*/ 89511 h 593115"/>
                  <a:gd name="connsiteX128-795" fmla="*/ 53167 w 373682"/>
                  <a:gd name="connsiteY128-796" fmla="*/ 111509 h 593115"/>
                  <a:gd name="connsiteX129-797" fmla="*/ 53167 w 373682"/>
                  <a:gd name="connsiteY129-798" fmla="*/ 165367 h 593115"/>
                  <a:gd name="connsiteX130-799" fmla="*/ 91903 w 373682"/>
                  <a:gd name="connsiteY130-800" fmla="*/ 144128 h 593115"/>
                  <a:gd name="connsiteX131-801" fmla="*/ 91903 w 373682"/>
                  <a:gd name="connsiteY131-802" fmla="*/ 89511 h 593115"/>
                  <a:gd name="connsiteX132-803" fmla="*/ 70636 w 373682"/>
                  <a:gd name="connsiteY132-804" fmla="*/ 0 h 593115"/>
                  <a:gd name="connsiteX133-805" fmla="*/ 91903 w 373682"/>
                  <a:gd name="connsiteY133-806" fmla="*/ 0 h 593115"/>
                  <a:gd name="connsiteX134-807" fmla="*/ 91903 w 373682"/>
                  <a:gd name="connsiteY134-808" fmla="*/ 37928 h 593115"/>
                  <a:gd name="connsiteX135-809" fmla="*/ 106334 w 373682"/>
                  <a:gd name="connsiteY135-810" fmla="*/ 28067 h 593115"/>
                  <a:gd name="connsiteX136-811" fmla="*/ 211148 w 373682"/>
                  <a:gd name="connsiteY136-812" fmla="*/ 79650 h 593115"/>
                  <a:gd name="connsiteX137-813" fmla="*/ 211148 w 373682"/>
                  <a:gd name="connsiteY137-814" fmla="*/ 116061 h 593115"/>
                  <a:gd name="connsiteX138-815" fmla="*/ 106334 w 373682"/>
                  <a:gd name="connsiteY138-816" fmla="*/ 72064 h 593115"/>
                  <a:gd name="connsiteX139-817" fmla="*/ 106334 w 373682"/>
                  <a:gd name="connsiteY139-818" fmla="*/ 590922 h 593115"/>
                  <a:gd name="connsiteX140-819" fmla="*/ 0 w 373682"/>
                  <a:gd name="connsiteY140-820" fmla="*/ 590922 h 593115"/>
                  <a:gd name="connsiteX141-821" fmla="*/ 0 w 373682"/>
                  <a:gd name="connsiteY141-822" fmla="*/ 97855 h 593115"/>
                  <a:gd name="connsiteX142-823" fmla="*/ 70636 w 373682"/>
                  <a:gd name="connsiteY142-824" fmla="*/ 51583 h 593115"/>
                  <a:gd name="connsiteX143-825" fmla="*/ 70636 w 373682"/>
                  <a:gd name="connsiteY143-826" fmla="*/ 0 h 593115"/>
                  <a:gd name="connsiteX0-827" fmla="*/ 262787 w 373682"/>
                  <a:gd name="connsiteY0-828" fmla="*/ 494515 h 593115"/>
                  <a:gd name="connsiteX1-829" fmla="*/ 236963 w 373682"/>
                  <a:gd name="connsiteY1-830" fmla="*/ 508926 h 593115"/>
                  <a:gd name="connsiteX2-831" fmla="*/ 236963 w 373682"/>
                  <a:gd name="connsiteY2-832" fmla="*/ 546090 h 593115"/>
                  <a:gd name="connsiteX3-833" fmla="*/ 262787 w 373682"/>
                  <a:gd name="connsiteY3-834" fmla="*/ 531680 h 593115"/>
                  <a:gd name="connsiteX4-835" fmla="*/ 262787 w 373682"/>
                  <a:gd name="connsiteY4-836" fmla="*/ 494515 h 593115"/>
                  <a:gd name="connsiteX5-837" fmla="*/ 293170 w 373682"/>
                  <a:gd name="connsiteY5-838" fmla="*/ 479346 h 593115"/>
                  <a:gd name="connsiteX6-839" fmla="*/ 266585 w 373682"/>
                  <a:gd name="connsiteY6-840" fmla="*/ 493756 h 593115"/>
                  <a:gd name="connsiteX7-841" fmla="*/ 266585 w 373682"/>
                  <a:gd name="connsiteY7-842" fmla="*/ 530163 h 593115"/>
                  <a:gd name="connsiteX8-843" fmla="*/ 293170 w 373682"/>
                  <a:gd name="connsiteY8-844" fmla="*/ 516510 h 593115"/>
                  <a:gd name="connsiteX9-845" fmla="*/ 293170 w 373682"/>
                  <a:gd name="connsiteY9-846" fmla="*/ 479346 h 593115"/>
                  <a:gd name="connsiteX10-847" fmla="*/ 47091 w 373682"/>
                  <a:gd name="connsiteY10-848" fmla="*/ 444519 h 593115"/>
                  <a:gd name="connsiteX11-849" fmla="*/ 8355 w 373682"/>
                  <a:gd name="connsiteY11-850" fmla="*/ 466518 h 593115"/>
                  <a:gd name="connsiteX12-851" fmla="*/ 8355 w 373682"/>
                  <a:gd name="connsiteY12-852" fmla="*/ 521134 h 593115"/>
                  <a:gd name="connsiteX13-853" fmla="*/ 47091 w 373682"/>
                  <a:gd name="connsiteY13-854" fmla="*/ 499894 h 593115"/>
                  <a:gd name="connsiteX14-855" fmla="*/ 47091 w 373682"/>
                  <a:gd name="connsiteY14-856" fmla="*/ 444519 h 593115"/>
                  <a:gd name="connsiteX15-857" fmla="*/ 151934 w 373682"/>
                  <a:gd name="connsiteY15-858" fmla="*/ 440694 h 593115"/>
                  <a:gd name="connsiteX16-859" fmla="*/ 197502 w 373682"/>
                  <a:gd name="connsiteY16-860" fmla="*/ 460397 h 593115"/>
                  <a:gd name="connsiteX17-861" fmla="*/ 197502 w 373682"/>
                  <a:gd name="connsiteY17-862" fmla="*/ 502832 h 593115"/>
                  <a:gd name="connsiteX18-863" fmla="*/ 151934 w 373682"/>
                  <a:gd name="connsiteY18-864" fmla="*/ 484646 h 593115"/>
                  <a:gd name="connsiteX19-865" fmla="*/ 151934 w 373682"/>
                  <a:gd name="connsiteY19-866" fmla="*/ 440694 h 593115"/>
                  <a:gd name="connsiteX20-867" fmla="*/ 262787 w 373682"/>
                  <a:gd name="connsiteY20-868" fmla="*/ 438389 h 593115"/>
                  <a:gd name="connsiteX21-869" fmla="*/ 236963 w 373682"/>
                  <a:gd name="connsiteY21-870" fmla="*/ 452799 h 593115"/>
                  <a:gd name="connsiteX22-871" fmla="*/ 236963 w 373682"/>
                  <a:gd name="connsiteY22-872" fmla="*/ 489206 h 593115"/>
                  <a:gd name="connsiteX23-873" fmla="*/ 262787 w 373682"/>
                  <a:gd name="connsiteY23-874" fmla="*/ 475553 h 593115"/>
                  <a:gd name="connsiteX24-875" fmla="*/ 262787 w 373682"/>
                  <a:gd name="connsiteY24-876" fmla="*/ 438389 h 593115"/>
                  <a:gd name="connsiteX25-877" fmla="*/ 91903 w 373682"/>
                  <a:gd name="connsiteY25-878" fmla="*/ 422521 h 593115"/>
                  <a:gd name="connsiteX26-879" fmla="*/ 53167 w 373682"/>
                  <a:gd name="connsiteY26-880" fmla="*/ 443761 h 593115"/>
                  <a:gd name="connsiteX27-881" fmla="*/ 53167 w 373682"/>
                  <a:gd name="connsiteY27-882" fmla="*/ 498377 h 593115"/>
                  <a:gd name="connsiteX28-883" fmla="*/ 91903 w 373682"/>
                  <a:gd name="connsiteY28-884" fmla="*/ 477138 h 593115"/>
                  <a:gd name="connsiteX29-885" fmla="*/ 91903 w 373682"/>
                  <a:gd name="connsiteY29-886" fmla="*/ 422521 h 593115"/>
                  <a:gd name="connsiteX30-887" fmla="*/ 293170 w 373682"/>
                  <a:gd name="connsiteY30-888" fmla="*/ 422461 h 593115"/>
                  <a:gd name="connsiteX31-889" fmla="*/ 266585 w 373682"/>
                  <a:gd name="connsiteY31-890" fmla="*/ 437630 h 593115"/>
                  <a:gd name="connsiteX32-891" fmla="*/ 266585 w 373682"/>
                  <a:gd name="connsiteY32-892" fmla="*/ 474036 h 593115"/>
                  <a:gd name="connsiteX33-893" fmla="*/ 293170 w 373682"/>
                  <a:gd name="connsiteY33-894" fmla="*/ 459626 h 593115"/>
                  <a:gd name="connsiteX34-895" fmla="*/ 293170 w 373682"/>
                  <a:gd name="connsiteY34-896" fmla="*/ 422461 h 593115"/>
                  <a:gd name="connsiteX35-897" fmla="*/ 262787 w 373682"/>
                  <a:gd name="connsiteY35-898" fmla="*/ 381504 h 593115"/>
                  <a:gd name="connsiteX36-899" fmla="*/ 236963 w 373682"/>
                  <a:gd name="connsiteY36-900" fmla="*/ 396673 h 593115"/>
                  <a:gd name="connsiteX37-901" fmla="*/ 236963 w 373682"/>
                  <a:gd name="connsiteY37-902" fmla="*/ 433079 h 593115"/>
                  <a:gd name="connsiteX38-903" fmla="*/ 262787 w 373682"/>
                  <a:gd name="connsiteY38-904" fmla="*/ 419427 h 593115"/>
                  <a:gd name="connsiteX39-905" fmla="*/ 262787 w 373682"/>
                  <a:gd name="connsiteY39-906" fmla="*/ 381504 h 593115"/>
                  <a:gd name="connsiteX40-907" fmla="*/ 293170 w 373682"/>
                  <a:gd name="connsiteY40-908" fmla="*/ 366334 h 593115"/>
                  <a:gd name="connsiteX41-909" fmla="*/ 266585 w 373682"/>
                  <a:gd name="connsiteY41-910" fmla="*/ 381504 h 593115"/>
                  <a:gd name="connsiteX42-911" fmla="*/ 266585 w 373682"/>
                  <a:gd name="connsiteY42-912" fmla="*/ 417910 h 593115"/>
                  <a:gd name="connsiteX43-913" fmla="*/ 293170 w 373682"/>
                  <a:gd name="connsiteY43-914" fmla="*/ 403499 h 593115"/>
                  <a:gd name="connsiteX44-915" fmla="*/ 293170 w 373682"/>
                  <a:gd name="connsiteY44-916" fmla="*/ 366334 h 593115"/>
                  <a:gd name="connsiteX45-917" fmla="*/ 47091 w 373682"/>
                  <a:gd name="connsiteY45-918" fmla="*/ 361836 h 593115"/>
                  <a:gd name="connsiteX46-919" fmla="*/ 8355 w 373682"/>
                  <a:gd name="connsiteY46-920" fmla="*/ 383075 h 593115"/>
                  <a:gd name="connsiteX47-921" fmla="*/ 8355 w 373682"/>
                  <a:gd name="connsiteY47-922" fmla="*/ 437692 h 593115"/>
                  <a:gd name="connsiteX48-923" fmla="*/ 47091 w 373682"/>
                  <a:gd name="connsiteY48-924" fmla="*/ 416452 h 593115"/>
                  <a:gd name="connsiteX49-925" fmla="*/ 47091 w 373682"/>
                  <a:gd name="connsiteY49-926" fmla="*/ 361836 h 593115"/>
                  <a:gd name="connsiteX50-927" fmla="*/ 91903 w 373682"/>
                  <a:gd name="connsiteY50-928" fmla="*/ 339079 h 593115"/>
                  <a:gd name="connsiteX51-929" fmla="*/ 53167 w 373682"/>
                  <a:gd name="connsiteY51-930" fmla="*/ 361077 h 593115"/>
                  <a:gd name="connsiteX52-931" fmla="*/ 53167 w 373682"/>
                  <a:gd name="connsiteY52-932" fmla="*/ 414935 h 593115"/>
                  <a:gd name="connsiteX53-933" fmla="*/ 91903 w 373682"/>
                  <a:gd name="connsiteY53-934" fmla="*/ 393695 h 593115"/>
                  <a:gd name="connsiteX54-935" fmla="*/ 91903 w 373682"/>
                  <a:gd name="connsiteY54-936" fmla="*/ 339079 h 593115"/>
                  <a:gd name="connsiteX55-937" fmla="*/ 118428 w 373682"/>
                  <a:gd name="connsiteY55-938" fmla="*/ 333719 h 593115"/>
                  <a:gd name="connsiteX56-939" fmla="*/ 163996 w 373682"/>
                  <a:gd name="connsiteY56-940" fmla="*/ 353460 h 593115"/>
                  <a:gd name="connsiteX57-941" fmla="*/ 163996 w 373682"/>
                  <a:gd name="connsiteY57-942" fmla="*/ 395979 h 593115"/>
                  <a:gd name="connsiteX58-943" fmla="*/ 118428 w 373682"/>
                  <a:gd name="connsiteY58-944" fmla="*/ 377757 h 593115"/>
                  <a:gd name="connsiteX59-945" fmla="*/ 118428 w 373682"/>
                  <a:gd name="connsiteY59-946" fmla="*/ 333719 h 593115"/>
                  <a:gd name="connsiteX60-947" fmla="*/ 262787 w 373682"/>
                  <a:gd name="connsiteY60-948" fmla="*/ 325377 h 593115"/>
                  <a:gd name="connsiteX61-949" fmla="*/ 236963 w 373682"/>
                  <a:gd name="connsiteY61-950" fmla="*/ 340547 h 593115"/>
                  <a:gd name="connsiteX62-951" fmla="*/ 236963 w 373682"/>
                  <a:gd name="connsiteY62-952" fmla="*/ 376953 h 593115"/>
                  <a:gd name="connsiteX63-953" fmla="*/ 262787 w 373682"/>
                  <a:gd name="connsiteY63-954" fmla="*/ 362542 h 593115"/>
                  <a:gd name="connsiteX64-955" fmla="*/ 262787 w 373682"/>
                  <a:gd name="connsiteY64-956" fmla="*/ 325377 h 593115"/>
                  <a:gd name="connsiteX65-957" fmla="*/ 293170 w 373682"/>
                  <a:gd name="connsiteY65-958" fmla="*/ 310208 h 593115"/>
                  <a:gd name="connsiteX66-959" fmla="*/ 266585 w 373682"/>
                  <a:gd name="connsiteY66-960" fmla="*/ 325377 h 593115"/>
                  <a:gd name="connsiteX67-961" fmla="*/ 266585 w 373682"/>
                  <a:gd name="connsiteY67-962" fmla="*/ 361784 h 593115"/>
                  <a:gd name="connsiteX68-963" fmla="*/ 293170 w 373682"/>
                  <a:gd name="connsiteY68-964" fmla="*/ 347373 h 593115"/>
                  <a:gd name="connsiteX69-965" fmla="*/ 293170 w 373682"/>
                  <a:gd name="connsiteY69-966" fmla="*/ 310208 h 593115"/>
                  <a:gd name="connsiteX70-967" fmla="*/ 47091 w 373682"/>
                  <a:gd name="connsiteY70-968" fmla="*/ 278394 h 593115"/>
                  <a:gd name="connsiteX71-969" fmla="*/ 8355 w 373682"/>
                  <a:gd name="connsiteY71-970" fmla="*/ 300392 h 593115"/>
                  <a:gd name="connsiteX72-971" fmla="*/ 8355 w 373682"/>
                  <a:gd name="connsiteY72-972" fmla="*/ 354250 h 593115"/>
                  <a:gd name="connsiteX73-973" fmla="*/ 47091 w 373682"/>
                  <a:gd name="connsiteY73-974" fmla="*/ 333769 h 593115"/>
                  <a:gd name="connsiteX74-975" fmla="*/ 47091 w 373682"/>
                  <a:gd name="connsiteY74-976" fmla="*/ 278394 h 593115"/>
                  <a:gd name="connsiteX75-977" fmla="*/ 262787 w 373682"/>
                  <a:gd name="connsiteY75-978" fmla="*/ 269251 h 593115"/>
                  <a:gd name="connsiteX76-979" fmla="*/ 236963 w 373682"/>
                  <a:gd name="connsiteY76-980" fmla="*/ 284420 h 593115"/>
                  <a:gd name="connsiteX77-981" fmla="*/ 236963 w 373682"/>
                  <a:gd name="connsiteY77-982" fmla="*/ 320827 h 593115"/>
                  <a:gd name="connsiteX78-983" fmla="*/ 262787 w 373682"/>
                  <a:gd name="connsiteY78-984" fmla="*/ 306416 h 593115"/>
                  <a:gd name="connsiteX79-985" fmla="*/ 262787 w 373682"/>
                  <a:gd name="connsiteY79-986" fmla="*/ 269251 h 593115"/>
                  <a:gd name="connsiteX80-987" fmla="*/ 91903 w 373682"/>
                  <a:gd name="connsiteY80-988" fmla="*/ 255637 h 593115"/>
                  <a:gd name="connsiteX81-989" fmla="*/ 53167 w 373682"/>
                  <a:gd name="connsiteY81-990" fmla="*/ 277635 h 593115"/>
                  <a:gd name="connsiteX82-991" fmla="*/ 53167 w 373682"/>
                  <a:gd name="connsiteY82-992" fmla="*/ 331493 h 593115"/>
                  <a:gd name="connsiteX83-993" fmla="*/ 91903 w 373682"/>
                  <a:gd name="connsiteY83-994" fmla="*/ 311012 h 593115"/>
                  <a:gd name="connsiteX84-995" fmla="*/ 91903 w 373682"/>
                  <a:gd name="connsiteY84-996" fmla="*/ 255637 h 593115"/>
                  <a:gd name="connsiteX85-997" fmla="*/ 293170 w 373682"/>
                  <a:gd name="connsiteY85-998" fmla="*/ 254082 h 593115"/>
                  <a:gd name="connsiteX86-999" fmla="*/ 266585 w 373682"/>
                  <a:gd name="connsiteY86-1000" fmla="*/ 268493 h 593115"/>
                  <a:gd name="connsiteX87-1001" fmla="*/ 266585 w 373682"/>
                  <a:gd name="connsiteY87-1002" fmla="*/ 305657 h 593115"/>
                  <a:gd name="connsiteX88-1003" fmla="*/ 293170 w 373682"/>
                  <a:gd name="connsiteY88-1004" fmla="*/ 291247 h 593115"/>
                  <a:gd name="connsiteX89-1005" fmla="*/ 293170 w 373682"/>
                  <a:gd name="connsiteY89-1006" fmla="*/ 254082 h 593115"/>
                  <a:gd name="connsiteX90-1007" fmla="*/ 150350 w 373682"/>
                  <a:gd name="connsiteY90-1008" fmla="*/ 294324 h 593115"/>
                  <a:gd name="connsiteX91-1009" fmla="*/ 195918 w 373682"/>
                  <a:gd name="connsiteY91-1010" fmla="*/ 270822 h 593115"/>
                  <a:gd name="connsiteX92-1011" fmla="*/ 195918 w 373682"/>
                  <a:gd name="connsiteY92-1012" fmla="*/ 312518 h 593115"/>
                  <a:gd name="connsiteX93-1013" fmla="*/ 150350 w 373682"/>
                  <a:gd name="connsiteY93-1014" fmla="*/ 294324 h 593115"/>
                  <a:gd name="connsiteX94-1015" fmla="*/ 303044 w 373682"/>
                  <a:gd name="connsiteY94-1016" fmla="*/ 212366 h 593115"/>
                  <a:gd name="connsiteX95-1017" fmla="*/ 373682 w 373682"/>
                  <a:gd name="connsiteY95-1018" fmla="*/ 247256 h 593115"/>
                  <a:gd name="connsiteX96-1019" fmla="*/ 373682 w 373682"/>
                  <a:gd name="connsiteY96-1020" fmla="*/ 259391 h 593115"/>
                  <a:gd name="connsiteX97-1021" fmla="*/ 373682 w 373682"/>
                  <a:gd name="connsiteY97-1022" fmla="*/ 272285 h 593115"/>
                  <a:gd name="connsiteX98-1023" fmla="*/ 373682 w 373682"/>
                  <a:gd name="connsiteY98-1024" fmla="*/ 593115 h 593115"/>
                  <a:gd name="connsiteX99-1025" fmla="*/ 352415 w 373682"/>
                  <a:gd name="connsiteY99-1026" fmla="*/ 593115 h 593115"/>
                  <a:gd name="connsiteX100-1027" fmla="*/ 352415 w 373682"/>
                  <a:gd name="connsiteY100-1028" fmla="*/ 263183 h 593115"/>
                  <a:gd name="connsiteX101-1029" fmla="*/ 303044 w 373682"/>
                  <a:gd name="connsiteY101-1030" fmla="*/ 241946 h 593115"/>
                  <a:gd name="connsiteX102-1031" fmla="*/ 303044 w 373682"/>
                  <a:gd name="connsiteY102-1032" fmla="*/ 593115 h 593115"/>
                  <a:gd name="connsiteX103-1033" fmla="*/ 230886 w 373682"/>
                  <a:gd name="connsiteY103-1034" fmla="*/ 593115 h 593115"/>
                  <a:gd name="connsiteX104-1035" fmla="*/ 230886 w 373682"/>
                  <a:gd name="connsiteY104-1036" fmla="*/ 260149 h 593115"/>
                  <a:gd name="connsiteX105-1037" fmla="*/ 303044 w 373682"/>
                  <a:gd name="connsiteY105-1038" fmla="*/ 212366 h 593115"/>
                  <a:gd name="connsiteX106-1039" fmla="*/ 47091 w 373682"/>
                  <a:gd name="connsiteY106-1040" fmla="*/ 194951 h 593115"/>
                  <a:gd name="connsiteX107-1041" fmla="*/ 8355 w 373682"/>
                  <a:gd name="connsiteY107-1042" fmla="*/ 216950 h 593115"/>
                  <a:gd name="connsiteX108-1043" fmla="*/ 8355 w 373682"/>
                  <a:gd name="connsiteY108-1044" fmla="*/ 271566 h 593115"/>
                  <a:gd name="connsiteX109-1045" fmla="*/ 47091 w 373682"/>
                  <a:gd name="connsiteY109-1046" fmla="*/ 250327 h 593115"/>
                  <a:gd name="connsiteX110-1047" fmla="*/ 47091 w 373682"/>
                  <a:gd name="connsiteY110-1048" fmla="*/ 194951 h 593115"/>
                  <a:gd name="connsiteX111-1049" fmla="*/ 91903 w 373682"/>
                  <a:gd name="connsiteY111-1050" fmla="*/ 172953 h 593115"/>
                  <a:gd name="connsiteX112-1051" fmla="*/ 53167 w 373682"/>
                  <a:gd name="connsiteY112-1052" fmla="*/ 194193 h 593115"/>
                  <a:gd name="connsiteX113-1053" fmla="*/ 53167 w 373682"/>
                  <a:gd name="connsiteY113-1054" fmla="*/ 248810 h 593115"/>
                  <a:gd name="connsiteX114-1055" fmla="*/ 91903 w 373682"/>
                  <a:gd name="connsiteY114-1056" fmla="*/ 227570 h 593115"/>
                  <a:gd name="connsiteX115-1057" fmla="*/ 91903 w 373682"/>
                  <a:gd name="connsiteY115-1058" fmla="*/ 172953 h 593115"/>
                  <a:gd name="connsiteX116-1059" fmla="*/ 47091 w 373682"/>
                  <a:gd name="connsiteY116-1060" fmla="*/ 112268 h 593115"/>
                  <a:gd name="connsiteX117-1061" fmla="*/ 8355 w 373682"/>
                  <a:gd name="connsiteY117-1062" fmla="*/ 134266 h 593115"/>
                  <a:gd name="connsiteX118-1063" fmla="*/ 8355 w 373682"/>
                  <a:gd name="connsiteY118-1064" fmla="*/ 188124 h 593115"/>
                  <a:gd name="connsiteX119-1065" fmla="*/ 47091 w 373682"/>
                  <a:gd name="connsiteY119-1066" fmla="*/ 166885 h 593115"/>
                  <a:gd name="connsiteX120-1067" fmla="*/ 47091 w 373682"/>
                  <a:gd name="connsiteY120-1068" fmla="*/ 112268 h 593115"/>
                  <a:gd name="connsiteX121-1069" fmla="*/ 118428 w 373682"/>
                  <a:gd name="connsiteY121-1070" fmla="*/ 108437 h 593115"/>
                  <a:gd name="connsiteX122-1071" fmla="*/ 163996 w 373682"/>
                  <a:gd name="connsiteY122-1072" fmla="*/ 128178 h 593115"/>
                  <a:gd name="connsiteX123-1073" fmla="*/ 163996 w 373682"/>
                  <a:gd name="connsiteY123-1074" fmla="*/ 170697 h 593115"/>
                  <a:gd name="connsiteX124-1075" fmla="*/ 118428 w 373682"/>
                  <a:gd name="connsiteY124-1076" fmla="*/ 152475 h 593115"/>
                  <a:gd name="connsiteX125-1077" fmla="*/ 118428 w 373682"/>
                  <a:gd name="connsiteY125-1078" fmla="*/ 108437 h 593115"/>
                  <a:gd name="connsiteX126-1079" fmla="*/ 91903 w 373682"/>
                  <a:gd name="connsiteY126-1080" fmla="*/ 89511 h 593115"/>
                  <a:gd name="connsiteX127-1081" fmla="*/ 53167 w 373682"/>
                  <a:gd name="connsiteY127-1082" fmla="*/ 111509 h 593115"/>
                  <a:gd name="connsiteX128-1083" fmla="*/ 53167 w 373682"/>
                  <a:gd name="connsiteY128-1084" fmla="*/ 165367 h 593115"/>
                  <a:gd name="connsiteX129-1085" fmla="*/ 91903 w 373682"/>
                  <a:gd name="connsiteY129-1086" fmla="*/ 144128 h 593115"/>
                  <a:gd name="connsiteX130-1087" fmla="*/ 91903 w 373682"/>
                  <a:gd name="connsiteY130-1088" fmla="*/ 89511 h 593115"/>
                  <a:gd name="connsiteX131-1089" fmla="*/ 70636 w 373682"/>
                  <a:gd name="connsiteY131-1090" fmla="*/ 0 h 593115"/>
                  <a:gd name="connsiteX132-1091" fmla="*/ 91903 w 373682"/>
                  <a:gd name="connsiteY132-1092" fmla="*/ 0 h 593115"/>
                  <a:gd name="connsiteX133-1093" fmla="*/ 91903 w 373682"/>
                  <a:gd name="connsiteY133-1094" fmla="*/ 37928 h 593115"/>
                  <a:gd name="connsiteX134-1095" fmla="*/ 106334 w 373682"/>
                  <a:gd name="connsiteY134-1096" fmla="*/ 28067 h 593115"/>
                  <a:gd name="connsiteX135-1097" fmla="*/ 211148 w 373682"/>
                  <a:gd name="connsiteY135-1098" fmla="*/ 79650 h 593115"/>
                  <a:gd name="connsiteX136-1099" fmla="*/ 211148 w 373682"/>
                  <a:gd name="connsiteY136-1100" fmla="*/ 116061 h 593115"/>
                  <a:gd name="connsiteX137-1101" fmla="*/ 106334 w 373682"/>
                  <a:gd name="connsiteY137-1102" fmla="*/ 72064 h 593115"/>
                  <a:gd name="connsiteX138-1103" fmla="*/ 106334 w 373682"/>
                  <a:gd name="connsiteY138-1104" fmla="*/ 590922 h 593115"/>
                  <a:gd name="connsiteX139-1105" fmla="*/ 0 w 373682"/>
                  <a:gd name="connsiteY139-1106" fmla="*/ 590922 h 593115"/>
                  <a:gd name="connsiteX140-1107" fmla="*/ 0 w 373682"/>
                  <a:gd name="connsiteY140-1108" fmla="*/ 97855 h 593115"/>
                  <a:gd name="connsiteX141-1109" fmla="*/ 70636 w 373682"/>
                  <a:gd name="connsiteY141-1110" fmla="*/ 51583 h 593115"/>
                  <a:gd name="connsiteX142-1111" fmla="*/ 70636 w 373682"/>
                  <a:gd name="connsiteY142-1112" fmla="*/ 0 h 593115"/>
                  <a:gd name="connsiteX0-1113" fmla="*/ 262787 w 373682"/>
                  <a:gd name="connsiteY0-1114" fmla="*/ 494515 h 593115"/>
                  <a:gd name="connsiteX1-1115" fmla="*/ 236963 w 373682"/>
                  <a:gd name="connsiteY1-1116" fmla="*/ 508926 h 593115"/>
                  <a:gd name="connsiteX2-1117" fmla="*/ 236963 w 373682"/>
                  <a:gd name="connsiteY2-1118" fmla="*/ 546090 h 593115"/>
                  <a:gd name="connsiteX3-1119" fmla="*/ 262787 w 373682"/>
                  <a:gd name="connsiteY3-1120" fmla="*/ 531680 h 593115"/>
                  <a:gd name="connsiteX4-1121" fmla="*/ 262787 w 373682"/>
                  <a:gd name="connsiteY4-1122" fmla="*/ 494515 h 593115"/>
                  <a:gd name="connsiteX5-1123" fmla="*/ 293170 w 373682"/>
                  <a:gd name="connsiteY5-1124" fmla="*/ 479346 h 593115"/>
                  <a:gd name="connsiteX6-1125" fmla="*/ 266585 w 373682"/>
                  <a:gd name="connsiteY6-1126" fmla="*/ 493756 h 593115"/>
                  <a:gd name="connsiteX7-1127" fmla="*/ 266585 w 373682"/>
                  <a:gd name="connsiteY7-1128" fmla="*/ 530163 h 593115"/>
                  <a:gd name="connsiteX8-1129" fmla="*/ 293170 w 373682"/>
                  <a:gd name="connsiteY8-1130" fmla="*/ 516510 h 593115"/>
                  <a:gd name="connsiteX9-1131" fmla="*/ 293170 w 373682"/>
                  <a:gd name="connsiteY9-1132" fmla="*/ 479346 h 593115"/>
                  <a:gd name="connsiteX10-1133" fmla="*/ 47091 w 373682"/>
                  <a:gd name="connsiteY10-1134" fmla="*/ 444519 h 593115"/>
                  <a:gd name="connsiteX11-1135" fmla="*/ 8355 w 373682"/>
                  <a:gd name="connsiteY11-1136" fmla="*/ 466518 h 593115"/>
                  <a:gd name="connsiteX12-1137" fmla="*/ 8355 w 373682"/>
                  <a:gd name="connsiteY12-1138" fmla="*/ 521134 h 593115"/>
                  <a:gd name="connsiteX13-1139" fmla="*/ 47091 w 373682"/>
                  <a:gd name="connsiteY13-1140" fmla="*/ 499894 h 593115"/>
                  <a:gd name="connsiteX14-1141" fmla="*/ 47091 w 373682"/>
                  <a:gd name="connsiteY14-1142" fmla="*/ 444519 h 593115"/>
                  <a:gd name="connsiteX15-1143" fmla="*/ 151934 w 373682"/>
                  <a:gd name="connsiteY15-1144" fmla="*/ 440694 h 593115"/>
                  <a:gd name="connsiteX16-1145" fmla="*/ 197502 w 373682"/>
                  <a:gd name="connsiteY16-1146" fmla="*/ 460397 h 593115"/>
                  <a:gd name="connsiteX17-1147" fmla="*/ 197502 w 373682"/>
                  <a:gd name="connsiteY17-1148" fmla="*/ 502832 h 593115"/>
                  <a:gd name="connsiteX18-1149" fmla="*/ 151934 w 373682"/>
                  <a:gd name="connsiteY18-1150" fmla="*/ 484646 h 593115"/>
                  <a:gd name="connsiteX19-1151" fmla="*/ 151934 w 373682"/>
                  <a:gd name="connsiteY19-1152" fmla="*/ 440694 h 593115"/>
                  <a:gd name="connsiteX20-1153" fmla="*/ 262787 w 373682"/>
                  <a:gd name="connsiteY20-1154" fmla="*/ 438389 h 593115"/>
                  <a:gd name="connsiteX21-1155" fmla="*/ 236963 w 373682"/>
                  <a:gd name="connsiteY21-1156" fmla="*/ 452799 h 593115"/>
                  <a:gd name="connsiteX22-1157" fmla="*/ 236963 w 373682"/>
                  <a:gd name="connsiteY22-1158" fmla="*/ 489206 h 593115"/>
                  <a:gd name="connsiteX23-1159" fmla="*/ 262787 w 373682"/>
                  <a:gd name="connsiteY23-1160" fmla="*/ 475553 h 593115"/>
                  <a:gd name="connsiteX24-1161" fmla="*/ 262787 w 373682"/>
                  <a:gd name="connsiteY24-1162" fmla="*/ 438389 h 593115"/>
                  <a:gd name="connsiteX25-1163" fmla="*/ 91903 w 373682"/>
                  <a:gd name="connsiteY25-1164" fmla="*/ 422521 h 593115"/>
                  <a:gd name="connsiteX26-1165" fmla="*/ 53167 w 373682"/>
                  <a:gd name="connsiteY26-1166" fmla="*/ 443761 h 593115"/>
                  <a:gd name="connsiteX27-1167" fmla="*/ 53167 w 373682"/>
                  <a:gd name="connsiteY27-1168" fmla="*/ 498377 h 593115"/>
                  <a:gd name="connsiteX28-1169" fmla="*/ 91903 w 373682"/>
                  <a:gd name="connsiteY28-1170" fmla="*/ 477138 h 593115"/>
                  <a:gd name="connsiteX29-1171" fmla="*/ 91903 w 373682"/>
                  <a:gd name="connsiteY29-1172" fmla="*/ 422521 h 593115"/>
                  <a:gd name="connsiteX30-1173" fmla="*/ 293170 w 373682"/>
                  <a:gd name="connsiteY30-1174" fmla="*/ 422461 h 593115"/>
                  <a:gd name="connsiteX31-1175" fmla="*/ 266585 w 373682"/>
                  <a:gd name="connsiteY31-1176" fmla="*/ 437630 h 593115"/>
                  <a:gd name="connsiteX32-1177" fmla="*/ 266585 w 373682"/>
                  <a:gd name="connsiteY32-1178" fmla="*/ 474036 h 593115"/>
                  <a:gd name="connsiteX33-1179" fmla="*/ 293170 w 373682"/>
                  <a:gd name="connsiteY33-1180" fmla="*/ 459626 h 593115"/>
                  <a:gd name="connsiteX34-1181" fmla="*/ 293170 w 373682"/>
                  <a:gd name="connsiteY34-1182" fmla="*/ 422461 h 593115"/>
                  <a:gd name="connsiteX35-1183" fmla="*/ 262787 w 373682"/>
                  <a:gd name="connsiteY35-1184" fmla="*/ 381504 h 593115"/>
                  <a:gd name="connsiteX36-1185" fmla="*/ 236963 w 373682"/>
                  <a:gd name="connsiteY36-1186" fmla="*/ 396673 h 593115"/>
                  <a:gd name="connsiteX37-1187" fmla="*/ 236963 w 373682"/>
                  <a:gd name="connsiteY37-1188" fmla="*/ 433079 h 593115"/>
                  <a:gd name="connsiteX38-1189" fmla="*/ 262787 w 373682"/>
                  <a:gd name="connsiteY38-1190" fmla="*/ 419427 h 593115"/>
                  <a:gd name="connsiteX39-1191" fmla="*/ 262787 w 373682"/>
                  <a:gd name="connsiteY39-1192" fmla="*/ 381504 h 593115"/>
                  <a:gd name="connsiteX40-1193" fmla="*/ 293170 w 373682"/>
                  <a:gd name="connsiteY40-1194" fmla="*/ 366334 h 593115"/>
                  <a:gd name="connsiteX41-1195" fmla="*/ 266585 w 373682"/>
                  <a:gd name="connsiteY41-1196" fmla="*/ 381504 h 593115"/>
                  <a:gd name="connsiteX42-1197" fmla="*/ 266585 w 373682"/>
                  <a:gd name="connsiteY42-1198" fmla="*/ 417910 h 593115"/>
                  <a:gd name="connsiteX43-1199" fmla="*/ 293170 w 373682"/>
                  <a:gd name="connsiteY43-1200" fmla="*/ 403499 h 593115"/>
                  <a:gd name="connsiteX44-1201" fmla="*/ 293170 w 373682"/>
                  <a:gd name="connsiteY44-1202" fmla="*/ 366334 h 593115"/>
                  <a:gd name="connsiteX45-1203" fmla="*/ 47091 w 373682"/>
                  <a:gd name="connsiteY45-1204" fmla="*/ 361836 h 593115"/>
                  <a:gd name="connsiteX46-1205" fmla="*/ 8355 w 373682"/>
                  <a:gd name="connsiteY46-1206" fmla="*/ 383075 h 593115"/>
                  <a:gd name="connsiteX47-1207" fmla="*/ 8355 w 373682"/>
                  <a:gd name="connsiteY47-1208" fmla="*/ 437692 h 593115"/>
                  <a:gd name="connsiteX48-1209" fmla="*/ 47091 w 373682"/>
                  <a:gd name="connsiteY48-1210" fmla="*/ 416452 h 593115"/>
                  <a:gd name="connsiteX49-1211" fmla="*/ 47091 w 373682"/>
                  <a:gd name="connsiteY49-1212" fmla="*/ 361836 h 593115"/>
                  <a:gd name="connsiteX50-1213" fmla="*/ 91903 w 373682"/>
                  <a:gd name="connsiteY50-1214" fmla="*/ 339079 h 593115"/>
                  <a:gd name="connsiteX51-1215" fmla="*/ 53167 w 373682"/>
                  <a:gd name="connsiteY51-1216" fmla="*/ 361077 h 593115"/>
                  <a:gd name="connsiteX52-1217" fmla="*/ 53167 w 373682"/>
                  <a:gd name="connsiteY52-1218" fmla="*/ 414935 h 593115"/>
                  <a:gd name="connsiteX53-1219" fmla="*/ 91903 w 373682"/>
                  <a:gd name="connsiteY53-1220" fmla="*/ 393695 h 593115"/>
                  <a:gd name="connsiteX54-1221" fmla="*/ 91903 w 373682"/>
                  <a:gd name="connsiteY54-1222" fmla="*/ 339079 h 593115"/>
                  <a:gd name="connsiteX55-1223" fmla="*/ 118428 w 373682"/>
                  <a:gd name="connsiteY55-1224" fmla="*/ 333719 h 593115"/>
                  <a:gd name="connsiteX56-1225" fmla="*/ 163996 w 373682"/>
                  <a:gd name="connsiteY56-1226" fmla="*/ 353460 h 593115"/>
                  <a:gd name="connsiteX57-1227" fmla="*/ 163996 w 373682"/>
                  <a:gd name="connsiteY57-1228" fmla="*/ 395979 h 593115"/>
                  <a:gd name="connsiteX58-1229" fmla="*/ 118428 w 373682"/>
                  <a:gd name="connsiteY58-1230" fmla="*/ 377757 h 593115"/>
                  <a:gd name="connsiteX59-1231" fmla="*/ 118428 w 373682"/>
                  <a:gd name="connsiteY59-1232" fmla="*/ 333719 h 593115"/>
                  <a:gd name="connsiteX60-1233" fmla="*/ 262787 w 373682"/>
                  <a:gd name="connsiteY60-1234" fmla="*/ 325377 h 593115"/>
                  <a:gd name="connsiteX61-1235" fmla="*/ 236963 w 373682"/>
                  <a:gd name="connsiteY61-1236" fmla="*/ 340547 h 593115"/>
                  <a:gd name="connsiteX62-1237" fmla="*/ 236963 w 373682"/>
                  <a:gd name="connsiteY62-1238" fmla="*/ 376953 h 593115"/>
                  <a:gd name="connsiteX63-1239" fmla="*/ 262787 w 373682"/>
                  <a:gd name="connsiteY63-1240" fmla="*/ 362542 h 593115"/>
                  <a:gd name="connsiteX64-1241" fmla="*/ 262787 w 373682"/>
                  <a:gd name="connsiteY64-1242" fmla="*/ 325377 h 593115"/>
                  <a:gd name="connsiteX65-1243" fmla="*/ 293170 w 373682"/>
                  <a:gd name="connsiteY65-1244" fmla="*/ 310208 h 593115"/>
                  <a:gd name="connsiteX66-1245" fmla="*/ 266585 w 373682"/>
                  <a:gd name="connsiteY66-1246" fmla="*/ 325377 h 593115"/>
                  <a:gd name="connsiteX67-1247" fmla="*/ 266585 w 373682"/>
                  <a:gd name="connsiteY67-1248" fmla="*/ 361784 h 593115"/>
                  <a:gd name="connsiteX68-1249" fmla="*/ 293170 w 373682"/>
                  <a:gd name="connsiteY68-1250" fmla="*/ 347373 h 593115"/>
                  <a:gd name="connsiteX69-1251" fmla="*/ 293170 w 373682"/>
                  <a:gd name="connsiteY69-1252" fmla="*/ 310208 h 593115"/>
                  <a:gd name="connsiteX70-1253" fmla="*/ 47091 w 373682"/>
                  <a:gd name="connsiteY70-1254" fmla="*/ 278394 h 593115"/>
                  <a:gd name="connsiteX71-1255" fmla="*/ 8355 w 373682"/>
                  <a:gd name="connsiteY71-1256" fmla="*/ 300392 h 593115"/>
                  <a:gd name="connsiteX72-1257" fmla="*/ 8355 w 373682"/>
                  <a:gd name="connsiteY72-1258" fmla="*/ 354250 h 593115"/>
                  <a:gd name="connsiteX73-1259" fmla="*/ 47091 w 373682"/>
                  <a:gd name="connsiteY73-1260" fmla="*/ 333769 h 593115"/>
                  <a:gd name="connsiteX74-1261" fmla="*/ 47091 w 373682"/>
                  <a:gd name="connsiteY74-1262" fmla="*/ 278394 h 593115"/>
                  <a:gd name="connsiteX75-1263" fmla="*/ 262787 w 373682"/>
                  <a:gd name="connsiteY75-1264" fmla="*/ 269251 h 593115"/>
                  <a:gd name="connsiteX76-1265" fmla="*/ 236963 w 373682"/>
                  <a:gd name="connsiteY76-1266" fmla="*/ 284420 h 593115"/>
                  <a:gd name="connsiteX77-1267" fmla="*/ 236963 w 373682"/>
                  <a:gd name="connsiteY77-1268" fmla="*/ 320827 h 593115"/>
                  <a:gd name="connsiteX78-1269" fmla="*/ 262787 w 373682"/>
                  <a:gd name="connsiteY78-1270" fmla="*/ 306416 h 593115"/>
                  <a:gd name="connsiteX79-1271" fmla="*/ 262787 w 373682"/>
                  <a:gd name="connsiteY79-1272" fmla="*/ 269251 h 593115"/>
                  <a:gd name="connsiteX80-1273" fmla="*/ 91903 w 373682"/>
                  <a:gd name="connsiteY80-1274" fmla="*/ 255637 h 593115"/>
                  <a:gd name="connsiteX81-1275" fmla="*/ 53167 w 373682"/>
                  <a:gd name="connsiteY81-1276" fmla="*/ 277635 h 593115"/>
                  <a:gd name="connsiteX82-1277" fmla="*/ 53167 w 373682"/>
                  <a:gd name="connsiteY82-1278" fmla="*/ 331493 h 593115"/>
                  <a:gd name="connsiteX83-1279" fmla="*/ 91903 w 373682"/>
                  <a:gd name="connsiteY83-1280" fmla="*/ 311012 h 593115"/>
                  <a:gd name="connsiteX84-1281" fmla="*/ 91903 w 373682"/>
                  <a:gd name="connsiteY84-1282" fmla="*/ 255637 h 593115"/>
                  <a:gd name="connsiteX85-1283" fmla="*/ 293170 w 373682"/>
                  <a:gd name="connsiteY85-1284" fmla="*/ 254082 h 593115"/>
                  <a:gd name="connsiteX86-1285" fmla="*/ 266585 w 373682"/>
                  <a:gd name="connsiteY86-1286" fmla="*/ 268493 h 593115"/>
                  <a:gd name="connsiteX87-1287" fmla="*/ 266585 w 373682"/>
                  <a:gd name="connsiteY87-1288" fmla="*/ 305657 h 593115"/>
                  <a:gd name="connsiteX88-1289" fmla="*/ 293170 w 373682"/>
                  <a:gd name="connsiteY88-1290" fmla="*/ 291247 h 593115"/>
                  <a:gd name="connsiteX89-1291" fmla="*/ 293170 w 373682"/>
                  <a:gd name="connsiteY89-1292" fmla="*/ 254082 h 593115"/>
                  <a:gd name="connsiteX90-1293" fmla="*/ 150350 w 373682"/>
                  <a:gd name="connsiteY90-1294" fmla="*/ 294324 h 593115"/>
                  <a:gd name="connsiteX91-1295" fmla="*/ 195918 w 373682"/>
                  <a:gd name="connsiteY91-1296" fmla="*/ 312518 h 593115"/>
                  <a:gd name="connsiteX92-1297" fmla="*/ 150350 w 373682"/>
                  <a:gd name="connsiteY92-1298" fmla="*/ 294324 h 593115"/>
                  <a:gd name="connsiteX93-1299" fmla="*/ 303044 w 373682"/>
                  <a:gd name="connsiteY93-1300" fmla="*/ 212366 h 593115"/>
                  <a:gd name="connsiteX94-1301" fmla="*/ 373682 w 373682"/>
                  <a:gd name="connsiteY94-1302" fmla="*/ 247256 h 593115"/>
                  <a:gd name="connsiteX95-1303" fmla="*/ 373682 w 373682"/>
                  <a:gd name="connsiteY95-1304" fmla="*/ 259391 h 593115"/>
                  <a:gd name="connsiteX96-1305" fmla="*/ 373682 w 373682"/>
                  <a:gd name="connsiteY96-1306" fmla="*/ 272285 h 593115"/>
                  <a:gd name="connsiteX97-1307" fmla="*/ 373682 w 373682"/>
                  <a:gd name="connsiteY97-1308" fmla="*/ 593115 h 593115"/>
                  <a:gd name="connsiteX98-1309" fmla="*/ 352415 w 373682"/>
                  <a:gd name="connsiteY98-1310" fmla="*/ 593115 h 593115"/>
                  <a:gd name="connsiteX99-1311" fmla="*/ 352415 w 373682"/>
                  <a:gd name="connsiteY99-1312" fmla="*/ 263183 h 593115"/>
                  <a:gd name="connsiteX100-1313" fmla="*/ 303044 w 373682"/>
                  <a:gd name="connsiteY100-1314" fmla="*/ 241946 h 593115"/>
                  <a:gd name="connsiteX101-1315" fmla="*/ 303044 w 373682"/>
                  <a:gd name="connsiteY101-1316" fmla="*/ 593115 h 593115"/>
                  <a:gd name="connsiteX102-1317" fmla="*/ 230886 w 373682"/>
                  <a:gd name="connsiteY102-1318" fmla="*/ 593115 h 593115"/>
                  <a:gd name="connsiteX103-1319" fmla="*/ 230886 w 373682"/>
                  <a:gd name="connsiteY103-1320" fmla="*/ 260149 h 593115"/>
                  <a:gd name="connsiteX104-1321" fmla="*/ 303044 w 373682"/>
                  <a:gd name="connsiteY104-1322" fmla="*/ 212366 h 593115"/>
                  <a:gd name="connsiteX105-1323" fmla="*/ 47091 w 373682"/>
                  <a:gd name="connsiteY105-1324" fmla="*/ 194951 h 593115"/>
                  <a:gd name="connsiteX106-1325" fmla="*/ 8355 w 373682"/>
                  <a:gd name="connsiteY106-1326" fmla="*/ 216950 h 593115"/>
                  <a:gd name="connsiteX107-1327" fmla="*/ 8355 w 373682"/>
                  <a:gd name="connsiteY107-1328" fmla="*/ 271566 h 593115"/>
                  <a:gd name="connsiteX108-1329" fmla="*/ 47091 w 373682"/>
                  <a:gd name="connsiteY108-1330" fmla="*/ 250327 h 593115"/>
                  <a:gd name="connsiteX109-1331" fmla="*/ 47091 w 373682"/>
                  <a:gd name="connsiteY109-1332" fmla="*/ 194951 h 593115"/>
                  <a:gd name="connsiteX110-1333" fmla="*/ 91903 w 373682"/>
                  <a:gd name="connsiteY110-1334" fmla="*/ 172953 h 593115"/>
                  <a:gd name="connsiteX111-1335" fmla="*/ 53167 w 373682"/>
                  <a:gd name="connsiteY111-1336" fmla="*/ 194193 h 593115"/>
                  <a:gd name="connsiteX112-1337" fmla="*/ 53167 w 373682"/>
                  <a:gd name="connsiteY112-1338" fmla="*/ 248810 h 593115"/>
                  <a:gd name="connsiteX113-1339" fmla="*/ 91903 w 373682"/>
                  <a:gd name="connsiteY113-1340" fmla="*/ 227570 h 593115"/>
                  <a:gd name="connsiteX114-1341" fmla="*/ 91903 w 373682"/>
                  <a:gd name="connsiteY114-1342" fmla="*/ 172953 h 593115"/>
                  <a:gd name="connsiteX115-1343" fmla="*/ 47091 w 373682"/>
                  <a:gd name="connsiteY115-1344" fmla="*/ 112268 h 593115"/>
                  <a:gd name="connsiteX116-1345" fmla="*/ 8355 w 373682"/>
                  <a:gd name="connsiteY116-1346" fmla="*/ 134266 h 593115"/>
                  <a:gd name="connsiteX117-1347" fmla="*/ 8355 w 373682"/>
                  <a:gd name="connsiteY117-1348" fmla="*/ 188124 h 593115"/>
                  <a:gd name="connsiteX118-1349" fmla="*/ 47091 w 373682"/>
                  <a:gd name="connsiteY118-1350" fmla="*/ 166885 h 593115"/>
                  <a:gd name="connsiteX119-1351" fmla="*/ 47091 w 373682"/>
                  <a:gd name="connsiteY119-1352" fmla="*/ 112268 h 593115"/>
                  <a:gd name="connsiteX120-1353" fmla="*/ 118428 w 373682"/>
                  <a:gd name="connsiteY120-1354" fmla="*/ 108437 h 593115"/>
                  <a:gd name="connsiteX121-1355" fmla="*/ 163996 w 373682"/>
                  <a:gd name="connsiteY121-1356" fmla="*/ 128178 h 593115"/>
                  <a:gd name="connsiteX122-1357" fmla="*/ 163996 w 373682"/>
                  <a:gd name="connsiteY122-1358" fmla="*/ 170697 h 593115"/>
                  <a:gd name="connsiteX123-1359" fmla="*/ 118428 w 373682"/>
                  <a:gd name="connsiteY123-1360" fmla="*/ 152475 h 593115"/>
                  <a:gd name="connsiteX124-1361" fmla="*/ 118428 w 373682"/>
                  <a:gd name="connsiteY124-1362" fmla="*/ 108437 h 593115"/>
                  <a:gd name="connsiteX125-1363" fmla="*/ 91903 w 373682"/>
                  <a:gd name="connsiteY125-1364" fmla="*/ 89511 h 593115"/>
                  <a:gd name="connsiteX126-1365" fmla="*/ 53167 w 373682"/>
                  <a:gd name="connsiteY126-1366" fmla="*/ 111509 h 593115"/>
                  <a:gd name="connsiteX127-1367" fmla="*/ 53167 w 373682"/>
                  <a:gd name="connsiteY127-1368" fmla="*/ 165367 h 593115"/>
                  <a:gd name="connsiteX128-1369" fmla="*/ 91903 w 373682"/>
                  <a:gd name="connsiteY128-1370" fmla="*/ 144128 h 593115"/>
                  <a:gd name="connsiteX129-1371" fmla="*/ 91903 w 373682"/>
                  <a:gd name="connsiteY129-1372" fmla="*/ 89511 h 593115"/>
                  <a:gd name="connsiteX130-1373" fmla="*/ 70636 w 373682"/>
                  <a:gd name="connsiteY130-1374" fmla="*/ 0 h 593115"/>
                  <a:gd name="connsiteX131-1375" fmla="*/ 91903 w 373682"/>
                  <a:gd name="connsiteY131-1376" fmla="*/ 0 h 593115"/>
                  <a:gd name="connsiteX132-1377" fmla="*/ 91903 w 373682"/>
                  <a:gd name="connsiteY132-1378" fmla="*/ 37928 h 593115"/>
                  <a:gd name="connsiteX133-1379" fmla="*/ 106334 w 373682"/>
                  <a:gd name="connsiteY133-1380" fmla="*/ 28067 h 593115"/>
                  <a:gd name="connsiteX134-1381" fmla="*/ 211148 w 373682"/>
                  <a:gd name="connsiteY134-1382" fmla="*/ 79650 h 593115"/>
                  <a:gd name="connsiteX135-1383" fmla="*/ 211148 w 373682"/>
                  <a:gd name="connsiteY135-1384" fmla="*/ 116061 h 593115"/>
                  <a:gd name="connsiteX136-1385" fmla="*/ 106334 w 373682"/>
                  <a:gd name="connsiteY136-1386" fmla="*/ 72064 h 593115"/>
                  <a:gd name="connsiteX137-1387" fmla="*/ 106334 w 373682"/>
                  <a:gd name="connsiteY137-1388" fmla="*/ 590922 h 593115"/>
                  <a:gd name="connsiteX138-1389" fmla="*/ 0 w 373682"/>
                  <a:gd name="connsiteY138-1390" fmla="*/ 590922 h 593115"/>
                  <a:gd name="connsiteX139-1391" fmla="*/ 0 w 373682"/>
                  <a:gd name="connsiteY139-1392" fmla="*/ 97855 h 593115"/>
                  <a:gd name="connsiteX140-1393" fmla="*/ 70636 w 373682"/>
                  <a:gd name="connsiteY140-1394" fmla="*/ 51583 h 593115"/>
                  <a:gd name="connsiteX141-1395" fmla="*/ 70636 w 373682"/>
                  <a:gd name="connsiteY141-1396" fmla="*/ 0 h 593115"/>
                  <a:gd name="connsiteX0-1397" fmla="*/ 262787 w 373682"/>
                  <a:gd name="connsiteY0-1398" fmla="*/ 494515 h 593115"/>
                  <a:gd name="connsiteX1-1399" fmla="*/ 236963 w 373682"/>
                  <a:gd name="connsiteY1-1400" fmla="*/ 508926 h 593115"/>
                  <a:gd name="connsiteX2-1401" fmla="*/ 236963 w 373682"/>
                  <a:gd name="connsiteY2-1402" fmla="*/ 546090 h 593115"/>
                  <a:gd name="connsiteX3-1403" fmla="*/ 262787 w 373682"/>
                  <a:gd name="connsiteY3-1404" fmla="*/ 531680 h 593115"/>
                  <a:gd name="connsiteX4-1405" fmla="*/ 262787 w 373682"/>
                  <a:gd name="connsiteY4-1406" fmla="*/ 494515 h 593115"/>
                  <a:gd name="connsiteX5-1407" fmla="*/ 293170 w 373682"/>
                  <a:gd name="connsiteY5-1408" fmla="*/ 479346 h 593115"/>
                  <a:gd name="connsiteX6-1409" fmla="*/ 266585 w 373682"/>
                  <a:gd name="connsiteY6-1410" fmla="*/ 493756 h 593115"/>
                  <a:gd name="connsiteX7-1411" fmla="*/ 266585 w 373682"/>
                  <a:gd name="connsiteY7-1412" fmla="*/ 530163 h 593115"/>
                  <a:gd name="connsiteX8-1413" fmla="*/ 293170 w 373682"/>
                  <a:gd name="connsiteY8-1414" fmla="*/ 516510 h 593115"/>
                  <a:gd name="connsiteX9-1415" fmla="*/ 293170 w 373682"/>
                  <a:gd name="connsiteY9-1416" fmla="*/ 479346 h 593115"/>
                  <a:gd name="connsiteX10-1417" fmla="*/ 47091 w 373682"/>
                  <a:gd name="connsiteY10-1418" fmla="*/ 444519 h 593115"/>
                  <a:gd name="connsiteX11-1419" fmla="*/ 8355 w 373682"/>
                  <a:gd name="connsiteY11-1420" fmla="*/ 466518 h 593115"/>
                  <a:gd name="connsiteX12-1421" fmla="*/ 8355 w 373682"/>
                  <a:gd name="connsiteY12-1422" fmla="*/ 521134 h 593115"/>
                  <a:gd name="connsiteX13-1423" fmla="*/ 47091 w 373682"/>
                  <a:gd name="connsiteY13-1424" fmla="*/ 499894 h 593115"/>
                  <a:gd name="connsiteX14-1425" fmla="*/ 47091 w 373682"/>
                  <a:gd name="connsiteY14-1426" fmla="*/ 444519 h 593115"/>
                  <a:gd name="connsiteX15-1427" fmla="*/ 151934 w 373682"/>
                  <a:gd name="connsiteY15-1428" fmla="*/ 440694 h 593115"/>
                  <a:gd name="connsiteX16-1429" fmla="*/ 197502 w 373682"/>
                  <a:gd name="connsiteY16-1430" fmla="*/ 460397 h 593115"/>
                  <a:gd name="connsiteX17-1431" fmla="*/ 197502 w 373682"/>
                  <a:gd name="connsiteY17-1432" fmla="*/ 502832 h 593115"/>
                  <a:gd name="connsiteX18-1433" fmla="*/ 151934 w 373682"/>
                  <a:gd name="connsiteY18-1434" fmla="*/ 484646 h 593115"/>
                  <a:gd name="connsiteX19-1435" fmla="*/ 151934 w 373682"/>
                  <a:gd name="connsiteY19-1436" fmla="*/ 440694 h 593115"/>
                  <a:gd name="connsiteX20-1437" fmla="*/ 262787 w 373682"/>
                  <a:gd name="connsiteY20-1438" fmla="*/ 438389 h 593115"/>
                  <a:gd name="connsiteX21-1439" fmla="*/ 236963 w 373682"/>
                  <a:gd name="connsiteY21-1440" fmla="*/ 452799 h 593115"/>
                  <a:gd name="connsiteX22-1441" fmla="*/ 236963 w 373682"/>
                  <a:gd name="connsiteY22-1442" fmla="*/ 489206 h 593115"/>
                  <a:gd name="connsiteX23-1443" fmla="*/ 262787 w 373682"/>
                  <a:gd name="connsiteY23-1444" fmla="*/ 475553 h 593115"/>
                  <a:gd name="connsiteX24-1445" fmla="*/ 262787 w 373682"/>
                  <a:gd name="connsiteY24-1446" fmla="*/ 438389 h 593115"/>
                  <a:gd name="connsiteX25-1447" fmla="*/ 91903 w 373682"/>
                  <a:gd name="connsiteY25-1448" fmla="*/ 422521 h 593115"/>
                  <a:gd name="connsiteX26-1449" fmla="*/ 53167 w 373682"/>
                  <a:gd name="connsiteY26-1450" fmla="*/ 443761 h 593115"/>
                  <a:gd name="connsiteX27-1451" fmla="*/ 53167 w 373682"/>
                  <a:gd name="connsiteY27-1452" fmla="*/ 498377 h 593115"/>
                  <a:gd name="connsiteX28-1453" fmla="*/ 91903 w 373682"/>
                  <a:gd name="connsiteY28-1454" fmla="*/ 477138 h 593115"/>
                  <a:gd name="connsiteX29-1455" fmla="*/ 91903 w 373682"/>
                  <a:gd name="connsiteY29-1456" fmla="*/ 422521 h 593115"/>
                  <a:gd name="connsiteX30-1457" fmla="*/ 293170 w 373682"/>
                  <a:gd name="connsiteY30-1458" fmla="*/ 422461 h 593115"/>
                  <a:gd name="connsiteX31-1459" fmla="*/ 266585 w 373682"/>
                  <a:gd name="connsiteY31-1460" fmla="*/ 437630 h 593115"/>
                  <a:gd name="connsiteX32-1461" fmla="*/ 266585 w 373682"/>
                  <a:gd name="connsiteY32-1462" fmla="*/ 474036 h 593115"/>
                  <a:gd name="connsiteX33-1463" fmla="*/ 293170 w 373682"/>
                  <a:gd name="connsiteY33-1464" fmla="*/ 459626 h 593115"/>
                  <a:gd name="connsiteX34-1465" fmla="*/ 293170 w 373682"/>
                  <a:gd name="connsiteY34-1466" fmla="*/ 422461 h 593115"/>
                  <a:gd name="connsiteX35-1467" fmla="*/ 262787 w 373682"/>
                  <a:gd name="connsiteY35-1468" fmla="*/ 381504 h 593115"/>
                  <a:gd name="connsiteX36-1469" fmla="*/ 236963 w 373682"/>
                  <a:gd name="connsiteY36-1470" fmla="*/ 396673 h 593115"/>
                  <a:gd name="connsiteX37-1471" fmla="*/ 236963 w 373682"/>
                  <a:gd name="connsiteY37-1472" fmla="*/ 433079 h 593115"/>
                  <a:gd name="connsiteX38-1473" fmla="*/ 262787 w 373682"/>
                  <a:gd name="connsiteY38-1474" fmla="*/ 419427 h 593115"/>
                  <a:gd name="connsiteX39-1475" fmla="*/ 262787 w 373682"/>
                  <a:gd name="connsiteY39-1476" fmla="*/ 381504 h 593115"/>
                  <a:gd name="connsiteX40-1477" fmla="*/ 293170 w 373682"/>
                  <a:gd name="connsiteY40-1478" fmla="*/ 366334 h 593115"/>
                  <a:gd name="connsiteX41-1479" fmla="*/ 266585 w 373682"/>
                  <a:gd name="connsiteY41-1480" fmla="*/ 381504 h 593115"/>
                  <a:gd name="connsiteX42-1481" fmla="*/ 266585 w 373682"/>
                  <a:gd name="connsiteY42-1482" fmla="*/ 417910 h 593115"/>
                  <a:gd name="connsiteX43-1483" fmla="*/ 293170 w 373682"/>
                  <a:gd name="connsiteY43-1484" fmla="*/ 403499 h 593115"/>
                  <a:gd name="connsiteX44-1485" fmla="*/ 293170 w 373682"/>
                  <a:gd name="connsiteY44-1486" fmla="*/ 366334 h 593115"/>
                  <a:gd name="connsiteX45-1487" fmla="*/ 47091 w 373682"/>
                  <a:gd name="connsiteY45-1488" fmla="*/ 361836 h 593115"/>
                  <a:gd name="connsiteX46-1489" fmla="*/ 8355 w 373682"/>
                  <a:gd name="connsiteY46-1490" fmla="*/ 383075 h 593115"/>
                  <a:gd name="connsiteX47-1491" fmla="*/ 8355 w 373682"/>
                  <a:gd name="connsiteY47-1492" fmla="*/ 437692 h 593115"/>
                  <a:gd name="connsiteX48-1493" fmla="*/ 47091 w 373682"/>
                  <a:gd name="connsiteY48-1494" fmla="*/ 416452 h 593115"/>
                  <a:gd name="connsiteX49-1495" fmla="*/ 47091 w 373682"/>
                  <a:gd name="connsiteY49-1496" fmla="*/ 361836 h 593115"/>
                  <a:gd name="connsiteX50-1497" fmla="*/ 91903 w 373682"/>
                  <a:gd name="connsiteY50-1498" fmla="*/ 339079 h 593115"/>
                  <a:gd name="connsiteX51-1499" fmla="*/ 53167 w 373682"/>
                  <a:gd name="connsiteY51-1500" fmla="*/ 361077 h 593115"/>
                  <a:gd name="connsiteX52-1501" fmla="*/ 53167 w 373682"/>
                  <a:gd name="connsiteY52-1502" fmla="*/ 414935 h 593115"/>
                  <a:gd name="connsiteX53-1503" fmla="*/ 91903 w 373682"/>
                  <a:gd name="connsiteY53-1504" fmla="*/ 393695 h 593115"/>
                  <a:gd name="connsiteX54-1505" fmla="*/ 91903 w 373682"/>
                  <a:gd name="connsiteY54-1506" fmla="*/ 339079 h 593115"/>
                  <a:gd name="connsiteX55-1507" fmla="*/ 118428 w 373682"/>
                  <a:gd name="connsiteY55-1508" fmla="*/ 333719 h 593115"/>
                  <a:gd name="connsiteX56-1509" fmla="*/ 163996 w 373682"/>
                  <a:gd name="connsiteY56-1510" fmla="*/ 353460 h 593115"/>
                  <a:gd name="connsiteX57-1511" fmla="*/ 163996 w 373682"/>
                  <a:gd name="connsiteY57-1512" fmla="*/ 395979 h 593115"/>
                  <a:gd name="connsiteX58-1513" fmla="*/ 118428 w 373682"/>
                  <a:gd name="connsiteY58-1514" fmla="*/ 377757 h 593115"/>
                  <a:gd name="connsiteX59-1515" fmla="*/ 118428 w 373682"/>
                  <a:gd name="connsiteY59-1516" fmla="*/ 333719 h 593115"/>
                  <a:gd name="connsiteX60-1517" fmla="*/ 262787 w 373682"/>
                  <a:gd name="connsiteY60-1518" fmla="*/ 325377 h 593115"/>
                  <a:gd name="connsiteX61-1519" fmla="*/ 236963 w 373682"/>
                  <a:gd name="connsiteY61-1520" fmla="*/ 340547 h 593115"/>
                  <a:gd name="connsiteX62-1521" fmla="*/ 236963 w 373682"/>
                  <a:gd name="connsiteY62-1522" fmla="*/ 376953 h 593115"/>
                  <a:gd name="connsiteX63-1523" fmla="*/ 262787 w 373682"/>
                  <a:gd name="connsiteY63-1524" fmla="*/ 362542 h 593115"/>
                  <a:gd name="connsiteX64-1525" fmla="*/ 262787 w 373682"/>
                  <a:gd name="connsiteY64-1526" fmla="*/ 325377 h 593115"/>
                  <a:gd name="connsiteX65-1527" fmla="*/ 293170 w 373682"/>
                  <a:gd name="connsiteY65-1528" fmla="*/ 310208 h 593115"/>
                  <a:gd name="connsiteX66-1529" fmla="*/ 266585 w 373682"/>
                  <a:gd name="connsiteY66-1530" fmla="*/ 325377 h 593115"/>
                  <a:gd name="connsiteX67-1531" fmla="*/ 266585 w 373682"/>
                  <a:gd name="connsiteY67-1532" fmla="*/ 361784 h 593115"/>
                  <a:gd name="connsiteX68-1533" fmla="*/ 293170 w 373682"/>
                  <a:gd name="connsiteY68-1534" fmla="*/ 347373 h 593115"/>
                  <a:gd name="connsiteX69-1535" fmla="*/ 293170 w 373682"/>
                  <a:gd name="connsiteY69-1536" fmla="*/ 310208 h 593115"/>
                  <a:gd name="connsiteX70-1537" fmla="*/ 47091 w 373682"/>
                  <a:gd name="connsiteY70-1538" fmla="*/ 278394 h 593115"/>
                  <a:gd name="connsiteX71-1539" fmla="*/ 8355 w 373682"/>
                  <a:gd name="connsiteY71-1540" fmla="*/ 300392 h 593115"/>
                  <a:gd name="connsiteX72-1541" fmla="*/ 8355 w 373682"/>
                  <a:gd name="connsiteY72-1542" fmla="*/ 354250 h 593115"/>
                  <a:gd name="connsiteX73-1543" fmla="*/ 47091 w 373682"/>
                  <a:gd name="connsiteY73-1544" fmla="*/ 333769 h 593115"/>
                  <a:gd name="connsiteX74-1545" fmla="*/ 47091 w 373682"/>
                  <a:gd name="connsiteY74-1546" fmla="*/ 278394 h 593115"/>
                  <a:gd name="connsiteX75-1547" fmla="*/ 262787 w 373682"/>
                  <a:gd name="connsiteY75-1548" fmla="*/ 269251 h 593115"/>
                  <a:gd name="connsiteX76-1549" fmla="*/ 236963 w 373682"/>
                  <a:gd name="connsiteY76-1550" fmla="*/ 284420 h 593115"/>
                  <a:gd name="connsiteX77-1551" fmla="*/ 236963 w 373682"/>
                  <a:gd name="connsiteY77-1552" fmla="*/ 320827 h 593115"/>
                  <a:gd name="connsiteX78-1553" fmla="*/ 262787 w 373682"/>
                  <a:gd name="connsiteY78-1554" fmla="*/ 306416 h 593115"/>
                  <a:gd name="connsiteX79-1555" fmla="*/ 262787 w 373682"/>
                  <a:gd name="connsiteY79-1556" fmla="*/ 269251 h 593115"/>
                  <a:gd name="connsiteX80-1557" fmla="*/ 91903 w 373682"/>
                  <a:gd name="connsiteY80-1558" fmla="*/ 255637 h 593115"/>
                  <a:gd name="connsiteX81-1559" fmla="*/ 53167 w 373682"/>
                  <a:gd name="connsiteY81-1560" fmla="*/ 277635 h 593115"/>
                  <a:gd name="connsiteX82-1561" fmla="*/ 53167 w 373682"/>
                  <a:gd name="connsiteY82-1562" fmla="*/ 331493 h 593115"/>
                  <a:gd name="connsiteX83-1563" fmla="*/ 91903 w 373682"/>
                  <a:gd name="connsiteY83-1564" fmla="*/ 311012 h 593115"/>
                  <a:gd name="connsiteX84-1565" fmla="*/ 91903 w 373682"/>
                  <a:gd name="connsiteY84-1566" fmla="*/ 255637 h 593115"/>
                  <a:gd name="connsiteX85-1567" fmla="*/ 293170 w 373682"/>
                  <a:gd name="connsiteY85-1568" fmla="*/ 254082 h 593115"/>
                  <a:gd name="connsiteX86-1569" fmla="*/ 266585 w 373682"/>
                  <a:gd name="connsiteY86-1570" fmla="*/ 268493 h 593115"/>
                  <a:gd name="connsiteX87-1571" fmla="*/ 266585 w 373682"/>
                  <a:gd name="connsiteY87-1572" fmla="*/ 305657 h 593115"/>
                  <a:gd name="connsiteX88-1573" fmla="*/ 293170 w 373682"/>
                  <a:gd name="connsiteY88-1574" fmla="*/ 291247 h 593115"/>
                  <a:gd name="connsiteX89-1575" fmla="*/ 293170 w 373682"/>
                  <a:gd name="connsiteY89-1576" fmla="*/ 254082 h 593115"/>
                  <a:gd name="connsiteX90-1577" fmla="*/ 303044 w 373682"/>
                  <a:gd name="connsiteY90-1578" fmla="*/ 212366 h 593115"/>
                  <a:gd name="connsiteX91-1579" fmla="*/ 373682 w 373682"/>
                  <a:gd name="connsiteY91-1580" fmla="*/ 247256 h 593115"/>
                  <a:gd name="connsiteX92-1581" fmla="*/ 373682 w 373682"/>
                  <a:gd name="connsiteY92-1582" fmla="*/ 259391 h 593115"/>
                  <a:gd name="connsiteX93-1583" fmla="*/ 373682 w 373682"/>
                  <a:gd name="connsiteY93-1584" fmla="*/ 272285 h 593115"/>
                  <a:gd name="connsiteX94-1585" fmla="*/ 373682 w 373682"/>
                  <a:gd name="connsiteY94-1586" fmla="*/ 593115 h 593115"/>
                  <a:gd name="connsiteX95-1587" fmla="*/ 352415 w 373682"/>
                  <a:gd name="connsiteY95-1588" fmla="*/ 593115 h 593115"/>
                  <a:gd name="connsiteX96-1589" fmla="*/ 352415 w 373682"/>
                  <a:gd name="connsiteY96-1590" fmla="*/ 263183 h 593115"/>
                  <a:gd name="connsiteX97-1591" fmla="*/ 303044 w 373682"/>
                  <a:gd name="connsiteY97-1592" fmla="*/ 241946 h 593115"/>
                  <a:gd name="connsiteX98-1593" fmla="*/ 303044 w 373682"/>
                  <a:gd name="connsiteY98-1594" fmla="*/ 593115 h 593115"/>
                  <a:gd name="connsiteX99-1595" fmla="*/ 230886 w 373682"/>
                  <a:gd name="connsiteY99-1596" fmla="*/ 593115 h 593115"/>
                  <a:gd name="connsiteX100-1597" fmla="*/ 230886 w 373682"/>
                  <a:gd name="connsiteY100-1598" fmla="*/ 260149 h 593115"/>
                  <a:gd name="connsiteX101-1599" fmla="*/ 303044 w 373682"/>
                  <a:gd name="connsiteY101-1600" fmla="*/ 212366 h 593115"/>
                  <a:gd name="connsiteX102-1601" fmla="*/ 47091 w 373682"/>
                  <a:gd name="connsiteY102-1602" fmla="*/ 194951 h 593115"/>
                  <a:gd name="connsiteX103-1603" fmla="*/ 8355 w 373682"/>
                  <a:gd name="connsiteY103-1604" fmla="*/ 216950 h 593115"/>
                  <a:gd name="connsiteX104-1605" fmla="*/ 8355 w 373682"/>
                  <a:gd name="connsiteY104-1606" fmla="*/ 271566 h 593115"/>
                  <a:gd name="connsiteX105-1607" fmla="*/ 47091 w 373682"/>
                  <a:gd name="connsiteY105-1608" fmla="*/ 250327 h 593115"/>
                  <a:gd name="connsiteX106-1609" fmla="*/ 47091 w 373682"/>
                  <a:gd name="connsiteY106-1610" fmla="*/ 194951 h 593115"/>
                  <a:gd name="connsiteX107-1611" fmla="*/ 91903 w 373682"/>
                  <a:gd name="connsiteY107-1612" fmla="*/ 172953 h 593115"/>
                  <a:gd name="connsiteX108-1613" fmla="*/ 53167 w 373682"/>
                  <a:gd name="connsiteY108-1614" fmla="*/ 194193 h 593115"/>
                  <a:gd name="connsiteX109-1615" fmla="*/ 53167 w 373682"/>
                  <a:gd name="connsiteY109-1616" fmla="*/ 248810 h 593115"/>
                  <a:gd name="connsiteX110-1617" fmla="*/ 91903 w 373682"/>
                  <a:gd name="connsiteY110-1618" fmla="*/ 227570 h 593115"/>
                  <a:gd name="connsiteX111-1619" fmla="*/ 91903 w 373682"/>
                  <a:gd name="connsiteY111-1620" fmla="*/ 172953 h 593115"/>
                  <a:gd name="connsiteX112-1621" fmla="*/ 47091 w 373682"/>
                  <a:gd name="connsiteY112-1622" fmla="*/ 112268 h 593115"/>
                  <a:gd name="connsiteX113-1623" fmla="*/ 8355 w 373682"/>
                  <a:gd name="connsiteY113-1624" fmla="*/ 134266 h 593115"/>
                  <a:gd name="connsiteX114-1625" fmla="*/ 8355 w 373682"/>
                  <a:gd name="connsiteY114-1626" fmla="*/ 188124 h 593115"/>
                  <a:gd name="connsiteX115-1627" fmla="*/ 47091 w 373682"/>
                  <a:gd name="connsiteY115-1628" fmla="*/ 166885 h 593115"/>
                  <a:gd name="connsiteX116-1629" fmla="*/ 47091 w 373682"/>
                  <a:gd name="connsiteY116-1630" fmla="*/ 112268 h 593115"/>
                  <a:gd name="connsiteX117-1631" fmla="*/ 118428 w 373682"/>
                  <a:gd name="connsiteY117-1632" fmla="*/ 108437 h 593115"/>
                  <a:gd name="connsiteX118-1633" fmla="*/ 163996 w 373682"/>
                  <a:gd name="connsiteY118-1634" fmla="*/ 128178 h 593115"/>
                  <a:gd name="connsiteX119-1635" fmla="*/ 163996 w 373682"/>
                  <a:gd name="connsiteY119-1636" fmla="*/ 170697 h 593115"/>
                  <a:gd name="connsiteX120-1637" fmla="*/ 118428 w 373682"/>
                  <a:gd name="connsiteY120-1638" fmla="*/ 152475 h 593115"/>
                  <a:gd name="connsiteX121-1639" fmla="*/ 118428 w 373682"/>
                  <a:gd name="connsiteY121-1640" fmla="*/ 108437 h 593115"/>
                  <a:gd name="connsiteX122-1641" fmla="*/ 91903 w 373682"/>
                  <a:gd name="connsiteY122-1642" fmla="*/ 89511 h 593115"/>
                  <a:gd name="connsiteX123-1643" fmla="*/ 53167 w 373682"/>
                  <a:gd name="connsiteY123-1644" fmla="*/ 111509 h 593115"/>
                  <a:gd name="connsiteX124-1645" fmla="*/ 53167 w 373682"/>
                  <a:gd name="connsiteY124-1646" fmla="*/ 165367 h 593115"/>
                  <a:gd name="connsiteX125-1647" fmla="*/ 91903 w 373682"/>
                  <a:gd name="connsiteY125-1648" fmla="*/ 144128 h 593115"/>
                  <a:gd name="connsiteX126-1649" fmla="*/ 91903 w 373682"/>
                  <a:gd name="connsiteY126-1650" fmla="*/ 89511 h 593115"/>
                  <a:gd name="connsiteX127-1651" fmla="*/ 70636 w 373682"/>
                  <a:gd name="connsiteY127-1652" fmla="*/ 0 h 593115"/>
                  <a:gd name="connsiteX128-1653" fmla="*/ 91903 w 373682"/>
                  <a:gd name="connsiteY128-1654" fmla="*/ 0 h 593115"/>
                  <a:gd name="connsiteX129-1655" fmla="*/ 91903 w 373682"/>
                  <a:gd name="connsiteY129-1656" fmla="*/ 37928 h 593115"/>
                  <a:gd name="connsiteX130-1657" fmla="*/ 106334 w 373682"/>
                  <a:gd name="connsiteY130-1658" fmla="*/ 28067 h 593115"/>
                  <a:gd name="connsiteX131-1659" fmla="*/ 211148 w 373682"/>
                  <a:gd name="connsiteY131-1660" fmla="*/ 79650 h 593115"/>
                  <a:gd name="connsiteX132-1661" fmla="*/ 211148 w 373682"/>
                  <a:gd name="connsiteY132-1662" fmla="*/ 116061 h 593115"/>
                  <a:gd name="connsiteX133-1663" fmla="*/ 106334 w 373682"/>
                  <a:gd name="connsiteY133-1664" fmla="*/ 72064 h 593115"/>
                  <a:gd name="connsiteX134-1665" fmla="*/ 106334 w 373682"/>
                  <a:gd name="connsiteY134-1666" fmla="*/ 590922 h 593115"/>
                  <a:gd name="connsiteX135-1667" fmla="*/ 0 w 373682"/>
                  <a:gd name="connsiteY135-1668" fmla="*/ 590922 h 593115"/>
                  <a:gd name="connsiteX136-1669" fmla="*/ 0 w 373682"/>
                  <a:gd name="connsiteY136-1670" fmla="*/ 97855 h 593115"/>
                  <a:gd name="connsiteX137-1671" fmla="*/ 70636 w 373682"/>
                  <a:gd name="connsiteY137-1672" fmla="*/ 51583 h 593115"/>
                  <a:gd name="connsiteX138-1673" fmla="*/ 70636 w 373682"/>
                  <a:gd name="connsiteY138-1674" fmla="*/ 0 h 593115"/>
                  <a:gd name="connsiteX0-1675" fmla="*/ 262787 w 373682"/>
                  <a:gd name="connsiteY0-1676" fmla="*/ 494515 h 593115"/>
                  <a:gd name="connsiteX1-1677" fmla="*/ 236963 w 373682"/>
                  <a:gd name="connsiteY1-1678" fmla="*/ 508926 h 593115"/>
                  <a:gd name="connsiteX2-1679" fmla="*/ 236963 w 373682"/>
                  <a:gd name="connsiteY2-1680" fmla="*/ 546090 h 593115"/>
                  <a:gd name="connsiteX3-1681" fmla="*/ 262787 w 373682"/>
                  <a:gd name="connsiteY3-1682" fmla="*/ 531680 h 593115"/>
                  <a:gd name="connsiteX4-1683" fmla="*/ 262787 w 373682"/>
                  <a:gd name="connsiteY4-1684" fmla="*/ 494515 h 593115"/>
                  <a:gd name="connsiteX5-1685" fmla="*/ 293170 w 373682"/>
                  <a:gd name="connsiteY5-1686" fmla="*/ 479346 h 593115"/>
                  <a:gd name="connsiteX6-1687" fmla="*/ 266585 w 373682"/>
                  <a:gd name="connsiteY6-1688" fmla="*/ 493756 h 593115"/>
                  <a:gd name="connsiteX7-1689" fmla="*/ 266585 w 373682"/>
                  <a:gd name="connsiteY7-1690" fmla="*/ 530163 h 593115"/>
                  <a:gd name="connsiteX8-1691" fmla="*/ 293170 w 373682"/>
                  <a:gd name="connsiteY8-1692" fmla="*/ 516510 h 593115"/>
                  <a:gd name="connsiteX9-1693" fmla="*/ 293170 w 373682"/>
                  <a:gd name="connsiteY9-1694" fmla="*/ 479346 h 593115"/>
                  <a:gd name="connsiteX10-1695" fmla="*/ 47091 w 373682"/>
                  <a:gd name="connsiteY10-1696" fmla="*/ 444519 h 593115"/>
                  <a:gd name="connsiteX11-1697" fmla="*/ 8355 w 373682"/>
                  <a:gd name="connsiteY11-1698" fmla="*/ 466518 h 593115"/>
                  <a:gd name="connsiteX12-1699" fmla="*/ 8355 w 373682"/>
                  <a:gd name="connsiteY12-1700" fmla="*/ 521134 h 593115"/>
                  <a:gd name="connsiteX13-1701" fmla="*/ 47091 w 373682"/>
                  <a:gd name="connsiteY13-1702" fmla="*/ 499894 h 593115"/>
                  <a:gd name="connsiteX14-1703" fmla="*/ 47091 w 373682"/>
                  <a:gd name="connsiteY14-1704" fmla="*/ 444519 h 593115"/>
                  <a:gd name="connsiteX15-1705" fmla="*/ 151934 w 373682"/>
                  <a:gd name="connsiteY15-1706" fmla="*/ 440694 h 593115"/>
                  <a:gd name="connsiteX16-1707" fmla="*/ 197502 w 373682"/>
                  <a:gd name="connsiteY16-1708" fmla="*/ 460397 h 593115"/>
                  <a:gd name="connsiteX17-1709" fmla="*/ 197502 w 373682"/>
                  <a:gd name="connsiteY17-1710" fmla="*/ 502832 h 593115"/>
                  <a:gd name="connsiteX18-1711" fmla="*/ 151934 w 373682"/>
                  <a:gd name="connsiteY18-1712" fmla="*/ 484646 h 593115"/>
                  <a:gd name="connsiteX19-1713" fmla="*/ 151934 w 373682"/>
                  <a:gd name="connsiteY19-1714" fmla="*/ 440694 h 593115"/>
                  <a:gd name="connsiteX20-1715" fmla="*/ 262787 w 373682"/>
                  <a:gd name="connsiteY20-1716" fmla="*/ 438389 h 593115"/>
                  <a:gd name="connsiteX21-1717" fmla="*/ 236963 w 373682"/>
                  <a:gd name="connsiteY21-1718" fmla="*/ 452799 h 593115"/>
                  <a:gd name="connsiteX22-1719" fmla="*/ 236963 w 373682"/>
                  <a:gd name="connsiteY22-1720" fmla="*/ 489206 h 593115"/>
                  <a:gd name="connsiteX23-1721" fmla="*/ 262787 w 373682"/>
                  <a:gd name="connsiteY23-1722" fmla="*/ 475553 h 593115"/>
                  <a:gd name="connsiteX24-1723" fmla="*/ 262787 w 373682"/>
                  <a:gd name="connsiteY24-1724" fmla="*/ 438389 h 593115"/>
                  <a:gd name="connsiteX25-1725" fmla="*/ 91903 w 373682"/>
                  <a:gd name="connsiteY25-1726" fmla="*/ 422521 h 593115"/>
                  <a:gd name="connsiteX26-1727" fmla="*/ 53167 w 373682"/>
                  <a:gd name="connsiteY26-1728" fmla="*/ 443761 h 593115"/>
                  <a:gd name="connsiteX27-1729" fmla="*/ 53167 w 373682"/>
                  <a:gd name="connsiteY27-1730" fmla="*/ 498377 h 593115"/>
                  <a:gd name="connsiteX28-1731" fmla="*/ 91903 w 373682"/>
                  <a:gd name="connsiteY28-1732" fmla="*/ 477138 h 593115"/>
                  <a:gd name="connsiteX29-1733" fmla="*/ 91903 w 373682"/>
                  <a:gd name="connsiteY29-1734" fmla="*/ 422521 h 593115"/>
                  <a:gd name="connsiteX30-1735" fmla="*/ 293170 w 373682"/>
                  <a:gd name="connsiteY30-1736" fmla="*/ 422461 h 593115"/>
                  <a:gd name="connsiteX31-1737" fmla="*/ 266585 w 373682"/>
                  <a:gd name="connsiteY31-1738" fmla="*/ 437630 h 593115"/>
                  <a:gd name="connsiteX32-1739" fmla="*/ 266585 w 373682"/>
                  <a:gd name="connsiteY32-1740" fmla="*/ 474036 h 593115"/>
                  <a:gd name="connsiteX33-1741" fmla="*/ 293170 w 373682"/>
                  <a:gd name="connsiteY33-1742" fmla="*/ 459626 h 593115"/>
                  <a:gd name="connsiteX34-1743" fmla="*/ 293170 w 373682"/>
                  <a:gd name="connsiteY34-1744" fmla="*/ 422461 h 593115"/>
                  <a:gd name="connsiteX35-1745" fmla="*/ 262787 w 373682"/>
                  <a:gd name="connsiteY35-1746" fmla="*/ 381504 h 593115"/>
                  <a:gd name="connsiteX36-1747" fmla="*/ 236963 w 373682"/>
                  <a:gd name="connsiteY36-1748" fmla="*/ 396673 h 593115"/>
                  <a:gd name="connsiteX37-1749" fmla="*/ 236963 w 373682"/>
                  <a:gd name="connsiteY37-1750" fmla="*/ 433079 h 593115"/>
                  <a:gd name="connsiteX38-1751" fmla="*/ 262787 w 373682"/>
                  <a:gd name="connsiteY38-1752" fmla="*/ 419427 h 593115"/>
                  <a:gd name="connsiteX39-1753" fmla="*/ 262787 w 373682"/>
                  <a:gd name="connsiteY39-1754" fmla="*/ 381504 h 593115"/>
                  <a:gd name="connsiteX40-1755" fmla="*/ 293170 w 373682"/>
                  <a:gd name="connsiteY40-1756" fmla="*/ 366334 h 593115"/>
                  <a:gd name="connsiteX41-1757" fmla="*/ 266585 w 373682"/>
                  <a:gd name="connsiteY41-1758" fmla="*/ 381504 h 593115"/>
                  <a:gd name="connsiteX42-1759" fmla="*/ 266585 w 373682"/>
                  <a:gd name="connsiteY42-1760" fmla="*/ 417910 h 593115"/>
                  <a:gd name="connsiteX43-1761" fmla="*/ 293170 w 373682"/>
                  <a:gd name="connsiteY43-1762" fmla="*/ 403499 h 593115"/>
                  <a:gd name="connsiteX44-1763" fmla="*/ 293170 w 373682"/>
                  <a:gd name="connsiteY44-1764" fmla="*/ 366334 h 593115"/>
                  <a:gd name="connsiteX45-1765" fmla="*/ 47091 w 373682"/>
                  <a:gd name="connsiteY45-1766" fmla="*/ 361836 h 593115"/>
                  <a:gd name="connsiteX46-1767" fmla="*/ 8355 w 373682"/>
                  <a:gd name="connsiteY46-1768" fmla="*/ 383075 h 593115"/>
                  <a:gd name="connsiteX47-1769" fmla="*/ 8355 w 373682"/>
                  <a:gd name="connsiteY47-1770" fmla="*/ 437692 h 593115"/>
                  <a:gd name="connsiteX48-1771" fmla="*/ 47091 w 373682"/>
                  <a:gd name="connsiteY48-1772" fmla="*/ 416452 h 593115"/>
                  <a:gd name="connsiteX49-1773" fmla="*/ 47091 w 373682"/>
                  <a:gd name="connsiteY49-1774" fmla="*/ 361836 h 593115"/>
                  <a:gd name="connsiteX50-1775" fmla="*/ 91903 w 373682"/>
                  <a:gd name="connsiteY50-1776" fmla="*/ 339079 h 593115"/>
                  <a:gd name="connsiteX51-1777" fmla="*/ 53167 w 373682"/>
                  <a:gd name="connsiteY51-1778" fmla="*/ 361077 h 593115"/>
                  <a:gd name="connsiteX52-1779" fmla="*/ 53167 w 373682"/>
                  <a:gd name="connsiteY52-1780" fmla="*/ 414935 h 593115"/>
                  <a:gd name="connsiteX53-1781" fmla="*/ 91903 w 373682"/>
                  <a:gd name="connsiteY53-1782" fmla="*/ 393695 h 593115"/>
                  <a:gd name="connsiteX54-1783" fmla="*/ 91903 w 373682"/>
                  <a:gd name="connsiteY54-1784" fmla="*/ 339079 h 593115"/>
                  <a:gd name="connsiteX55-1785" fmla="*/ 118428 w 373682"/>
                  <a:gd name="connsiteY55-1786" fmla="*/ 377757 h 593115"/>
                  <a:gd name="connsiteX56-1787" fmla="*/ 163996 w 373682"/>
                  <a:gd name="connsiteY56-1788" fmla="*/ 353460 h 593115"/>
                  <a:gd name="connsiteX57-1789" fmla="*/ 163996 w 373682"/>
                  <a:gd name="connsiteY57-1790" fmla="*/ 395979 h 593115"/>
                  <a:gd name="connsiteX58-1791" fmla="*/ 118428 w 373682"/>
                  <a:gd name="connsiteY58-1792" fmla="*/ 377757 h 593115"/>
                  <a:gd name="connsiteX59-1793" fmla="*/ 262787 w 373682"/>
                  <a:gd name="connsiteY59-1794" fmla="*/ 325377 h 593115"/>
                  <a:gd name="connsiteX60-1795" fmla="*/ 236963 w 373682"/>
                  <a:gd name="connsiteY60-1796" fmla="*/ 340547 h 593115"/>
                  <a:gd name="connsiteX61-1797" fmla="*/ 236963 w 373682"/>
                  <a:gd name="connsiteY61-1798" fmla="*/ 376953 h 593115"/>
                  <a:gd name="connsiteX62-1799" fmla="*/ 262787 w 373682"/>
                  <a:gd name="connsiteY62-1800" fmla="*/ 362542 h 593115"/>
                  <a:gd name="connsiteX63-1801" fmla="*/ 262787 w 373682"/>
                  <a:gd name="connsiteY63-1802" fmla="*/ 325377 h 593115"/>
                  <a:gd name="connsiteX64-1803" fmla="*/ 293170 w 373682"/>
                  <a:gd name="connsiteY64-1804" fmla="*/ 310208 h 593115"/>
                  <a:gd name="connsiteX65-1805" fmla="*/ 266585 w 373682"/>
                  <a:gd name="connsiteY65-1806" fmla="*/ 325377 h 593115"/>
                  <a:gd name="connsiteX66-1807" fmla="*/ 266585 w 373682"/>
                  <a:gd name="connsiteY66-1808" fmla="*/ 361784 h 593115"/>
                  <a:gd name="connsiteX67-1809" fmla="*/ 293170 w 373682"/>
                  <a:gd name="connsiteY67-1810" fmla="*/ 347373 h 593115"/>
                  <a:gd name="connsiteX68-1811" fmla="*/ 293170 w 373682"/>
                  <a:gd name="connsiteY68-1812" fmla="*/ 310208 h 593115"/>
                  <a:gd name="connsiteX69-1813" fmla="*/ 47091 w 373682"/>
                  <a:gd name="connsiteY69-1814" fmla="*/ 278394 h 593115"/>
                  <a:gd name="connsiteX70-1815" fmla="*/ 8355 w 373682"/>
                  <a:gd name="connsiteY70-1816" fmla="*/ 300392 h 593115"/>
                  <a:gd name="connsiteX71-1817" fmla="*/ 8355 w 373682"/>
                  <a:gd name="connsiteY71-1818" fmla="*/ 354250 h 593115"/>
                  <a:gd name="connsiteX72-1819" fmla="*/ 47091 w 373682"/>
                  <a:gd name="connsiteY72-1820" fmla="*/ 333769 h 593115"/>
                  <a:gd name="connsiteX73-1821" fmla="*/ 47091 w 373682"/>
                  <a:gd name="connsiteY73-1822" fmla="*/ 278394 h 593115"/>
                  <a:gd name="connsiteX74-1823" fmla="*/ 262787 w 373682"/>
                  <a:gd name="connsiteY74-1824" fmla="*/ 269251 h 593115"/>
                  <a:gd name="connsiteX75-1825" fmla="*/ 236963 w 373682"/>
                  <a:gd name="connsiteY75-1826" fmla="*/ 284420 h 593115"/>
                  <a:gd name="connsiteX76-1827" fmla="*/ 236963 w 373682"/>
                  <a:gd name="connsiteY76-1828" fmla="*/ 320827 h 593115"/>
                  <a:gd name="connsiteX77-1829" fmla="*/ 262787 w 373682"/>
                  <a:gd name="connsiteY77-1830" fmla="*/ 306416 h 593115"/>
                  <a:gd name="connsiteX78-1831" fmla="*/ 262787 w 373682"/>
                  <a:gd name="connsiteY78-1832" fmla="*/ 269251 h 593115"/>
                  <a:gd name="connsiteX79-1833" fmla="*/ 91903 w 373682"/>
                  <a:gd name="connsiteY79-1834" fmla="*/ 255637 h 593115"/>
                  <a:gd name="connsiteX80-1835" fmla="*/ 53167 w 373682"/>
                  <a:gd name="connsiteY80-1836" fmla="*/ 277635 h 593115"/>
                  <a:gd name="connsiteX81-1837" fmla="*/ 53167 w 373682"/>
                  <a:gd name="connsiteY81-1838" fmla="*/ 331493 h 593115"/>
                  <a:gd name="connsiteX82-1839" fmla="*/ 91903 w 373682"/>
                  <a:gd name="connsiteY82-1840" fmla="*/ 311012 h 593115"/>
                  <a:gd name="connsiteX83-1841" fmla="*/ 91903 w 373682"/>
                  <a:gd name="connsiteY83-1842" fmla="*/ 255637 h 593115"/>
                  <a:gd name="connsiteX84-1843" fmla="*/ 293170 w 373682"/>
                  <a:gd name="connsiteY84-1844" fmla="*/ 254082 h 593115"/>
                  <a:gd name="connsiteX85-1845" fmla="*/ 266585 w 373682"/>
                  <a:gd name="connsiteY85-1846" fmla="*/ 268493 h 593115"/>
                  <a:gd name="connsiteX86-1847" fmla="*/ 266585 w 373682"/>
                  <a:gd name="connsiteY86-1848" fmla="*/ 305657 h 593115"/>
                  <a:gd name="connsiteX87-1849" fmla="*/ 293170 w 373682"/>
                  <a:gd name="connsiteY87-1850" fmla="*/ 291247 h 593115"/>
                  <a:gd name="connsiteX88-1851" fmla="*/ 293170 w 373682"/>
                  <a:gd name="connsiteY88-1852" fmla="*/ 254082 h 593115"/>
                  <a:gd name="connsiteX89-1853" fmla="*/ 303044 w 373682"/>
                  <a:gd name="connsiteY89-1854" fmla="*/ 212366 h 593115"/>
                  <a:gd name="connsiteX90-1855" fmla="*/ 373682 w 373682"/>
                  <a:gd name="connsiteY90-1856" fmla="*/ 247256 h 593115"/>
                  <a:gd name="connsiteX91-1857" fmla="*/ 373682 w 373682"/>
                  <a:gd name="connsiteY91-1858" fmla="*/ 259391 h 593115"/>
                  <a:gd name="connsiteX92-1859" fmla="*/ 373682 w 373682"/>
                  <a:gd name="connsiteY92-1860" fmla="*/ 272285 h 593115"/>
                  <a:gd name="connsiteX93-1861" fmla="*/ 373682 w 373682"/>
                  <a:gd name="connsiteY93-1862" fmla="*/ 593115 h 593115"/>
                  <a:gd name="connsiteX94-1863" fmla="*/ 352415 w 373682"/>
                  <a:gd name="connsiteY94-1864" fmla="*/ 593115 h 593115"/>
                  <a:gd name="connsiteX95-1865" fmla="*/ 352415 w 373682"/>
                  <a:gd name="connsiteY95-1866" fmla="*/ 263183 h 593115"/>
                  <a:gd name="connsiteX96-1867" fmla="*/ 303044 w 373682"/>
                  <a:gd name="connsiteY96-1868" fmla="*/ 241946 h 593115"/>
                  <a:gd name="connsiteX97-1869" fmla="*/ 303044 w 373682"/>
                  <a:gd name="connsiteY97-1870" fmla="*/ 593115 h 593115"/>
                  <a:gd name="connsiteX98-1871" fmla="*/ 230886 w 373682"/>
                  <a:gd name="connsiteY98-1872" fmla="*/ 593115 h 593115"/>
                  <a:gd name="connsiteX99-1873" fmla="*/ 230886 w 373682"/>
                  <a:gd name="connsiteY99-1874" fmla="*/ 260149 h 593115"/>
                  <a:gd name="connsiteX100-1875" fmla="*/ 303044 w 373682"/>
                  <a:gd name="connsiteY100-1876" fmla="*/ 212366 h 593115"/>
                  <a:gd name="connsiteX101-1877" fmla="*/ 47091 w 373682"/>
                  <a:gd name="connsiteY101-1878" fmla="*/ 194951 h 593115"/>
                  <a:gd name="connsiteX102-1879" fmla="*/ 8355 w 373682"/>
                  <a:gd name="connsiteY102-1880" fmla="*/ 216950 h 593115"/>
                  <a:gd name="connsiteX103-1881" fmla="*/ 8355 w 373682"/>
                  <a:gd name="connsiteY103-1882" fmla="*/ 271566 h 593115"/>
                  <a:gd name="connsiteX104-1883" fmla="*/ 47091 w 373682"/>
                  <a:gd name="connsiteY104-1884" fmla="*/ 250327 h 593115"/>
                  <a:gd name="connsiteX105-1885" fmla="*/ 47091 w 373682"/>
                  <a:gd name="connsiteY105-1886" fmla="*/ 194951 h 593115"/>
                  <a:gd name="connsiteX106-1887" fmla="*/ 91903 w 373682"/>
                  <a:gd name="connsiteY106-1888" fmla="*/ 172953 h 593115"/>
                  <a:gd name="connsiteX107-1889" fmla="*/ 53167 w 373682"/>
                  <a:gd name="connsiteY107-1890" fmla="*/ 194193 h 593115"/>
                  <a:gd name="connsiteX108-1891" fmla="*/ 53167 w 373682"/>
                  <a:gd name="connsiteY108-1892" fmla="*/ 248810 h 593115"/>
                  <a:gd name="connsiteX109-1893" fmla="*/ 91903 w 373682"/>
                  <a:gd name="connsiteY109-1894" fmla="*/ 227570 h 593115"/>
                  <a:gd name="connsiteX110-1895" fmla="*/ 91903 w 373682"/>
                  <a:gd name="connsiteY110-1896" fmla="*/ 172953 h 593115"/>
                  <a:gd name="connsiteX111-1897" fmla="*/ 47091 w 373682"/>
                  <a:gd name="connsiteY111-1898" fmla="*/ 112268 h 593115"/>
                  <a:gd name="connsiteX112-1899" fmla="*/ 8355 w 373682"/>
                  <a:gd name="connsiteY112-1900" fmla="*/ 134266 h 593115"/>
                  <a:gd name="connsiteX113-1901" fmla="*/ 8355 w 373682"/>
                  <a:gd name="connsiteY113-1902" fmla="*/ 188124 h 593115"/>
                  <a:gd name="connsiteX114-1903" fmla="*/ 47091 w 373682"/>
                  <a:gd name="connsiteY114-1904" fmla="*/ 166885 h 593115"/>
                  <a:gd name="connsiteX115-1905" fmla="*/ 47091 w 373682"/>
                  <a:gd name="connsiteY115-1906" fmla="*/ 112268 h 593115"/>
                  <a:gd name="connsiteX116-1907" fmla="*/ 118428 w 373682"/>
                  <a:gd name="connsiteY116-1908" fmla="*/ 108437 h 593115"/>
                  <a:gd name="connsiteX117-1909" fmla="*/ 163996 w 373682"/>
                  <a:gd name="connsiteY117-1910" fmla="*/ 128178 h 593115"/>
                  <a:gd name="connsiteX118-1911" fmla="*/ 163996 w 373682"/>
                  <a:gd name="connsiteY118-1912" fmla="*/ 170697 h 593115"/>
                  <a:gd name="connsiteX119-1913" fmla="*/ 118428 w 373682"/>
                  <a:gd name="connsiteY119-1914" fmla="*/ 152475 h 593115"/>
                  <a:gd name="connsiteX120-1915" fmla="*/ 118428 w 373682"/>
                  <a:gd name="connsiteY120-1916" fmla="*/ 108437 h 593115"/>
                  <a:gd name="connsiteX121-1917" fmla="*/ 91903 w 373682"/>
                  <a:gd name="connsiteY121-1918" fmla="*/ 89511 h 593115"/>
                  <a:gd name="connsiteX122-1919" fmla="*/ 53167 w 373682"/>
                  <a:gd name="connsiteY122-1920" fmla="*/ 111509 h 593115"/>
                  <a:gd name="connsiteX123-1921" fmla="*/ 53167 w 373682"/>
                  <a:gd name="connsiteY123-1922" fmla="*/ 165367 h 593115"/>
                  <a:gd name="connsiteX124-1923" fmla="*/ 91903 w 373682"/>
                  <a:gd name="connsiteY124-1924" fmla="*/ 144128 h 593115"/>
                  <a:gd name="connsiteX125-1925" fmla="*/ 91903 w 373682"/>
                  <a:gd name="connsiteY125-1926" fmla="*/ 89511 h 593115"/>
                  <a:gd name="connsiteX126-1927" fmla="*/ 70636 w 373682"/>
                  <a:gd name="connsiteY126-1928" fmla="*/ 0 h 593115"/>
                  <a:gd name="connsiteX127-1929" fmla="*/ 91903 w 373682"/>
                  <a:gd name="connsiteY127-1930" fmla="*/ 0 h 593115"/>
                  <a:gd name="connsiteX128-1931" fmla="*/ 91903 w 373682"/>
                  <a:gd name="connsiteY128-1932" fmla="*/ 37928 h 593115"/>
                  <a:gd name="connsiteX129-1933" fmla="*/ 106334 w 373682"/>
                  <a:gd name="connsiteY129-1934" fmla="*/ 28067 h 593115"/>
                  <a:gd name="connsiteX130-1935" fmla="*/ 211148 w 373682"/>
                  <a:gd name="connsiteY130-1936" fmla="*/ 79650 h 593115"/>
                  <a:gd name="connsiteX131-1937" fmla="*/ 211148 w 373682"/>
                  <a:gd name="connsiteY131-1938" fmla="*/ 116061 h 593115"/>
                  <a:gd name="connsiteX132-1939" fmla="*/ 106334 w 373682"/>
                  <a:gd name="connsiteY132-1940" fmla="*/ 72064 h 593115"/>
                  <a:gd name="connsiteX133-1941" fmla="*/ 106334 w 373682"/>
                  <a:gd name="connsiteY133-1942" fmla="*/ 590922 h 593115"/>
                  <a:gd name="connsiteX134-1943" fmla="*/ 0 w 373682"/>
                  <a:gd name="connsiteY134-1944" fmla="*/ 590922 h 593115"/>
                  <a:gd name="connsiteX135-1945" fmla="*/ 0 w 373682"/>
                  <a:gd name="connsiteY135-1946" fmla="*/ 97855 h 593115"/>
                  <a:gd name="connsiteX136-1947" fmla="*/ 70636 w 373682"/>
                  <a:gd name="connsiteY136-1948" fmla="*/ 51583 h 593115"/>
                  <a:gd name="connsiteX137-1949" fmla="*/ 70636 w 373682"/>
                  <a:gd name="connsiteY137-1950" fmla="*/ 0 h 593115"/>
                  <a:gd name="connsiteX0-1951" fmla="*/ 262787 w 373682"/>
                  <a:gd name="connsiteY0-1952" fmla="*/ 494515 h 593115"/>
                  <a:gd name="connsiteX1-1953" fmla="*/ 236963 w 373682"/>
                  <a:gd name="connsiteY1-1954" fmla="*/ 508926 h 593115"/>
                  <a:gd name="connsiteX2-1955" fmla="*/ 236963 w 373682"/>
                  <a:gd name="connsiteY2-1956" fmla="*/ 546090 h 593115"/>
                  <a:gd name="connsiteX3-1957" fmla="*/ 262787 w 373682"/>
                  <a:gd name="connsiteY3-1958" fmla="*/ 531680 h 593115"/>
                  <a:gd name="connsiteX4-1959" fmla="*/ 262787 w 373682"/>
                  <a:gd name="connsiteY4-1960" fmla="*/ 494515 h 593115"/>
                  <a:gd name="connsiteX5-1961" fmla="*/ 293170 w 373682"/>
                  <a:gd name="connsiteY5-1962" fmla="*/ 479346 h 593115"/>
                  <a:gd name="connsiteX6-1963" fmla="*/ 266585 w 373682"/>
                  <a:gd name="connsiteY6-1964" fmla="*/ 493756 h 593115"/>
                  <a:gd name="connsiteX7-1965" fmla="*/ 266585 w 373682"/>
                  <a:gd name="connsiteY7-1966" fmla="*/ 530163 h 593115"/>
                  <a:gd name="connsiteX8-1967" fmla="*/ 293170 w 373682"/>
                  <a:gd name="connsiteY8-1968" fmla="*/ 516510 h 593115"/>
                  <a:gd name="connsiteX9-1969" fmla="*/ 293170 w 373682"/>
                  <a:gd name="connsiteY9-1970" fmla="*/ 479346 h 593115"/>
                  <a:gd name="connsiteX10-1971" fmla="*/ 47091 w 373682"/>
                  <a:gd name="connsiteY10-1972" fmla="*/ 444519 h 593115"/>
                  <a:gd name="connsiteX11-1973" fmla="*/ 8355 w 373682"/>
                  <a:gd name="connsiteY11-1974" fmla="*/ 466518 h 593115"/>
                  <a:gd name="connsiteX12-1975" fmla="*/ 8355 w 373682"/>
                  <a:gd name="connsiteY12-1976" fmla="*/ 521134 h 593115"/>
                  <a:gd name="connsiteX13-1977" fmla="*/ 47091 w 373682"/>
                  <a:gd name="connsiteY13-1978" fmla="*/ 499894 h 593115"/>
                  <a:gd name="connsiteX14-1979" fmla="*/ 47091 w 373682"/>
                  <a:gd name="connsiteY14-1980" fmla="*/ 444519 h 593115"/>
                  <a:gd name="connsiteX15-1981" fmla="*/ 151934 w 373682"/>
                  <a:gd name="connsiteY15-1982" fmla="*/ 440694 h 593115"/>
                  <a:gd name="connsiteX16-1983" fmla="*/ 197502 w 373682"/>
                  <a:gd name="connsiteY16-1984" fmla="*/ 460397 h 593115"/>
                  <a:gd name="connsiteX17-1985" fmla="*/ 197502 w 373682"/>
                  <a:gd name="connsiteY17-1986" fmla="*/ 502832 h 593115"/>
                  <a:gd name="connsiteX18-1987" fmla="*/ 151934 w 373682"/>
                  <a:gd name="connsiteY18-1988" fmla="*/ 484646 h 593115"/>
                  <a:gd name="connsiteX19-1989" fmla="*/ 151934 w 373682"/>
                  <a:gd name="connsiteY19-1990" fmla="*/ 440694 h 593115"/>
                  <a:gd name="connsiteX20-1991" fmla="*/ 262787 w 373682"/>
                  <a:gd name="connsiteY20-1992" fmla="*/ 438389 h 593115"/>
                  <a:gd name="connsiteX21-1993" fmla="*/ 236963 w 373682"/>
                  <a:gd name="connsiteY21-1994" fmla="*/ 452799 h 593115"/>
                  <a:gd name="connsiteX22-1995" fmla="*/ 236963 w 373682"/>
                  <a:gd name="connsiteY22-1996" fmla="*/ 489206 h 593115"/>
                  <a:gd name="connsiteX23-1997" fmla="*/ 262787 w 373682"/>
                  <a:gd name="connsiteY23-1998" fmla="*/ 475553 h 593115"/>
                  <a:gd name="connsiteX24-1999" fmla="*/ 262787 w 373682"/>
                  <a:gd name="connsiteY24-2000" fmla="*/ 438389 h 593115"/>
                  <a:gd name="connsiteX25-2001" fmla="*/ 91903 w 373682"/>
                  <a:gd name="connsiteY25-2002" fmla="*/ 422521 h 593115"/>
                  <a:gd name="connsiteX26-2003" fmla="*/ 53167 w 373682"/>
                  <a:gd name="connsiteY26-2004" fmla="*/ 443761 h 593115"/>
                  <a:gd name="connsiteX27-2005" fmla="*/ 53167 w 373682"/>
                  <a:gd name="connsiteY27-2006" fmla="*/ 498377 h 593115"/>
                  <a:gd name="connsiteX28-2007" fmla="*/ 91903 w 373682"/>
                  <a:gd name="connsiteY28-2008" fmla="*/ 477138 h 593115"/>
                  <a:gd name="connsiteX29-2009" fmla="*/ 91903 w 373682"/>
                  <a:gd name="connsiteY29-2010" fmla="*/ 422521 h 593115"/>
                  <a:gd name="connsiteX30-2011" fmla="*/ 293170 w 373682"/>
                  <a:gd name="connsiteY30-2012" fmla="*/ 422461 h 593115"/>
                  <a:gd name="connsiteX31-2013" fmla="*/ 266585 w 373682"/>
                  <a:gd name="connsiteY31-2014" fmla="*/ 437630 h 593115"/>
                  <a:gd name="connsiteX32-2015" fmla="*/ 266585 w 373682"/>
                  <a:gd name="connsiteY32-2016" fmla="*/ 474036 h 593115"/>
                  <a:gd name="connsiteX33-2017" fmla="*/ 293170 w 373682"/>
                  <a:gd name="connsiteY33-2018" fmla="*/ 459626 h 593115"/>
                  <a:gd name="connsiteX34-2019" fmla="*/ 293170 w 373682"/>
                  <a:gd name="connsiteY34-2020" fmla="*/ 422461 h 593115"/>
                  <a:gd name="connsiteX35-2021" fmla="*/ 262787 w 373682"/>
                  <a:gd name="connsiteY35-2022" fmla="*/ 381504 h 593115"/>
                  <a:gd name="connsiteX36-2023" fmla="*/ 236963 w 373682"/>
                  <a:gd name="connsiteY36-2024" fmla="*/ 396673 h 593115"/>
                  <a:gd name="connsiteX37-2025" fmla="*/ 236963 w 373682"/>
                  <a:gd name="connsiteY37-2026" fmla="*/ 433079 h 593115"/>
                  <a:gd name="connsiteX38-2027" fmla="*/ 262787 w 373682"/>
                  <a:gd name="connsiteY38-2028" fmla="*/ 419427 h 593115"/>
                  <a:gd name="connsiteX39-2029" fmla="*/ 262787 w 373682"/>
                  <a:gd name="connsiteY39-2030" fmla="*/ 381504 h 593115"/>
                  <a:gd name="connsiteX40-2031" fmla="*/ 293170 w 373682"/>
                  <a:gd name="connsiteY40-2032" fmla="*/ 366334 h 593115"/>
                  <a:gd name="connsiteX41-2033" fmla="*/ 266585 w 373682"/>
                  <a:gd name="connsiteY41-2034" fmla="*/ 381504 h 593115"/>
                  <a:gd name="connsiteX42-2035" fmla="*/ 266585 w 373682"/>
                  <a:gd name="connsiteY42-2036" fmla="*/ 417910 h 593115"/>
                  <a:gd name="connsiteX43-2037" fmla="*/ 293170 w 373682"/>
                  <a:gd name="connsiteY43-2038" fmla="*/ 403499 h 593115"/>
                  <a:gd name="connsiteX44-2039" fmla="*/ 293170 w 373682"/>
                  <a:gd name="connsiteY44-2040" fmla="*/ 366334 h 593115"/>
                  <a:gd name="connsiteX45-2041" fmla="*/ 47091 w 373682"/>
                  <a:gd name="connsiteY45-2042" fmla="*/ 361836 h 593115"/>
                  <a:gd name="connsiteX46-2043" fmla="*/ 8355 w 373682"/>
                  <a:gd name="connsiteY46-2044" fmla="*/ 383075 h 593115"/>
                  <a:gd name="connsiteX47-2045" fmla="*/ 8355 w 373682"/>
                  <a:gd name="connsiteY47-2046" fmla="*/ 437692 h 593115"/>
                  <a:gd name="connsiteX48-2047" fmla="*/ 47091 w 373682"/>
                  <a:gd name="connsiteY48-2048" fmla="*/ 416452 h 593115"/>
                  <a:gd name="connsiteX49-2049" fmla="*/ 47091 w 373682"/>
                  <a:gd name="connsiteY49-2050" fmla="*/ 361836 h 593115"/>
                  <a:gd name="connsiteX50-2051" fmla="*/ 91903 w 373682"/>
                  <a:gd name="connsiteY50-2052" fmla="*/ 339079 h 593115"/>
                  <a:gd name="connsiteX51-2053" fmla="*/ 53167 w 373682"/>
                  <a:gd name="connsiteY51-2054" fmla="*/ 361077 h 593115"/>
                  <a:gd name="connsiteX52-2055" fmla="*/ 53167 w 373682"/>
                  <a:gd name="connsiteY52-2056" fmla="*/ 414935 h 593115"/>
                  <a:gd name="connsiteX53-2057" fmla="*/ 91903 w 373682"/>
                  <a:gd name="connsiteY53-2058" fmla="*/ 393695 h 593115"/>
                  <a:gd name="connsiteX54-2059" fmla="*/ 91903 w 373682"/>
                  <a:gd name="connsiteY54-2060" fmla="*/ 339079 h 593115"/>
                  <a:gd name="connsiteX55-2061" fmla="*/ 118428 w 373682"/>
                  <a:gd name="connsiteY55-2062" fmla="*/ 377757 h 593115"/>
                  <a:gd name="connsiteX56-2063" fmla="*/ 163996 w 373682"/>
                  <a:gd name="connsiteY56-2064" fmla="*/ 395979 h 593115"/>
                  <a:gd name="connsiteX57-2065" fmla="*/ 118428 w 373682"/>
                  <a:gd name="connsiteY57-2066" fmla="*/ 377757 h 593115"/>
                  <a:gd name="connsiteX58-2067" fmla="*/ 262787 w 373682"/>
                  <a:gd name="connsiteY58-2068" fmla="*/ 325377 h 593115"/>
                  <a:gd name="connsiteX59-2069" fmla="*/ 236963 w 373682"/>
                  <a:gd name="connsiteY59-2070" fmla="*/ 340547 h 593115"/>
                  <a:gd name="connsiteX60-2071" fmla="*/ 236963 w 373682"/>
                  <a:gd name="connsiteY60-2072" fmla="*/ 376953 h 593115"/>
                  <a:gd name="connsiteX61-2073" fmla="*/ 262787 w 373682"/>
                  <a:gd name="connsiteY61-2074" fmla="*/ 362542 h 593115"/>
                  <a:gd name="connsiteX62-2075" fmla="*/ 262787 w 373682"/>
                  <a:gd name="connsiteY62-2076" fmla="*/ 325377 h 593115"/>
                  <a:gd name="connsiteX63-2077" fmla="*/ 293170 w 373682"/>
                  <a:gd name="connsiteY63-2078" fmla="*/ 310208 h 593115"/>
                  <a:gd name="connsiteX64-2079" fmla="*/ 266585 w 373682"/>
                  <a:gd name="connsiteY64-2080" fmla="*/ 325377 h 593115"/>
                  <a:gd name="connsiteX65-2081" fmla="*/ 266585 w 373682"/>
                  <a:gd name="connsiteY65-2082" fmla="*/ 361784 h 593115"/>
                  <a:gd name="connsiteX66-2083" fmla="*/ 293170 w 373682"/>
                  <a:gd name="connsiteY66-2084" fmla="*/ 347373 h 593115"/>
                  <a:gd name="connsiteX67-2085" fmla="*/ 293170 w 373682"/>
                  <a:gd name="connsiteY67-2086" fmla="*/ 310208 h 593115"/>
                  <a:gd name="connsiteX68-2087" fmla="*/ 47091 w 373682"/>
                  <a:gd name="connsiteY68-2088" fmla="*/ 278394 h 593115"/>
                  <a:gd name="connsiteX69-2089" fmla="*/ 8355 w 373682"/>
                  <a:gd name="connsiteY69-2090" fmla="*/ 300392 h 593115"/>
                  <a:gd name="connsiteX70-2091" fmla="*/ 8355 w 373682"/>
                  <a:gd name="connsiteY70-2092" fmla="*/ 354250 h 593115"/>
                  <a:gd name="connsiteX71-2093" fmla="*/ 47091 w 373682"/>
                  <a:gd name="connsiteY71-2094" fmla="*/ 333769 h 593115"/>
                  <a:gd name="connsiteX72-2095" fmla="*/ 47091 w 373682"/>
                  <a:gd name="connsiteY72-2096" fmla="*/ 278394 h 593115"/>
                  <a:gd name="connsiteX73-2097" fmla="*/ 262787 w 373682"/>
                  <a:gd name="connsiteY73-2098" fmla="*/ 269251 h 593115"/>
                  <a:gd name="connsiteX74-2099" fmla="*/ 236963 w 373682"/>
                  <a:gd name="connsiteY74-2100" fmla="*/ 284420 h 593115"/>
                  <a:gd name="connsiteX75-2101" fmla="*/ 236963 w 373682"/>
                  <a:gd name="connsiteY75-2102" fmla="*/ 320827 h 593115"/>
                  <a:gd name="connsiteX76-2103" fmla="*/ 262787 w 373682"/>
                  <a:gd name="connsiteY76-2104" fmla="*/ 306416 h 593115"/>
                  <a:gd name="connsiteX77-2105" fmla="*/ 262787 w 373682"/>
                  <a:gd name="connsiteY77-2106" fmla="*/ 269251 h 593115"/>
                  <a:gd name="connsiteX78-2107" fmla="*/ 91903 w 373682"/>
                  <a:gd name="connsiteY78-2108" fmla="*/ 255637 h 593115"/>
                  <a:gd name="connsiteX79-2109" fmla="*/ 53167 w 373682"/>
                  <a:gd name="connsiteY79-2110" fmla="*/ 277635 h 593115"/>
                  <a:gd name="connsiteX80-2111" fmla="*/ 53167 w 373682"/>
                  <a:gd name="connsiteY80-2112" fmla="*/ 331493 h 593115"/>
                  <a:gd name="connsiteX81-2113" fmla="*/ 91903 w 373682"/>
                  <a:gd name="connsiteY81-2114" fmla="*/ 311012 h 593115"/>
                  <a:gd name="connsiteX82-2115" fmla="*/ 91903 w 373682"/>
                  <a:gd name="connsiteY82-2116" fmla="*/ 255637 h 593115"/>
                  <a:gd name="connsiteX83-2117" fmla="*/ 293170 w 373682"/>
                  <a:gd name="connsiteY83-2118" fmla="*/ 254082 h 593115"/>
                  <a:gd name="connsiteX84-2119" fmla="*/ 266585 w 373682"/>
                  <a:gd name="connsiteY84-2120" fmla="*/ 268493 h 593115"/>
                  <a:gd name="connsiteX85-2121" fmla="*/ 266585 w 373682"/>
                  <a:gd name="connsiteY85-2122" fmla="*/ 305657 h 593115"/>
                  <a:gd name="connsiteX86-2123" fmla="*/ 293170 w 373682"/>
                  <a:gd name="connsiteY86-2124" fmla="*/ 291247 h 593115"/>
                  <a:gd name="connsiteX87-2125" fmla="*/ 293170 w 373682"/>
                  <a:gd name="connsiteY87-2126" fmla="*/ 254082 h 593115"/>
                  <a:gd name="connsiteX88-2127" fmla="*/ 303044 w 373682"/>
                  <a:gd name="connsiteY88-2128" fmla="*/ 212366 h 593115"/>
                  <a:gd name="connsiteX89-2129" fmla="*/ 373682 w 373682"/>
                  <a:gd name="connsiteY89-2130" fmla="*/ 247256 h 593115"/>
                  <a:gd name="connsiteX90-2131" fmla="*/ 373682 w 373682"/>
                  <a:gd name="connsiteY90-2132" fmla="*/ 259391 h 593115"/>
                  <a:gd name="connsiteX91-2133" fmla="*/ 373682 w 373682"/>
                  <a:gd name="connsiteY91-2134" fmla="*/ 272285 h 593115"/>
                  <a:gd name="connsiteX92-2135" fmla="*/ 373682 w 373682"/>
                  <a:gd name="connsiteY92-2136" fmla="*/ 593115 h 593115"/>
                  <a:gd name="connsiteX93-2137" fmla="*/ 352415 w 373682"/>
                  <a:gd name="connsiteY93-2138" fmla="*/ 593115 h 593115"/>
                  <a:gd name="connsiteX94-2139" fmla="*/ 352415 w 373682"/>
                  <a:gd name="connsiteY94-2140" fmla="*/ 263183 h 593115"/>
                  <a:gd name="connsiteX95-2141" fmla="*/ 303044 w 373682"/>
                  <a:gd name="connsiteY95-2142" fmla="*/ 241946 h 593115"/>
                  <a:gd name="connsiteX96-2143" fmla="*/ 303044 w 373682"/>
                  <a:gd name="connsiteY96-2144" fmla="*/ 593115 h 593115"/>
                  <a:gd name="connsiteX97-2145" fmla="*/ 230886 w 373682"/>
                  <a:gd name="connsiteY97-2146" fmla="*/ 593115 h 593115"/>
                  <a:gd name="connsiteX98-2147" fmla="*/ 230886 w 373682"/>
                  <a:gd name="connsiteY98-2148" fmla="*/ 260149 h 593115"/>
                  <a:gd name="connsiteX99-2149" fmla="*/ 303044 w 373682"/>
                  <a:gd name="connsiteY99-2150" fmla="*/ 212366 h 593115"/>
                  <a:gd name="connsiteX100-2151" fmla="*/ 47091 w 373682"/>
                  <a:gd name="connsiteY100-2152" fmla="*/ 194951 h 593115"/>
                  <a:gd name="connsiteX101-2153" fmla="*/ 8355 w 373682"/>
                  <a:gd name="connsiteY101-2154" fmla="*/ 216950 h 593115"/>
                  <a:gd name="connsiteX102-2155" fmla="*/ 8355 w 373682"/>
                  <a:gd name="connsiteY102-2156" fmla="*/ 271566 h 593115"/>
                  <a:gd name="connsiteX103-2157" fmla="*/ 47091 w 373682"/>
                  <a:gd name="connsiteY103-2158" fmla="*/ 250327 h 593115"/>
                  <a:gd name="connsiteX104-2159" fmla="*/ 47091 w 373682"/>
                  <a:gd name="connsiteY104-2160" fmla="*/ 194951 h 593115"/>
                  <a:gd name="connsiteX105-2161" fmla="*/ 91903 w 373682"/>
                  <a:gd name="connsiteY105-2162" fmla="*/ 172953 h 593115"/>
                  <a:gd name="connsiteX106-2163" fmla="*/ 53167 w 373682"/>
                  <a:gd name="connsiteY106-2164" fmla="*/ 194193 h 593115"/>
                  <a:gd name="connsiteX107-2165" fmla="*/ 53167 w 373682"/>
                  <a:gd name="connsiteY107-2166" fmla="*/ 248810 h 593115"/>
                  <a:gd name="connsiteX108-2167" fmla="*/ 91903 w 373682"/>
                  <a:gd name="connsiteY108-2168" fmla="*/ 227570 h 593115"/>
                  <a:gd name="connsiteX109-2169" fmla="*/ 91903 w 373682"/>
                  <a:gd name="connsiteY109-2170" fmla="*/ 172953 h 593115"/>
                  <a:gd name="connsiteX110-2171" fmla="*/ 47091 w 373682"/>
                  <a:gd name="connsiteY110-2172" fmla="*/ 112268 h 593115"/>
                  <a:gd name="connsiteX111-2173" fmla="*/ 8355 w 373682"/>
                  <a:gd name="connsiteY111-2174" fmla="*/ 134266 h 593115"/>
                  <a:gd name="connsiteX112-2175" fmla="*/ 8355 w 373682"/>
                  <a:gd name="connsiteY112-2176" fmla="*/ 188124 h 593115"/>
                  <a:gd name="connsiteX113-2177" fmla="*/ 47091 w 373682"/>
                  <a:gd name="connsiteY113-2178" fmla="*/ 166885 h 593115"/>
                  <a:gd name="connsiteX114-2179" fmla="*/ 47091 w 373682"/>
                  <a:gd name="connsiteY114-2180" fmla="*/ 112268 h 593115"/>
                  <a:gd name="connsiteX115-2181" fmla="*/ 118428 w 373682"/>
                  <a:gd name="connsiteY115-2182" fmla="*/ 108437 h 593115"/>
                  <a:gd name="connsiteX116-2183" fmla="*/ 163996 w 373682"/>
                  <a:gd name="connsiteY116-2184" fmla="*/ 128178 h 593115"/>
                  <a:gd name="connsiteX117-2185" fmla="*/ 163996 w 373682"/>
                  <a:gd name="connsiteY117-2186" fmla="*/ 170697 h 593115"/>
                  <a:gd name="connsiteX118-2187" fmla="*/ 118428 w 373682"/>
                  <a:gd name="connsiteY118-2188" fmla="*/ 152475 h 593115"/>
                  <a:gd name="connsiteX119-2189" fmla="*/ 118428 w 373682"/>
                  <a:gd name="connsiteY119-2190" fmla="*/ 108437 h 593115"/>
                  <a:gd name="connsiteX120-2191" fmla="*/ 91903 w 373682"/>
                  <a:gd name="connsiteY120-2192" fmla="*/ 89511 h 593115"/>
                  <a:gd name="connsiteX121-2193" fmla="*/ 53167 w 373682"/>
                  <a:gd name="connsiteY121-2194" fmla="*/ 111509 h 593115"/>
                  <a:gd name="connsiteX122-2195" fmla="*/ 53167 w 373682"/>
                  <a:gd name="connsiteY122-2196" fmla="*/ 165367 h 593115"/>
                  <a:gd name="connsiteX123-2197" fmla="*/ 91903 w 373682"/>
                  <a:gd name="connsiteY123-2198" fmla="*/ 144128 h 593115"/>
                  <a:gd name="connsiteX124-2199" fmla="*/ 91903 w 373682"/>
                  <a:gd name="connsiteY124-2200" fmla="*/ 89511 h 593115"/>
                  <a:gd name="connsiteX125-2201" fmla="*/ 70636 w 373682"/>
                  <a:gd name="connsiteY125-2202" fmla="*/ 0 h 593115"/>
                  <a:gd name="connsiteX126-2203" fmla="*/ 91903 w 373682"/>
                  <a:gd name="connsiteY126-2204" fmla="*/ 0 h 593115"/>
                  <a:gd name="connsiteX127-2205" fmla="*/ 91903 w 373682"/>
                  <a:gd name="connsiteY127-2206" fmla="*/ 37928 h 593115"/>
                  <a:gd name="connsiteX128-2207" fmla="*/ 106334 w 373682"/>
                  <a:gd name="connsiteY128-2208" fmla="*/ 28067 h 593115"/>
                  <a:gd name="connsiteX129-2209" fmla="*/ 211148 w 373682"/>
                  <a:gd name="connsiteY129-2210" fmla="*/ 79650 h 593115"/>
                  <a:gd name="connsiteX130-2211" fmla="*/ 211148 w 373682"/>
                  <a:gd name="connsiteY130-2212" fmla="*/ 116061 h 593115"/>
                  <a:gd name="connsiteX131-2213" fmla="*/ 106334 w 373682"/>
                  <a:gd name="connsiteY131-2214" fmla="*/ 72064 h 593115"/>
                  <a:gd name="connsiteX132-2215" fmla="*/ 106334 w 373682"/>
                  <a:gd name="connsiteY132-2216" fmla="*/ 590922 h 593115"/>
                  <a:gd name="connsiteX133-2217" fmla="*/ 0 w 373682"/>
                  <a:gd name="connsiteY133-2218" fmla="*/ 590922 h 593115"/>
                  <a:gd name="connsiteX134-2219" fmla="*/ 0 w 373682"/>
                  <a:gd name="connsiteY134-2220" fmla="*/ 97855 h 593115"/>
                  <a:gd name="connsiteX135-2221" fmla="*/ 70636 w 373682"/>
                  <a:gd name="connsiteY135-2222" fmla="*/ 51583 h 593115"/>
                  <a:gd name="connsiteX136-2223" fmla="*/ 70636 w 373682"/>
                  <a:gd name="connsiteY136-2224" fmla="*/ 0 h 593115"/>
                  <a:gd name="connsiteX0-2225" fmla="*/ 262787 w 373682"/>
                  <a:gd name="connsiteY0-2226" fmla="*/ 494515 h 593115"/>
                  <a:gd name="connsiteX1-2227" fmla="*/ 236963 w 373682"/>
                  <a:gd name="connsiteY1-2228" fmla="*/ 508926 h 593115"/>
                  <a:gd name="connsiteX2-2229" fmla="*/ 236963 w 373682"/>
                  <a:gd name="connsiteY2-2230" fmla="*/ 546090 h 593115"/>
                  <a:gd name="connsiteX3-2231" fmla="*/ 262787 w 373682"/>
                  <a:gd name="connsiteY3-2232" fmla="*/ 531680 h 593115"/>
                  <a:gd name="connsiteX4-2233" fmla="*/ 262787 w 373682"/>
                  <a:gd name="connsiteY4-2234" fmla="*/ 494515 h 593115"/>
                  <a:gd name="connsiteX5-2235" fmla="*/ 293170 w 373682"/>
                  <a:gd name="connsiteY5-2236" fmla="*/ 479346 h 593115"/>
                  <a:gd name="connsiteX6-2237" fmla="*/ 266585 w 373682"/>
                  <a:gd name="connsiteY6-2238" fmla="*/ 493756 h 593115"/>
                  <a:gd name="connsiteX7-2239" fmla="*/ 266585 w 373682"/>
                  <a:gd name="connsiteY7-2240" fmla="*/ 530163 h 593115"/>
                  <a:gd name="connsiteX8-2241" fmla="*/ 293170 w 373682"/>
                  <a:gd name="connsiteY8-2242" fmla="*/ 516510 h 593115"/>
                  <a:gd name="connsiteX9-2243" fmla="*/ 293170 w 373682"/>
                  <a:gd name="connsiteY9-2244" fmla="*/ 479346 h 593115"/>
                  <a:gd name="connsiteX10-2245" fmla="*/ 47091 w 373682"/>
                  <a:gd name="connsiteY10-2246" fmla="*/ 444519 h 593115"/>
                  <a:gd name="connsiteX11-2247" fmla="*/ 8355 w 373682"/>
                  <a:gd name="connsiteY11-2248" fmla="*/ 466518 h 593115"/>
                  <a:gd name="connsiteX12-2249" fmla="*/ 8355 w 373682"/>
                  <a:gd name="connsiteY12-2250" fmla="*/ 521134 h 593115"/>
                  <a:gd name="connsiteX13-2251" fmla="*/ 47091 w 373682"/>
                  <a:gd name="connsiteY13-2252" fmla="*/ 499894 h 593115"/>
                  <a:gd name="connsiteX14-2253" fmla="*/ 47091 w 373682"/>
                  <a:gd name="connsiteY14-2254" fmla="*/ 444519 h 593115"/>
                  <a:gd name="connsiteX15-2255" fmla="*/ 151934 w 373682"/>
                  <a:gd name="connsiteY15-2256" fmla="*/ 440694 h 593115"/>
                  <a:gd name="connsiteX16-2257" fmla="*/ 197502 w 373682"/>
                  <a:gd name="connsiteY16-2258" fmla="*/ 460397 h 593115"/>
                  <a:gd name="connsiteX17-2259" fmla="*/ 197502 w 373682"/>
                  <a:gd name="connsiteY17-2260" fmla="*/ 502832 h 593115"/>
                  <a:gd name="connsiteX18-2261" fmla="*/ 151934 w 373682"/>
                  <a:gd name="connsiteY18-2262" fmla="*/ 484646 h 593115"/>
                  <a:gd name="connsiteX19-2263" fmla="*/ 151934 w 373682"/>
                  <a:gd name="connsiteY19-2264" fmla="*/ 440694 h 593115"/>
                  <a:gd name="connsiteX20-2265" fmla="*/ 262787 w 373682"/>
                  <a:gd name="connsiteY20-2266" fmla="*/ 438389 h 593115"/>
                  <a:gd name="connsiteX21-2267" fmla="*/ 236963 w 373682"/>
                  <a:gd name="connsiteY21-2268" fmla="*/ 452799 h 593115"/>
                  <a:gd name="connsiteX22-2269" fmla="*/ 236963 w 373682"/>
                  <a:gd name="connsiteY22-2270" fmla="*/ 489206 h 593115"/>
                  <a:gd name="connsiteX23-2271" fmla="*/ 262787 w 373682"/>
                  <a:gd name="connsiteY23-2272" fmla="*/ 475553 h 593115"/>
                  <a:gd name="connsiteX24-2273" fmla="*/ 262787 w 373682"/>
                  <a:gd name="connsiteY24-2274" fmla="*/ 438389 h 593115"/>
                  <a:gd name="connsiteX25-2275" fmla="*/ 91903 w 373682"/>
                  <a:gd name="connsiteY25-2276" fmla="*/ 422521 h 593115"/>
                  <a:gd name="connsiteX26-2277" fmla="*/ 53167 w 373682"/>
                  <a:gd name="connsiteY26-2278" fmla="*/ 443761 h 593115"/>
                  <a:gd name="connsiteX27-2279" fmla="*/ 53167 w 373682"/>
                  <a:gd name="connsiteY27-2280" fmla="*/ 498377 h 593115"/>
                  <a:gd name="connsiteX28-2281" fmla="*/ 91903 w 373682"/>
                  <a:gd name="connsiteY28-2282" fmla="*/ 477138 h 593115"/>
                  <a:gd name="connsiteX29-2283" fmla="*/ 91903 w 373682"/>
                  <a:gd name="connsiteY29-2284" fmla="*/ 422521 h 593115"/>
                  <a:gd name="connsiteX30-2285" fmla="*/ 293170 w 373682"/>
                  <a:gd name="connsiteY30-2286" fmla="*/ 422461 h 593115"/>
                  <a:gd name="connsiteX31-2287" fmla="*/ 266585 w 373682"/>
                  <a:gd name="connsiteY31-2288" fmla="*/ 437630 h 593115"/>
                  <a:gd name="connsiteX32-2289" fmla="*/ 266585 w 373682"/>
                  <a:gd name="connsiteY32-2290" fmla="*/ 474036 h 593115"/>
                  <a:gd name="connsiteX33-2291" fmla="*/ 293170 w 373682"/>
                  <a:gd name="connsiteY33-2292" fmla="*/ 459626 h 593115"/>
                  <a:gd name="connsiteX34-2293" fmla="*/ 293170 w 373682"/>
                  <a:gd name="connsiteY34-2294" fmla="*/ 422461 h 593115"/>
                  <a:gd name="connsiteX35-2295" fmla="*/ 262787 w 373682"/>
                  <a:gd name="connsiteY35-2296" fmla="*/ 381504 h 593115"/>
                  <a:gd name="connsiteX36-2297" fmla="*/ 236963 w 373682"/>
                  <a:gd name="connsiteY36-2298" fmla="*/ 396673 h 593115"/>
                  <a:gd name="connsiteX37-2299" fmla="*/ 236963 w 373682"/>
                  <a:gd name="connsiteY37-2300" fmla="*/ 433079 h 593115"/>
                  <a:gd name="connsiteX38-2301" fmla="*/ 262787 w 373682"/>
                  <a:gd name="connsiteY38-2302" fmla="*/ 419427 h 593115"/>
                  <a:gd name="connsiteX39-2303" fmla="*/ 262787 w 373682"/>
                  <a:gd name="connsiteY39-2304" fmla="*/ 381504 h 593115"/>
                  <a:gd name="connsiteX40-2305" fmla="*/ 293170 w 373682"/>
                  <a:gd name="connsiteY40-2306" fmla="*/ 366334 h 593115"/>
                  <a:gd name="connsiteX41-2307" fmla="*/ 266585 w 373682"/>
                  <a:gd name="connsiteY41-2308" fmla="*/ 381504 h 593115"/>
                  <a:gd name="connsiteX42-2309" fmla="*/ 266585 w 373682"/>
                  <a:gd name="connsiteY42-2310" fmla="*/ 417910 h 593115"/>
                  <a:gd name="connsiteX43-2311" fmla="*/ 293170 w 373682"/>
                  <a:gd name="connsiteY43-2312" fmla="*/ 403499 h 593115"/>
                  <a:gd name="connsiteX44-2313" fmla="*/ 293170 w 373682"/>
                  <a:gd name="connsiteY44-2314" fmla="*/ 366334 h 593115"/>
                  <a:gd name="connsiteX45-2315" fmla="*/ 47091 w 373682"/>
                  <a:gd name="connsiteY45-2316" fmla="*/ 361836 h 593115"/>
                  <a:gd name="connsiteX46-2317" fmla="*/ 8355 w 373682"/>
                  <a:gd name="connsiteY46-2318" fmla="*/ 383075 h 593115"/>
                  <a:gd name="connsiteX47-2319" fmla="*/ 8355 w 373682"/>
                  <a:gd name="connsiteY47-2320" fmla="*/ 437692 h 593115"/>
                  <a:gd name="connsiteX48-2321" fmla="*/ 47091 w 373682"/>
                  <a:gd name="connsiteY48-2322" fmla="*/ 416452 h 593115"/>
                  <a:gd name="connsiteX49-2323" fmla="*/ 47091 w 373682"/>
                  <a:gd name="connsiteY49-2324" fmla="*/ 361836 h 593115"/>
                  <a:gd name="connsiteX50-2325" fmla="*/ 91903 w 373682"/>
                  <a:gd name="connsiteY50-2326" fmla="*/ 339079 h 593115"/>
                  <a:gd name="connsiteX51-2327" fmla="*/ 53167 w 373682"/>
                  <a:gd name="connsiteY51-2328" fmla="*/ 361077 h 593115"/>
                  <a:gd name="connsiteX52-2329" fmla="*/ 53167 w 373682"/>
                  <a:gd name="connsiteY52-2330" fmla="*/ 414935 h 593115"/>
                  <a:gd name="connsiteX53-2331" fmla="*/ 91903 w 373682"/>
                  <a:gd name="connsiteY53-2332" fmla="*/ 393695 h 593115"/>
                  <a:gd name="connsiteX54-2333" fmla="*/ 91903 w 373682"/>
                  <a:gd name="connsiteY54-2334" fmla="*/ 339079 h 593115"/>
                  <a:gd name="connsiteX55-2335" fmla="*/ 262787 w 373682"/>
                  <a:gd name="connsiteY55-2336" fmla="*/ 325377 h 593115"/>
                  <a:gd name="connsiteX56-2337" fmla="*/ 236963 w 373682"/>
                  <a:gd name="connsiteY56-2338" fmla="*/ 340547 h 593115"/>
                  <a:gd name="connsiteX57-2339" fmla="*/ 236963 w 373682"/>
                  <a:gd name="connsiteY57-2340" fmla="*/ 376953 h 593115"/>
                  <a:gd name="connsiteX58-2341" fmla="*/ 262787 w 373682"/>
                  <a:gd name="connsiteY58-2342" fmla="*/ 362542 h 593115"/>
                  <a:gd name="connsiteX59-2343" fmla="*/ 262787 w 373682"/>
                  <a:gd name="connsiteY59-2344" fmla="*/ 325377 h 593115"/>
                  <a:gd name="connsiteX60-2345" fmla="*/ 293170 w 373682"/>
                  <a:gd name="connsiteY60-2346" fmla="*/ 310208 h 593115"/>
                  <a:gd name="connsiteX61-2347" fmla="*/ 266585 w 373682"/>
                  <a:gd name="connsiteY61-2348" fmla="*/ 325377 h 593115"/>
                  <a:gd name="connsiteX62-2349" fmla="*/ 266585 w 373682"/>
                  <a:gd name="connsiteY62-2350" fmla="*/ 361784 h 593115"/>
                  <a:gd name="connsiteX63-2351" fmla="*/ 293170 w 373682"/>
                  <a:gd name="connsiteY63-2352" fmla="*/ 347373 h 593115"/>
                  <a:gd name="connsiteX64-2353" fmla="*/ 293170 w 373682"/>
                  <a:gd name="connsiteY64-2354" fmla="*/ 310208 h 593115"/>
                  <a:gd name="connsiteX65-2355" fmla="*/ 47091 w 373682"/>
                  <a:gd name="connsiteY65-2356" fmla="*/ 278394 h 593115"/>
                  <a:gd name="connsiteX66-2357" fmla="*/ 8355 w 373682"/>
                  <a:gd name="connsiteY66-2358" fmla="*/ 300392 h 593115"/>
                  <a:gd name="connsiteX67-2359" fmla="*/ 8355 w 373682"/>
                  <a:gd name="connsiteY67-2360" fmla="*/ 354250 h 593115"/>
                  <a:gd name="connsiteX68-2361" fmla="*/ 47091 w 373682"/>
                  <a:gd name="connsiteY68-2362" fmla="*/ 333769 h 593115"/>
                  <a:gd name="connsiteX69-2363" fmla="*/ 47091 w 373682"/>
                  <a:gd name="connsiteY69-2364" fmla="*/ 278394 h 593115"/>
                  <a:gd name="connsiteX70-2365" fmla="*/ 262787 w 373682"/>
                  <a:gd name="connsiteY70-2366" fmla="*/ 269251 h 593115"/>
                  <a:gd name="connsiteX71-2367" fmla="*/ 236963 w 373682"/>
                  <a:gd name="connsiteY71-2368" fmla="*/ 284420 h 593115"/>
                  <a:gd name="connsiteX72-2369" fmla="*/ 236963 w 373682"/>
                  <a:gd name="connsiteY72-2370" fmla="*/ 320827 h 593115"/>
                  <a:gd name="connsiteX73-2371" fmla="*/ 262787 w 373682"/>
                  <a:gd name="connsiteY73-2372" fmla="*/ 306416 h 593115"/>
                  <a:gd name="connsiteX74-2373" fmla="*/ 262787 w 373682"/>
                  <a:gd name="connsiteY74-2374" fmla="*/ 269251 h 593115"/>
                  <a:gd name="connsiteX75-2375" fmla="*/ 91903 w 373682"/>
                  <a:gd name="connsiteY75-2376" fmla="*/ 255637 h 593115"/>
                  <a:gd name="connsiteX76-2377" fmla="*/ 53167 w 373682"/>
                  <a:gd name="connsiteY76-2378" fmla="*/ 277635 h 593115"/>
                  <a:gd name="connsiteX77-2379" fmla="*/ 53167 w 373682"/>
                  <a:gd name="connsiteY77-2380" fmla="*/ 331493 h 593115"/>
                  <a:gd name="connsiteX78-2381" fmla="*/ 91903 w 373682"/>
                  <a:gd name="connsiteY78-2382" fmla="*/ 311012 h 593115"/>
                  <a:gd name="connsiteX79-2383" fmla="*/ 91903 w 373682"/>
                  <a:gd name="connsiteY79-2384" fmla="*/ 255637 h 593115"/>
                  <a:gd name="connsiteX80-2385" fmla="*/ 293170 w 373682"/>
                  <a:gd name="connsiteY80-2386" fmla="*/ 254082 h 593115"/>
                  <a:gd name="connsiteX81-2387" fmla="*/ 266585 w 373682"/>
                  <a:gd name="connsiteY81-2388" fmla="*/ 268493 h 593115"/>
                  <a:gd name="connsiteX82-2389" fmla="*/ 266585 w 373682"/>
                  <a:gd name="connsiteY82-2390" fmla="*/ 305657 h 593115"/>
                  <a:gd name="connsiteX83-2391" fmla="*/ 293170 w 373682"/>
                  <a:gd name="connsiteY83-2392" fmla="*/ 291247 h 593115"/>
                  <a:gd name="connsiteX84-2393" fmla="*/ 293170 w 373682"/>
                  <a:gd name="connsiteY84-2394" fmla="*/ 254082 h 593115"/>
                  <a:gd name="connsiteX85-2395" fmla="*/ 303044 w 373682"/>
                  <a:gd name="connsiteY85-2396" fmla="*/ 212366 h 593115"/>
                  <a:gd name="connsiteX86-2397" fmla="*/ 373682 w 373682"/>
                  <a:gd name="connsiteY86-2398" fmla="*/ 247256 h 593115"/>
                  <a:gd name="connsiteX87-2399" fmla="*/ 373682 w 373682"/>
                  <a:gd name="connsiteY87-2400" fmla="*/ 259391 h 593115"/>
                  <a:gd name="connsiteX88-2401" fmla="*/ 373682 w 373682"/>
                  <a:gd name="connsiteY88-2402" fmla="*/ 272285 h 593115"/>
                  <a:gd name="connsiteX89-2403" fmla="*/ 373682 w 373682"/>
                  <a:gd name="connsiteY89-2404" fmla="*/ 593115 h 593115"/>
                  <a:gd name="connsiteX90-2405" fmla="*/ 352415 w 373682"/>
                  <a:gd name="connsiteY90-2406" fmla="*/ 593115 h 593115"/>
                  <a:gd name="connsiteX91-2407" fmla="*/ 352415 w 373682"/>
                  <a:gd name="connsiteY91-2408" fmla="*/ 263183 h 593115"/>
                  <a:gd name="connsiteX92-2409" fmla="*/ 303044 w 373682"/>
                  <a:gd name="connsiteY92-2410" fmla="*/ 241946 h 593115"/>
                  <a:gd name="connsiteX93-2411" fmla="*/ 303044 w 373682"/>
                  <a:gd name="connsiteY93-2412" fmla="*/ 593115 h 593115"/>
                  <a:gd name="connsiteX94-2413" fmla="*/ 230886 w 373682"/>
                  <a:gd name="connsiteY94-2414" fmla="*/ 593115 h 593115"/>
                  <a:gd name="connsiteX95-2415" fmla="*/ 230886 w 373682"/>
                  <a:gd name="connsiteY95-2416" fmla="*/ 260149 h 593115"/>
                  <a:gd name="connsiteX96-2417" fmla="*/ 303044 w 373682"/>
                  <a:gd name="connsiteY96-2418" fmla="*/ 212366 h 593115"/>
                  <a:gd name="connsiteX97-2419" fmla="*/ 47091 w 373682"/>
                  <a:gd name="connsiteY97-2420" fmla="*/ 194951 h 593115"/>
                  <a:gd name="connsiteX98-2421" fmla="*/ 8355 w 373682"/>
                  <a:gd name="connsiteY98-2422" fmla="*/ 216950 h 593115"/>
                  <a:gd name="connsiteX99-2423" fmla="*/ 8355 w 373682"/>
                  <a:gd name="connsiteY99-2424" fmla="*/ 271566 h 593115"/>
                  <a:gd name="connsiteX100-2425" fmla="*/ 47091 w 373682"/>
                  <a:gd name="connsiteY100-2426" fmla="*/ 250327 h 593115"/>
                  <a:gd name="connsiteX101-2427" fmla="*/ 47091 w 373682"/>
                  <a:gd name="connsiteY101-2428" fmla="*/ 194951 h 593115"/>
                  <a:gd name="connsiteX102-2429" fmla="*/ 91903 w 373682"/>
                  <a:gd name="connsiteY102-2430" fmla="*/ 172953 h 593115"/>
                  <a:gd name="connsiteX103-2431" fmla="*/ 53167 w 373682"/>
                  <a:gd name="connsiteY103-2432" fmla="*/ 194193 h 593115"/>
                  <a:gd name="connsiteX104-2433" fmla="*/ 53167 w 373682"/>
                  <a:gd name="connsiteY104-2434" fmla="*/ 248810 h 593115"/>
                  <a:gd name="connsiteX105-2435" fmla="*/ 91903 w 373682"/>
                  <a:gd name="connsiteY105-2436" fmla="*/ 227570 h 593115"/>
                  <a:gd name="connsiteX106-2437" fmla="*/ 91903 w 373682"/>
                  <a:gd name="connsiteY106-2438" fmla="*/ 172953 h 593115"/>
                  <a:gd name="connsiteX107-2439" fmla="*/ 47091 w 373682"/>
                  <a:gd name="connsiteY107-2440" fmla="*/ 112268 h 593115"/>
                  <a:gd name="connsiteX108-2441" fmla="*/ 8355 w 373682"/>
                  <a:gd name="connsiteY108-2442" fmla="*/ 134266 h 593115"/>
                  <a:gd name="connsiteX109-2443" fmla="*/ 8355 w 373682"/>
                  <a:gd name="connsiteY109-2444" fmla="*/ 188124 h 593115"/>
                  <a:gd name="connsiteX110-2445" fmla="*/ 47091 w 373682"/>
                  <a:gd name="connsiteY110-2446" fmla="*/ 166885 h 593115"/>
                  <a:gd name="connsiteX111-2447" fmla="*/ 47091 w 373682"/>
                  <a:gd name="connsiteY111-2448" fmla="*/ 112268 h 593115"/>
                  <a:gd name="connsiteX112-2449" fmla="*/ 118428 w 373682"/>
                  <a:gd name="connsiteY112-2450" fmla="*/ 108437 h 593115"/>
                  <a:gd name="connsiteX113-2451" fmla="*/ 163996 w 373682"/>
                  <a:gd name="connsiteY113-2452" fmla="*/ 128178 h 593115"/>
                  <a:gd name="connsiteX114-2453" fmla="*/ 163996 w 373682"/>
                  <a:gd name="connsiteY114-2454" fmla="*/ 170697 h 593115"/>
                  <a:gd name="connsiteX115-2455" fmla="*/ 118428 w 373682"/>
                  <a:gd name="connsiteY115-2456" fmla="*/ 152475 h 593115"/>
                  <a:gd name="connsiteX116-2457" fmla="*/ 118428 w 373682"/>
                  <a:gd name="connsiteY116-2458" fmla="*/ 108437 h 593115"/>
                  <a:gd name="connsiteX117-2459" fmla="*/ 91903 w 373682"/>
                  <a:gd name="connsiteY117-2460" fmla="*/ 89511 h 593115"/>
                  <a:gd name="connsiteX118-2461" fmla="*/ 53167 w 373682"/>
                  <a:gd name="connsiteY118-2462" fmla="*/ 111509 h 593115"/>
                  <a:gd name="connsiteX119-2463" fmla="*/ 53167 w 373682"/>
                  <a:gd name="connsiteY119-2464" fmla="*/ 165367 h 593115"/>
                  <a:gd name="connsiteX120-2465" fmla="*/ 91903 w 373682"/>
                  <a:gd name="connsiteY120-2466" fmla="*/ 144128 h 593115"/>
                  <a:gd name="connsiteX121-2467" fmla="*/ 91903 w 373682"/>
                  <a:gd name="connsiteY121-2468" fmla="*/ 89511 h 593115"/>
                  <a:gd name="connsiteX122-2469" fmla="*/ 70636 w 373682"/>
                  <a:gd name="connsiteY122-2470" fmla="*/ 0 h 593115"/>
                  <a:gd name="connsiteX123-2471" fmla="*/ 91903 w 373682"/>
                  <a:gd name="connsiteY123-2472" fmla="*/ 0 h 593115"/>
                  <a:gd name="connsiteX124-2473" fmla="*/ 91903 w 373682"/>
                  <a:gd name="connsiteY124-2474" fmla="*/ 37928 h 593115"/>
                  <a:gd name="connsiteX125-2475" fmla="*/ 106334 w 373682"/>
                  <a:gd name="connsiteY125-2476" fmla="*/ 28067 h 593115"/>
                  <a:gd name="connsiteX126-2477" fmla="*/ 211148 w 373682"/>
                  <a:gd name="connsiteY126-2478" fmla="*/ 79650 h 593115"/>
                  <a:gd name="connsiteX127-2479" fmla="*/ 211148 w 373682"/>
                  <a:gd name="connsiteY127-2480" fmla="*/ 116061 h 593115"/>
                  <a:gd name="connsiteX128-2481" fmla="*/ 106334 w 373682"/>
                  <a:gd name="connsiteY128-2482" fmla="*/ 72064 h 593115"/>
                  <a:gd name="connsiteX129-2483" fmla="*/ 106334 w 373682"/>
                  <a:gd name="connsiteY129-2484" fmla="*/ 590922 h 593115"/>
                  <a:gd name="connsiteX130-2485" fmla="*/ 0 w 373682"/>
                  <a:gd name="connsiteY130-2486" fmla="*/ 590922 h 593115"/>
                  <a:gd name="connsiteX131-2487" fmla="*/ 0 w 373682"/>
                  <a:gd name="connsiteY131-2488" fmla="*/ 97855 h 593115"/>
                  <a:gd name="connsiteX132-2489" fmla="*/ 70636 w 373682"/>
                  <a:gd name="connsiteY132-2490" fmla="*/ 51583 h 593115"/>
                  <a:gd name="connsiteX133-2491" fmla="*/ 70636 w 373682"/>
                  <a:gd name="connsiteY133-2492" fmla="*/ 0 h 593115"/>
                  <a:gd name="connsiteX0-2493" fmla="*/ 262787 w 373682"/>
                  <a:gd name="connsiteY0-2494" fmla="*/ 494515 h 593115"/>
                  <a:gd name="connsiteX1-2495" fmla="*/ 236963 w 373682"/>
                  <a:gd name="connsiteY1-2496" fmla="*/ 508926 h 593115"/>
                  <a:gd name="connsiteX2-2497" fmla="*/ 236963 w 373682"/>
                  <a:gd name="connsiteY2-2498" fmla="*/ 546090 h 593115"/>
                  <a:gd name="connsiteX3-2499" fmla="*/ 262787 w 373682"/>
                  <a:gd name="connsiteY3-2500" fmla="*/ 531680 h 593115"/>
                  <a:gd name="connsiteX4-2501" fmla="*/ 262787 w 373682"/>
                  <a:gd name="connsiteY4-2502" fmla="*/ 494515 h 593115"/>
                  <a:gd name="connsiteX5-2503" fmla="*/ 293170 w 373682"/>
                  <a:gd name="connsiteY5-2504" fmla="*/ 479346 h 593115"/>
                  <a:gd name="connsiteX6-2505" fmla="*/ 266585 w 373682"/>
                  <a:gd name="connsiteY6-2506" fmla="*/ 493756 h 593115"/>
                  <a:gd name="connsiteX7-2507" fmla="*/ 266585 w 373682"/>
                  <a:gd name="connsiteY7-2508" fmla="*/ 530163 h 593115"/>
                  <a:gd name="connsiteX8-2509" fmla="*/ 293170 w 373682"/>
                  <a:gd name="connsiteY8-2510" fmla="*/ 516510 h 593115"/>
                  <a:gd name="connsiteX9-2511" fmla="*/ 293170 w 373682"/>
                  <a:gd name="connsiteY9-2512" fmla="*/ 479346 h 593115"/>
                  <a:gd name="connsiteX10-2513" fmla="*/ 47091 w 373682"/>
                  <a:gd name="connsiteY10-2514" fmla="*/ 444519 h 593115"/>
                  <a:gd name="connsiteX11-2515" fmla="*/ 8355 w 373682"/>
                  <a:gd name="connsiteY11-2516" fmla="*/ 466518 h 593115"/>
                  <a:gd name="connsiteX12-2517" fmla="*/ 8355 w 373682"/>
                  <a:gd name="connsiteY12-2518" fmla="*/ 521134 h 593115"/>
                  <a:gd name="connsiteX13-2519" fmla="*/ 47091 w 373682"/>
                  <a:gd name="connsiteY13-2520" fmla="*/ 499894 h 593115"/>
                  <a:gd name="connsiteX14-2521" fmla="*/ 47091 w 373682"/>
                  <a:gd name="connsiteY14-2522" fmla="*/ 444519 h 593115"/>
                  <a:gd name="connsiteX15-2523" fmla="*/ 151934 w 373682"/>
                  <a:gd name="connsiteY15-2524" fmla="*/ 484646 h 593115"/>
                  <a:gd name="connsiteX16-2525" fmla="*/ 197502 w 373682"/>
                  <a:gd name="connsiteY16-2526" fmla="*/ 460397 h 593115"/>
                  <a:gd name="connsiteX17-2527" fmla="*/ 197502 w 373682"/>
                  <a:gd name="connsiteY17-2528" fmla="*/ 502832 h 593115"/>
                  <a:gd name="connsiteX18-2529" fmla="*/ 151934 w 373682"/>
                  <a:gd name="connsiteY18-2530" fmla="*/ 484646 h 593115"/>
                  <a:gd name="connsiteX19-2531" fmla="*/ 262787 w 373682"/>
                  <a:gd name="connsiteY19-2532" fmla="*/ 438389 h 593115"/>
                  <a:gd name="connsiteX20-2533" fmla="*/ 236963 w 373682"/>
                  <a:gd name="connsiteY20-2534" fmla="*/ 452799 h 593115"/>
                  <a:gd name="connsiteX21-2535" fmla="*/ 236963 w 373682"/>
                  <a:gd name="connsiteY21-2536" fmla="*/ 489206 h 593115"/>
                  <a:gd name="connsiteX22-2537" fmla="*/ 262787 w 373682"/>
                  <a:gd name="connsiteY22-2538" fmla="*/ 475553 h 593115"/>
                  <a:gd name="connsiteX23-2539" fmla="*/ 262787 w 373682"/>
                  <a:gd name="connsiteY23-2540" fmla="*/ 438389 h 593115"/>
                  <a:gd name="connsiteX24-2541" fmla="*/ 91903 w 373682"/>
                  <a:gd name="connsiteY24-2542" fmla="*/ 422521 h 593115"/>
                  <a:gd name="connsiteX25-2543" fmla="*/ 53167 w 373682"/>
                  <a:gd name="connsiteY25-2544" fmla="*/ 443761 h 593115"/>
                  <a:gd name="connsiteX26-2545" fmla="*/ 53167 w 373682"/>
                  <a:gd name="connsiteY26-2546" fmla="*/ 498377 h 593115"/>
                  <a:gd name="connsiteX27-2547" fmla="*/ 91903 w 373682"/>
                  <a:gd name="connsiteY27-2548" fmla="*/ 477138 h 593115"/>
                  <a:gd name="connsiteX28-2549" fmla="*/ 91903 w 373682"/>
                  <a:gd name="connsiteY28-2550" fmla="*/ 422521 h 593115"/>
                  <a:gd name="connsiteX29-2551" fmla="*/ 293170 w 373682"/>
                  <a:gd name="connsiteY29-2552" fmla="*/ 422461 h 593115"/>
                  <a:gd name="connsiteX30-2553" fmla="*/ 266585 w 373682"/>
                  <a:gd name="connsiteY30-2554" fmla="*/ 437630 h 593115"/>
                  <a:gd name="connsiteX31-2555" fmla="*/ 266585 w 373682"/>
                  <a:gd name="connsiteY31-2556" fmla="*/ 474036 h 593115"/>
                  <a:gd name="connsiteX32-2557" fmla="*/ 293170 w 373682"/>
                  <a:gd name="connsiteY32-2558" fmla="*/ 459626 h 593115"/>
                  <a:gd name="connsiteX33-2559" fmla="*/ 293170 w 373682"/>
                  <a:gd name="connsiteY33-2560" fmla="*/ 422461 h 593115"/>
                  <a:gd name="connsiteX34-2561" fmla="*/ 262787 w 373682"/>
                  <a:gd name="connsiteY34-2562" fmla="*/ 381504 h 593115"/>
                  <a:gd name="connsiteX35-2563" fmla="*/ 236963 w 373682"/>
                  <a:gd name="connsiteY35-2564" fmla="*/ 396673 h 593115"/>
                  <a:gd name="connsiteX36-2565" fmla="*/ 236963 w 373682"/>
                  <a:gd name="connsiteY36-2566" fmla="*/ 433079 h 593115"/>
                  <a:gd name="connsiteX37-2567" fmla="*/ 262787 w 373682"/>
                  <a:gd name="connsiteY37-2568" fmla="*/ 419427 h 593115"/>
                  <a:gd name="connsiteX38-2569" fmla="*/ 262787 w 373682"/>
                  <a:gd name="connsiteY38-2570" fmla="*/ 381504 h 593115"/>
                  <a:gd name="connsiteX39-2571" fmla="*/ 293170 w 373682"/>
                  <a:gd name="connsiteY39-2572" fmla="*/ 366334 h 593115"/>
                  <a:gd name="connsiteX40-2573" fmla="*/ 266585 w 373682"/>
                  <a:gd name="connsiteY40-2574" fmla="*/ 381504 h 593115"/>
                  <a:gd name="connsiteX41-2575" fmla="*/ 266585 w 373682"/>
                  <a:gd name="connsiteY41-2576" fmla="*/ 417910 h 593115"/>
                  <a:gd name="connsiteX42-2577" fmla="*/ 293170 w 373682"/>
                  <a:gd name="connsiteY42-2578" fmla="*/ 403499 h 593115"/>
                  <a:gd name="connsiteX43-2579" fmla="*/ 293170 w 373682"/>
                  <a:gd name="connsiteY43-2580" fmla="*/ 366334 h 593115"/>
                  <a:gd name="connsiteX44-2581" fmla="*/ 47091 w 373682"/>
                  <a:gd name="connsiteY44-2582" fmla="*/ 361836 h 593115"/>
                  <a:gd name="connsiteX45-2583" fmla="*/ 8355 w 373682"/>
                  <a:gd name="connsiteY45-2584" fmla="*/ 383075 h 593115"/>
                  <a:gd name="connsiteX46-2585" fmla="*/ 8355 w 373682"/>
                  <a:gd name="connsiteY46-2586" fmla="*/ 437692 h 593115"/>
                  <a:gd name="connsiteX47-2587" fmla="*/ 47091 w 373682"/>
                  <a:gd name="connsiteY47-2588" fmla="*/ 416452 h 593115"/>
                  <a:gd name="connsiteX48-2589" fmla="*/ 47091 w 373682"/>
                  <a:gd name="connsiteY48-2590" fmla="*/ 361836 h 593115"/>
                  <a:gd name="connsiteX49-2591" fmla="*/ 91903 w 373682"/>
                  <a:gd name="connsiteY49-2592" fmla="*/ 339079 h 593115"/>
                  <a:gd name="connsiteX50-2593" fmla="*/ 53167 w 373682"/>
                  <a:gd name="connsiteY50-2594" fmla="*/ 361077 h 593115"/>
                  <a:gd name="connsiteX51-2595" fmla="*/ 53167 w 373682"/>
                  <a:gd name="connsiteY51-2596" fmla="*/ 414935 h 593115"/>
                  <a:gd name="connsiteX52-2597" fmla="*/ 91903 w 373682"/>
                  <a:gd name="connsiteY52-2598" fmla="*/ 393695 h 593115"/>
                  <a:gd name="connsiteX53-2599" fmla="*/ 91903 w 373682"/>
                  <a:gd name="connsiteY53-2600" fmla="*/ 339079 h 593115"/>
                  <a:gd name="connsiteX54-2601" fmla="*/ 262787 w 373682"/>
                  <a:gd name="connsiteY54-2602" fmla="*/ 325377 h 593115"/>
                  <a:gd name="connsiteX55-2603" fmla="*/ 236963 w 373682"/>
                  <a:gd name="connsiteY55-2604" fmla="*/ 340547 h 593115"/>
                  <a:gd name="connsiteX56-2605" fmla="*/ 236963 w 373682"/>
                  <a:gd name="connsiteY56-2606" fmla="*/ 376953 h 593115"/>
                  <a:gd name="connsiteX57-2607" fmla="*/ 262787 w 373682"/>
                  <a:gd name="connsiteY57-2608" fmla="*/ 362542 h 593115"/>
                  <a:gd name="connsiteX58-2609" fmla="*/ 262787 w 373682"/>
                  <a:gd name="connsiteY58-2610" fmla="*/ 325377 h 593115"/>
                  <a:gd name="connsiteX59-2611" fmla="*/ 293170 w 373682"/>
                  <a:gd name="connsiteY59-2612" fmla="*/ 310208 h 593115"/>
                  <a:gd name="connsiteX60-2613" fmla="*/ 266585 w 373682"/>
                  <a:gd name="connsiteY60-2614" fmla="*/ 325377 h 593115"/>
                  <a:gd name="connsiteX61-2615" fmla="*/ 266585 w 373682"/>
                  <a:gd name="connsiteY61-2616" fmla="*/ 361784 h 593115"/>
                  <a:gd name="connsiteX62-2617" fmla="*/ 293170 w 373682"/>
                  <a:gd name="connsiteY62-2618" fmla="*/ 347373 h 593115"/>
                  <a:gd name="connsiteX63-2619" fmla="*/ 293170 w 373682"/>
                  <a:gd name="connsiteY63-2620" fmla="*/ 310208 h 593115"/>
                  <a:gd name="connsiteX64-2621" fmla="*/ 47091 w 373682"/>
                  <a:gd name="connsiteY64-2622" fmla="*/ 278394 h 593115"/>
                  <a:gd name="connsiteX65-2623" fmla="*/ 8355 w 373682"/>
                  <a:gd name="connsiteY65-2624" fmla="*/ 300392 h 593115"/>
                  <a:gd name="connsiteX66-2625" fmla="*/ 8355 w 373682"/>
                  <a:gd name="connsiteY66-2626" fmla="*/ 354250 h 593115"/>
                  <a:gd name="connsiteX67-2627" fmla="*/ 47091 w 373682"/>
                  <a:gd name="connsiteY67-2628" fmla="*/ 333769 h 593115"/>
                  <a:gd name="connsiteX68-2629" fmla="*/ 47091 w 373682"/>
                  <a:gd name="connsiteY68-2630" fmla="*/ 278394 h 593115"/>
                  <a:gd name="connsiteX69-2631" fmla="*/ 262787 w 373682"/>
                  <a:gd name="connsiteY69-2632" fmla="*/ 269251 h 593115"/>
                  <a:gd name="connsiteX70-2633" fmla="*/ 236963 w 373682"/>
                  <a:gd name="connsiteY70-2634" fmla="*/ 284420 h 593115"/>
                  <a:gd name="connsiteX71-2635" fmla="*/ 236963 w 373682"/>
                  <a:gd name="connsiteY71-2636" fmla="*/ 320827 h 593115"/>
                  <a:gd name="connsiteX72-2637" fmla="*/ 262787 w 373682"/>
                  <a:gd name="connsiteY72-2638" fmla="*/ 306416 h 593115"/>
                  <a:gd name="connsiteX73-2639" fmla="*/ 262787 w 373682"/>
                  <a:gd name="connsiteY73-2640" fmla="*/ 269251 h 593115"/>
                  <a:gd name="connsiteX74-2641" fmla="*/ 91903 w 373682"/>
                  <a:gd name="connsiteY74-2642" fmla="*/ 255637 h 593115"/>
                  <a:gd name="connsiteX75-2643" fmla="*/ 53167 w 373682"/>
                  <a:gd name="connsiteY75-2644" fmla="*/ 277635 h 593115"/>
                  <a:gd name="connsiteX76-2645" fmla="*/ 53167 w 373682"/>
                  <a:gd name="connsiteY76-2646" fmla="*/ 331493 h 593115"/>
                  <a:gd name="connsiteX77-2647" fmla="*/ 91903 w 373682"/>
                  <a:gd name="connsiteY77-2648" fmla="*/ 311012 h 593115"/>
                  <a:gd name="connsiteX78-2649" fmla="*/ 91903 w 373682"/>
                  <a:gd name="connsiteY78-2650" fmla="*/ 255637 h 593115"/>
                  <a:gd name="connsiteX79-2651" fmla="*/ 293170 w 373682"/>
                  <a:gd name="connsiteY79-2652" fmla="*/ 254082 h 593115"/>
                  <a:gd name="connsiteX80-2653" fmla="*/ 266585 w 373682"/>
                  <a:gd name="connsiteY80-2654" fmla="*/ 268493 h 593115"/>
                  <a:gd name="connsiteX81-2655" fmla="*/ 266585 w 373682"/>
                  <a:gd name="connsiteY81-2656" fmla="*/ 305657 h 593115"/>
                  <a:gd name="connsiteX82-2657" fmla="*/ 293170 w 373682"/>
                  <a:gd name="connsiteY82-2658" fmla="*/ 291247 h 593115"/>
                  <a:gd name="connsiteX83-2659" fmla="*/ 293170 w 373682"/>
                  <a:gd name="connsiteY83-2660" fmla="*/ 254082 h 593115"/>
                  <a:gd name="connsiteX84-2661" fmla="*/ 303044 w 373682"/>
                  <a:gd name="connsiteY84-2662" fmla="*/ 212366 h 593115"/>
                  <a:gd name="connsiteX85-2663" fmla="*/ 373682 w 373682"/>
                  <a:gd name="connsiteY85-2664" fmla="*/ 247256 h 593115"/>
                  <a:gd name="connsiteX86-2665" fmla="*/ 373682 w 373682"/>
                  <a:gd name="connsiteY86-2666" fmla="*/ 259391 h 593115"/>
                  <a:gd name="connsiteX87-2667" fmla="*/ 373682 w 373682"/>
                  <a:gd name="connsiteY87-2668" fmla="*/ 272285 h 593115"/>
                  <a:gd name="connsiteX88-2669" fmla="*/ 373682 w 373682"/>
                  <a:gd name="connsiteY88-2670" fmla="*/ 593115 h 593115"/>
                  <a:gd name="connsiteX89-2671" fmla="*/ 352415 w 373682"/>
                  <a:gd name="connsiteY89-2672" fmla="*/ 593115 h 593115"/>
                  <a:gd name="connsiteX90-2673" fmla="*/ 352415 w 373682"/>
                  <a:gd name="connsiteY90-2674" fmla="*/ 263183 h 593115"/>
                  <a:gd name="connsiteX91-2675" fmla="*/ 303044 w 373682"/>
                  <a:gd name="connsiteY91-2676" fmla="*/ 241946 h 593115"/>
                  <a:gd name="connsiteX92-2677" fmla="*/ 303044 w 373682"/>
                  <a:gd name="connsiteY92-2678" fmla="*/ 593115 h 593115"/>
                  <a:gd name="connsiteX93-2679" fmla="*/ 230886 w 373682"/>
                  <a:gd name="connsiteY93-2680" fmla="*/ 593115 h 593115"/>
                  <a:gd name="connsiteX94-2681" fmla="*/ 230886 w 373682"/>
                  <a:gd name="connsiteY94-2682" fmla="*/ 260149 h 593115"/>
                  <a:gd name="connsiteX95-2683" fmla="*/ 303044 w 373682"/>
                  <a:gd name="connsiteY95-2684" fmla="*/ 212366 h 593115"/>
                  <a:gd name="connsiteX96-2685" fmla="*/ 47091 w 373682"/>
                  <a:gd name="connsiteY96-2686" fmla="*/ 194951 h 593115"/>
                  <a:gd name="connsiteX97-2687" fmla="*/ 8355 w 373682"/>
                  <a:gd name="connsiteY97-2688" fmla="*/ 216950 h 593115"/>
                  <a:gd name="connsiteX98-2689" fmla="*/ 8355 w 373682"/>
                  <a:gd name="connsiteY98-2690" fmla="*/ 271566 h 593115"/>
                  <a:gd name="connsiteX99-2691" fmla="*/ 47091 w 373682"/>
                  <a:gd name="connsiteY99-2692" fmla="*/ 250327 h 593115"/>
                  <a:gd name="connsiteX100-2693" fmla="*/ 47091 w 373682"/>
                  <a:gd name="connsiteY100-2694" fmla="*/ 194951 h 593115"/>
                  <a:gd name="connsiteX101-2695" fmla="*/ 91903 w 373682"/>
                  <a:gd name="connsiteY101-2696" fmla="*/ 172953 h 593115"/>
                  <a:gd name="connsiteX102-2697" fmla="*/ 53167 w 373682"/>
                  <a:gd name="connsiteY102-2698" fmla="*/ 194193 h 593115"/>
                  <a:gd name="connsiteX103-2699" fmla="*/ 53167 w 373682"/>
                  <a:gd name="connsiteY103-2700" fmla="*/ 248810 h 593115"/>
                  <a:gd name="connsiteX104-2701" fmla="*/ 91903 w 373682"/>
                  <a:gd name="connsiteY104-2702" fmla="*/ 227570 h 593115"/>
                  <a:gd name="connsiteX105-2703" fmla="*/ 91903 w 373682"/>
                  <a:gd name="connsiteY105-2704" fmla="*/ 172953 h 593115"/>
                  <a:gd name="connsiteX106-2705" fmla="*/ 47091 w 373682"/>
                  <a:gd name="connsiteY106-2706" fmla="*/ 112268 h 593115"/>
                  <a:gd name="connsiteX107-2707" fmla="*/ 8355 w 373682"/>
                  <a:gd name="connsiteY107-2708" fmla="*/ 134266 h 593115"/>
                  <a:gd name="connsiteX108-2709" fmla="*/ 8355 w 373682"/>
                  <a:gd name="connsiteY108-2710" fmla="*/ 188124 h 593115"/>
                  <a:gd name="connsiteX109-2711" fmla="*/ 47091 w 373682"/>
                  <a:gd name="connsiteY109-2712" fmla="*/ 166885 h 593115"/>
                  <a:gd name="connsiteX110-2713" fmla="*/ 47091 w 373682"/>
                  <a:gd name="connsiteY110-2714" fmla="*/ 112268 h 593115"/>
                  <a:gd name="connsiteX111-2715" fmla="*/ 118428 w 373682"/>
                  <a:gd name="connsiteY111-2716" fmla="*/ 108437 h 593115"/>
                  <a:gd name="connsiteX112-2717" fmla="*/ 163996 w 373682"/>
                  <a:gd name="connsiteY112-2718" fmla="*/ 128178 h 593115"/>
                  <a:gd name="connsiteX113-2719" fmla="*/ 163996 w 373682"/>
                  <a:gd name="connsiteY113-2720" fmla="*/ 170697 h 593115"/>
                  <a:gd name="connsiteX114-2721" fmla="*/ 118428 w 373682"/>
                  <a:gd name="connsiteY114-2722" fmla="*/ 152475 h 593115"/>
                  <a:gd name="connsiteX115-2723" fmla="*/ 118428 w 373682"/>
                  <a:gd name="connsiteY115-2724" fmla="*/ 108437 h 593115"/>
                  <a:gd name="connsiteX116-2725" fmla="*/ 91903 w 373682"/>
                  <a:gd name="connsiteY116-2726" fmla="*/ 89511 h 593115"/>
                  <a:gd name="connsiteX117-2727" fmla="*/ 53167 w 373682"/>
                  <a:gd name="connsiteY117-2728" fmla="*/ 111509 h 593115"/>
                  <a:gd name="connsiteX118-2729" fmla="*/ 53167 w 373682"/>
                  <a:gd name="connsiteY118-2730" fmla="*/ 165367 h 593115"/>
                  <a:gd name="connsiteX119-2731" fmla="*/ 91903 w 373682"/>
                  <a:gd name="connsiteY119-2732" fmla="*/ 144128 h 593115"/>
                  <a:gd name="connsiteX120-2733" fmla="*/ 91903 w 373682"/>
                  <a:gd name="connsiteY120-2734" fmla="*/ 89511 h 593115"/>
                  <a:gd name="connsiteX121-2735" fmla="*/ 70636 w 373682"/>
                  <a:gd name="connsiteY121-2736" fmla="*/ 0 h 593115"/>
                  <a:gd name="connsiteX122-2737" fmla="*/ 91903 w 373682"/>
                  <a:gd name="connsiteY122-2738" fmla="*/ 0 h 593115"/>
                  <a:gd name="connsiteX123-2739" fmla="*/ 91903 w 373682"/>
                  <a:gd name="connsiteY123-2740" fmla="*/ 37928 h 593115"/>
                  <a:gd name="connsiteX124-2741" fmla="*/ 106334 w 373682"/>
                  <a:gd name="connsiteY124-2742" fmla="*/ 28067 h 593115"/>
                  <a:gd name="connsiteX125-2743" fmla="*/ 211148 w 373682"/>
                  <a:gd name="connsiteY125-2744" fmla="*/ 79650 h 593115"/>
                  <a:gd name="connsiteX126-2745" fmla="*/ 211148 w 373682"/>
                  <a:gd name="connsiteY126-2746" fmla="*/ 116061 h 593115"/>
                  <a:gd name="connsiteX127-2747" fmla="*/ 106334 w 373682"/>
                  <a:gd name="connsiteY127-2748" fmla="*/ 72064 h 593115"/>
                  <a:gd name="connsiteX128-2749" fmla="*/ 106334 w 373682"/>
                  <a:gd name="connsiteY128-2750" fmla="*/ 590922 h 593115"/>
                  <a:gd name="connsiteX129-2751" fmla="*/ 0 w 373682"/>
                  <a:gd name="connsiteY129-2752" fmla="*/ 590922 h 593115"/>
                  <a:gd name="connsiteX130-2753" fmla="*/ 0 w 373682"/>
                  <a:gd name="connsiteY130-2754" fmla="*/ 97855 h 593115"/>
                  <a:gd name="connsiteX131-2755" fmla="*/ 70636 w 373682"/>
                  <a:gd name="connsiteY131-2756" fmla="*/ 51583 h 593115"/>
                  <a:gd name="connsiteX132-2757" fmla="*/ 70636 w 373682"/>
                  <a:gd name="connsiteY132-2758" fmla="*/ 0 h 593115"/>
                  <a:gd name="connsiteX0-2759" fmla="*/ 262787 w 373682"/>
                  <a:gd name="connsiteY0-2760" fmla="*/ 494515 h 593115"/>
                  <a:gd name="connsiteX1-2761" fmla="*/ 236963 w 373682"/>
                  <a:gd name="connsiteY1-2762" fmla="*/ 508926 h 593115"/>
                  <a:gd name="connsiteX2-2763" fmla="*/ 236963 w 373682"/>
                  <a:gd name="connsiteY2-2764" fmla="*/ 546090 h 593115"/>
                  <a:gd name="connsiteX3-2765" fmla="*/ 262787 w 373682"/>
                  <a:gd name="connsiteY3-2766" fmla="*/ 531680 h 593115"/>
                  <a:gd name="connsiteX4-2767" fmla="*/ 262787 w 373682"/>
                  <a:gd name="connsiteY4-2768" fmla="*/ 494515 h 593115"/>
                  <a:gd name="connsiteX5-2769" fmla="*/ 293170 w 373682"/>
                  <a:gd name="connsiteY5-2770" fmla="*/ 479346 h 593115"/>
                  <a:gd name="connsiteX6-2771" fmla="*/ 266585 w 373682"/>
                  <a:gd name="connsiteY6-2772" fmla="*/ 493756 h 593115"/>
                  <a:gd name="connsiteX7-2773" fmla="*/ 266585 w 373682"/>
                  <a:gd name="connsiteY7-2774" fmla="*/ 530163 h 593115"/>
                  <a:gd name="connsiteX8-2775" fmla="*/ 293170 w 373682"/>
                  <a:gd name="connsiteY8-2776" fmla="*/ 516510 h 593115"/>
                  <a:gd name="connsiteX9-2777" fmla="*/ 293170 w 373682"/>
                  <a:gd name="connsiteY9-2778" fmla="*/ 479346 h 593115"/>
                  <a:gd name="connsiteX10-2779" fmla="*/ 47091 w 373682"/>
                  <a:gd name="connsiteY10-2780" fmla="*/ 444519 h 593115"/>
                  <a:gd name="connsiteX11-2781" fmla="*/ 8355 w 373682"/>
                  <a:gd name="connsiteY11-2782" fmla="*/ 466518 h 593115"/>
                  <a:gd name="connsiteX12-2783" fmla="*/ 8355 w 373682"/>
                  <a:gd name="connsiteY12-2784" fmla="*/ 521134 h 593115"/>
                  <a:gd name="connsiteX13-2785" fmla="*/ 47091 w 373682"/>
                  <a:gd name="connsiteY13-2786" fmla="*/ 499894 h 593115"/>
                  <a:gd name="connsiteX14-2787" fmla="*/ 47091 w 373682"/>
                  <a:gd name="connsiteY14-2788" fmla="*/ 444519 h 593115"/>
                  <a:gd name="connsiteX15-2789" fmla="*/ 151934 w 373682"/>
                  <a:gd name="connsiteY15-2790" fmla="*/ 484646 h 593115"/>
                  <a:gd name="connsiteX16-2791" fmla="*/ 197502 w 373682"/>
                  <a:gd name="connsiteY16-2792" fmla="*/ 502832 h 593115"/>
                  <a:gd name="connsiteX17-2793" fmla="*/ 151934 w 373682"/>
                  <a:gd name="connsiteY17-2794" fmla="*/ 484646 h 593115"/>
                  <a:gd name="connsiteX18-2795" fmla="*/ 262787 w 373682"/>
                  <a:gd name="connsiteY18-2796" fmla="*/ 438389 h 593115"/>
                  <a:gd name="connsiteX19-2797" fmla="*/ 236963 w 373682"/>
                  <a:gd name="connsiteY19-2798" fmla="*/ 452799 h 593115"/>
                  <a:gd name="connsiteX20-2799" fmla="*/ 236963 w 373682"/>
                  <a:gd name="connsiteY20-2800" fmla="*/ 489206 h 593115"/>
                  <a:gd name="connsiteX21-2801" fmla="*/ 262787 w 373682"/>
                  <a:gd name="connsiteY21-2802" fmla="*/ 475553 h 593115"/>
                  <a:gd name="connsiteX22-2803" fmla="*/ 262787 w 373682"/>
                  <a:gd name="connsiteY22-2804" fmla="*/ 438389 h 593115"/>
                  <a:gd name="connsiteX23-2805" fmla="*/ 91903 w 373682"/>
                  <a:gd name="connsiteY23-2806" fmla="*/ 422521 h 593115"/>
                  <a:gd name="connsiteX24-2807" fmla="*/ 53167 w 373682"/>
                  <a:gd name="connsiteY24-2808" fmla="*/ 443761 h 593115"/>
                  <a:gd name="connsiteX25-2809" fmla="*/ 53167 w 373682"/>
                  <a:gd name="connsiteY25-2810" fmla="*/ 498377 h 593115"/>
                  <a:gd name="connsiteX26-2811" fmla="*/ 91903 w 373682"/>
                  <a:gd name="connsiteY26-2812" fmla="*/ 477138 h 593115"/>
                  <a:gd name="connsiteX27-2813" fmla="*/ 91903 w 373682"/>
                  <a:gd name="connsiteY27-2814" fmla="*/ 422521 h 593115"/>
                  <a:gd name="connsiteX28-2815" fmla="*/ 293170 w 373682"/>
                  <a:gd name="connsiteY28-2816" fmla="*/ 422461 h 593115"/>
                  <a:gd name="connsiteX29-2817" fmla="*/ 266585 w 373682"/>
                  <a:gd name="connsiteY29-2818" fmla="*/ 437630 h 593115"/>
                  <a:gd name="connsiteX30-2819" fmla="*/ 266585 w 373682"/>
                  <a:gd name="connsiteY30-2820" fmla="*/ 474036 h 593115"/>
                  <a:gd name="connsiteX31-2821" fmla="*/ 293170 w 373682"/>
                  <a:gd name="connsiteY31-2822" fmla="*/ 459626 h 593115"/>
                  <a:gd name="connsiteX32-2823" fmla="*/ 293170 w 373682"/>
                  <a:gd name="connsiteY32-2824" fmla="*/ 422461 h 593115"/>
                  <a:gd name="connsiteX33-2825" fmla="*/ 262787 w 373682"/>
                  <a:gd name="connsiteY33-2826" fmla="*/ 381504 h 593115"/>
                  <a:gd name="connsiteX34-2827" fmla="*/ 236963 w 373682"/>
                  <a:gd name="connsiteY34-2828" fmla="*/ 396673 h 593115"/>
                  <a:gd name="connsiteX35-2829" fmla="*/ 236963 w 373682"/>
                  <a:gd name="connsiteY35-2830" fmla="*/ 433079 h 593115"/>
                  <a:gd name="connsiteX36-2831" fmla="*/ 262787 w 373682"/>
                  <a:gd name="connsiteY36-2832" fmla="*/ 419427 h 593115"/>
                  <a:gd name="connsiteX37-2833" fmla="*/ 262787 w 373682"/>
                  <a:gd name="connsiteY37-2834" fmla="*/ 381504 h 593115"/>
                  <a:gd name="connsiteX38-2835" fmla="*/ 293170 w 373682"/>
                  <a:gd name="connsiteY38-2836" fmla="*/ 366334 h 593115"/>
                  <a:gd name="connsiteX39-2837" fmla="*/ 266585 w 373682"/>
                  <a:gd name="connsiteY39-2838" fmla="*/ 381504 h 593115"/>
                  <a:gd name="connsiteX40-2839" fmla="*/ 266585 w 373682"/>
                  <a:gd name="connsiteY40-2840" fmla="*/ 417910 h 593115"/>
                  <a:gd name="connsiteX41-2841" fmla="*/ 293170 w 373682"/>
                  <a:gd name="connsiteY41-2842" fmla="*/ 403499 h 593115"/>
                  <a:gd name="connsiteX42-2843" fmla="*/ 293170 w 373682"/>
                  <a:gd name="connsiteY42-2844" fmla="*/ 366334 h 593115"/>
                  <a:gd name="connsiteX43-2845" fmla="*/ 47091 w 373682"/>
                  <a:gd name="connsiteY43-2846" fmla="*/ 361836 h 593115"/>
                  <a:gd name="connsiteX44-2847" fmla="*/ 8355 w 373682"/>
                  <a:gd name="connsiteY44-2848" fmla="*/ 383075 h 593115"/>
                  <a:gd name="connsiteX45-2849" fmla="*/ 8355 w 373682"/>
                  <a:gd name="connsiteY45-2850" fmla="*/ 437692 h 593115"/>
                  <a:gd name="connsiteX46-2851" fmla="*/ 47091 w 373682"/>
                  <a:gd name="connsiteY46-2852" fmla="*/ 416452 h 593115"/>
                  <a:gd name="connsiteX47-2853" fmla="*/ 47091 w 373682"/>
                  <a:gd name="connsiteY47-2854" fmla="*/ 361836 h 593115"/>
                  <a:gd name="connsiteX48-2855" fmla="*/ 91903 w 373682"/>
                  <a:gd name="connsiteY48-2856" fmla="*/ 339079 h 593115"/>
                  <a:gd name="connsiteX49-2857" fmla="*/ 53167 w 373682"/>
                  <a:gd name="connsiteY49-2858" fmla="*/ 361077 h 593115"/>
                  <a:gd name="connsiteX50-2859" fmla="*/ 53167 w 373682"/>
                  <a:gd name="connsiteY50-2860" fmla="*/ 414935 h 593115"/>
                  <a:gd name="connsiteX51-2861" fmla="*/ 91903 w 373682"/>
                  <a:gd name="connsiteY51-2862" fmla="*/ 393695 h 593115"/>
                  <a:gd name="connsiteX52-2863" fmla="*/ 91903 w 373682"/>
                  <a:gd name="connsiteY52-2864" fmla="*/ 339079 h 593115"/>
                  <a:gd name="connsiteX53-2865" fmla="*/ 262787 w 373682"/>
                  <a:gd name="connsiteY53-2866" fmla="*/ 325377 h 593115"/>
                  <a:gd name="connsiteX54-2867" fmla="*/ 236963 w 373682"/>
                  <a:gd name="connsiteY54-2868" fmla="*/ 340547 h 593115"/>
                  <a:gd name="connsiteX55-2869" fmla="*/ 236963 w 373682"/>
                  <a:gd name="connsiteY55-2870" fmla="*/ 376953 h 593115"/>
                  <a:gd name="connsiteX56-2871" fmla="*/ 262787 w 373682"/>
                  <a:gd name="connsiteY56-2872" fmla="*/ 362542 h 593115"/>
                  <a:gd name="connsiteX57-2873" fmla="*/ 262787 w 373682"/>
                  <a:gd name="connsiteY57-2874" fmla="*/ 325377 h 593115"/>
                  <a:gd name="connsiteX58-2875" fmla="*/ 293170 w 373682"/>
                  <a:gd name="connsiteY58-2876" fmla="*/ 310208 h 593115"/>
                  <a:gd name="connsiteX59-2877" fmla="*/ 266585 w 373682"/>
                  <a:gd name="connsiteY59-2878" fmla="*/ 325377 h 593115"/>
                  <a:gd name="connsiteX60-2879" fmla="*/ 266585 w 373682"/>
                  <a:gd name="connsiteY60-2880" fmla="*/ 361784 h 593115"/>
                  <a:gd name="connsiteX61-2881" fmla="*/ 293170 w 373682"/>
                  <a:gd name="connsiteY61-2882" fmla="*/ 347373 h 593115"/>
                  <a:gd name="connsiteX62-2883" fmla="*/ 293170 w 373682"/>
                  <a:gd name="connsiteY62-2884" fmla="*/ 310208 h 593115"/>
                  <a:gd name="connsiteX63-2885" fmla="*/ 47091 w 373682"/>
                  <a:gd name="connsiteY63-2886" fmla="*/ 278394 h 593115"/>
                  <a:gd name="connsiteX64-2887" fmla="*/ 8355 w 373682"/>
                  <a:gd name="connsiteY64-2888" fmla="*/ 300392 h 593115"/>
                  <a:gd name="connsiteX65-2889" fmla="*/ 8355 w 373682"/>
                  <a:gd name="connsiteY65-2890" fmla="*/ 354250 h 593115"/>
                  <a:gd name="connsiteX66-2891" fmla="*/ 47091 w 373682"/>
                  <a:gd name="connsiteY66-2892" fmla="*/ 333769 h 593115"/>
                  <a:gd name="connsiteX67-2893" fmla="*/ 47091 w 373682"/>
                  <a:gd name="connsiteY67-2894" fmla="*/ 278394 h 593115"/>
                  <a:gd name="connsiteX68-2895" fmla="*/ 262787 w 373682"/>
                  <a:gd name="connsiteY68-2896" fmla="*/ 269251 h 593115"/>
                  <a:gd name="connsiteX69-2897" fmla="*/ 236963 w 373682"/>
                  <a:gd name="connsiteY69-2898" fmla="*/ 284420 h 593115"/>
                  <a:gd name="connsiteX70-2899" fmla="*/ 236963 w 373682"/>
                  <a:gd name="connsiteY70-2900" fmla="*/ 320827 h 593115"/>
                  <a:gd name="connsiteX71-2901" fmla="*/ 262787 w 373682"/>
                  <a:gd name="connsiteY71-2902" fmla="*/ 306416 h 593115"/>
                  <a:gd name="connsiteX72-2903" fmla="*/ 262787 w 373682"/>
                  <a:gd name="connsiteY72-2904" fmla="*/ 269251 h 593115"/>
                  <a:gd name="connsiteX73-2905" fmla="*/ 91903 w 373682"/>
                  <a:gd name="connsiteY73-2906" fmla="*/ 255637 h 593115"/>
                  <a:gd name="connsiteX74-2907" fmla="*/ 53167 w 373682"/>
                  <a:gd name="connsiteY74-2908" fmla="*/ 277635 h 593115"/>
                  <a:gd name="connsiteX75-2909" fmla="*/ 53167 w 373682"/>
                  <a:gd name="connsiteY75-2910" fmla="*/ 331493 h 593115"/>
                  <a:gd name="connsiteX76-2911" fmla="*/ 91903 w 373682"/>
                  <a:gd name="connsiteY76-2912" fmla="*/ 311012 h 593115"/>
                  <a:gd name="connsiteX77-2913" fmla="*/ 91903 w 373682"/>
                  <a:gd name="connsiteY77-2914" fmla="*/ 255637 h 593115"/>
                  <a:gd name="connsiteX78-2915" fmla="*/ 293170 w 373682"/>
                  <a:gd name="connsiteY78-2916" fmla="*/ 254082 h 593115"/>
                  <a:gd name="connsiteX79-2917" fmla="*/ 266585 w 373682"/>
                  <a:gd name="connsiteY79-2918" fmla="*/ 268493 h 593115"/>
                  <a:gd name="connsiteX80-2919" fmla="*/ 266585 w 373682"/>
                  <a:gd name="connsiteY80-2920" fmla="*/ 305657 h 593115"/>
                  <a:gd name="connsiteX81-2921" fmla="*/ 293170 w 373682"/>
                  <a:gd name="connsiteY81-2922" fmla="*/ 291247 h 593115"/>
                  <a:gd name="connsiteX82-2923" fmla="*/ 293170 w 373682"/>
                  <a:gd name="connsiteY82-2924" fmla="*/ 254082 h 593115"/>
                  <a:gd name="connsiteX83-2925" fmla="*/ 303044 w 373682"/>
                  <a:gd name="connsiteY83-2926" fmla="*/ 212366 h 593115"/>
                  <a:gd name="connsiteX84-2927" fmla="*/ 373682 w 373682"/>
                  <a:gd name="connsiteY84-2928" fmla="*/ 247256 h 593115"/>
                  <a:gd name="connsiteX85-2929" fmla="*/ 373682 w 373682"/>
                  <a:gd name="connsiteY85-2930" fmla="*/ 259391 h 593115"/>
                  <a:gd name="connsiteX86-2931" fmla="*/ 373682 w 373682"/>
                  <a:gd name="connsiteY86-2932" fmla="*/ 272285 h 593115"/>
                  <a:gd name="connsiteX87-2933" fmla="*/ 373682 w 373682"/>
                  <a:gd name="connsiteY87-2934" fmla="*/ 593115 h 593115"/>
                  <a:gd name="connsiteX88-2935" fmla="*/ 352415 w 373682"/>
                  <a:gd name="connsiteY88-2936" fmla="*/ 593115 h 593115"/>
                  <a:gd name="connsiteX89-2937" fmla="*/ 352415 w 373682"/>
                  <a:gd name="connsiteY89-2938" fmla="*/ 263183 h 593115"/>
                  <a:gd name="connsiteX90-2939" fmla="*/ 303044 w 373682"/>
                  <a:gd name="connsiteY90-2940" fmla="*/ 241946 h 593115"/>
                  <a:gd name="connsiteX91-2941" fmla="*/ 303044 w 373682"/>
                  <a:gd name="connsiteY91-2942" fmla="*/ 593115 h 593115"/>
                  <a:gd name="connsiteX92-2943" fmla="*/ 230886 w 373682"/>
                  <a:gd name="connsiteY92-2944" fmla="*/ 593115 h 593115"/>
                  <a:gd name="connsiteX93-2945" fmla="*/ 230886 w 373682"/>
                  <a:gd name="connsiteY93-2946" fmla="*/ 260149 h 593115"/>
                  <a:gd name="connsiteX94-2947" fmla="*/ 303044 w 373682"/>
                  <a:gd name="connsiteY94-2948" fmla="*/ 212366 h 593115"/>
                  <a:gd name="connsiteX95-2949" fmla="*/ 47091 w 373682"/>
                  <a:gd name="connsiteY95-2950" fmla="*/ 194951 h 593115"/>
                  <a:gd name="connsiteX96-2951" fmla="*/ 8355 w 373682"/>
                  <a:gd name="connsiteY96-2952" fmla="*/ 216950 h 593115"/>
                  <a:gd name="connsiteX97-2953" fmla="*/ 8355 w 373682"/>
                  <a:gd name="connsiteY97-2954" fmla="*/ 271566 h 593115"/>
                  <a:gd name="connsiteX98-2955" fmla="*/ 47091 w 373682"/>
                  <a:gd name="connsiteY98-2956" fmla="*/ 250327 h 593115"/>
                  <a:gd name="connsiteX99-2957" fmla="*/ 47091 w 373682"/>
                  <a:gd name="connsiteY99-2958" fmla="*/ 194951 h 593115"/>
                  <a:gd name="connsiteX100-2959" fmla="*/ 91903 w 373682"/>
                  <a:gd name="connsiteY100-2960" fmla="*/ 172953 h 593115"/>
                  <a:gd name="connsiteX101-2961" fmla="*/ 53167 w 373682"/>
                  <a:gd name="connsiteY101-2962" fmla="*/ 194193 h 593115"/>
                  <a:gd name="connsiteX102-2963" fmla="*/ 53167 w 373682"/>
                  <a:gd name="connsiteY102-2964" fmla="*/ 248810 h 593115"/>
                  <a:gd name="connsiteX103-2965" fmla="*/ 91903 w 373682"/>
                  <a:gd name="connsiteY103-2966" fmla="*/ 227570 h 593115"/>
                  <a:gd name="connsiteX104-2967" fmla="*/ 91903 w 373682"/>
                  <a:gd name="connsiteY104-2968" fmla="*/ 172953 h 593115"/>
                  <a:gd name="connsiteX105-2969" fmla="*/ 47091 w 373682"/>
                  <a:gd name="connsiteY105-2970" fmla="*/ 112268 h 593115"/>
                  <a:gd name="connsiteX106-2971" fmla="*/ 8355 w 373682"/>
                  <a:gd name="connsiteY106-2972" fmla="*/ 134266 h 593115"/>
                  <a:gd name="connsiteX107-2973" fmla="*/ 8355 w 373682"/>
                  <a:gd name="connsiteY107-2974" fmla="*/ 188124 h 593115"/>
                  <a:gd name="connsiteX108-2975" fmla="*/ 47091 w 373682"/>
                  <a:gd name="connsiteY108-2976" fmla="*/ 166885 h 593115"/>
                  <a:gd name="connsiteX109-2977" fmla="*/ 47091 w 373682"/>
                  <a:gd name="connsiteY109-2978" fmla="*/ 112268 h 593115"/>
                  <a:gd name="connsiteX110-2979" fmla="*/ 118428 w 373682"/>
                  <a:gd name="connsiteY110-2980" fmla="*/ 108437 h 593115"/>
                  <a:gd name="connsiteX111-2981" fmla="*/ 163996 w 373682"/>
                  <a:gd name="connsiteY111-2982" fmla="*/ 128178 h 593115"/>
                  <a:gd name="connsiteX112-2983" fmla="*/ 163996 w 373682"/>
                  <a:gd name="connsiteY112-2984" fmla="*/ 170697 h 593115"/>
                  <a:gd name="connsiteX113-2985" fmla="*/ 118428 w 373682"/>
                  <a:gd name="connsiteY113-2986" fmla="*/ 152475 h 593115"/>
                  <a:gd name="connsiteX114-2987" fmla="*/ 118428 w 373682"/>
                  <a:gd name="connsiteY114-2988" fmla="*/ 108437 h 593115"/>
                  <a:gd name="connsiteX115-2989" fmla="*/ 91903 w 373682"/>
                  <a:gd name="connsiteY115-2990" fmla="*/ 89511 h 593115"/>
                  <a:gd name="connsiteX116-2991" fmla="*/ 53167 w 373682"/>
                  <a:gd name="connsiteY116-2992" fmla="*/ 111509 h 593115"/>
                  <a:gd name="connsiteX117-2993" fmla="*/ 53167 w 373682"/>
                  <a:gd name="connsiteY117-2994" fmla="*/ 165367 h 593115"/>
                  <a:gd name="connsiteX118-2995" fmla="*/ 91903 w 373682"/>
                  <a:gd name="connsiteY118-2996" fmla="*/ 144128 h 593115"/>
                  <a:gd name="connsiteX119-2997" fmla="*/ 91903 w 373682"/>
                  <a:gd name="connsiteY119-2998" fmla="*/ 89511 h 593115"/>
                  <a:gd name="connsiteX120-2999" fmla="*/ 70636 w 373682"/>
                  <a:gd name="connsiteY120-3000" fmla="*/ 0 h 593115"/>
                  <a:gd name="connsiteX121-3001" fmla="*/ 91903 w 373682"/>
                  <a:gd name="connsiteY121-3002" fmla="*/ 0 h 593115"/>
                  <a:gd name="connsiteX122-3003" fmla="*/ 91903 w 373682"/>
                  <a:gd name="connsiteY122-3004" fmla="*/ 37928 h 593115"/>
                  <a:gd name="connsiteX123-3005" fmla="*/ 106334 w 373682"/>
                  <a:gd name="connsiteY123-3006" fmla="*/ 28067 h 593115"/>
                  <a:gd name="connsiteX124-3007" fmla="*/ 211148 w 373682"/>
                  <a:gd name="connsiteY124-3008" fmla="*/ 79650 h 593115"/>
                  <a:gd name="connsiteX125-3009" fmla="*/ 211148 w 373682"/>
                  <a:gd name="connsiteY125-3010" fmla="*/ 116061 h 593115"/>
                  <a:gd name="connsiteX126-3011" fmla="*/ 106334 w 373682"/>
                  <a:gd name="connsiteY126-3012" fmla="*/ 72064 h 593115"/>
                  <a:gd name="connsiteX127-3013" fmla="*/ 106334 w 373682"/>
                  <a:gd name="connsiteY127-3014" fmla="*/ 590922 h 593115"/>
                  <a:gd name="connsiteX128-3015" fmla="*/ 0 w 373682"/>
                  <a:gd name="connsiteY128-3016" fmla="*/ 590922 h 593115"/>
                  <a:gd name="connsiteX129-3017" fmla="*/ 0 w 373682"/>
                  <a:gd name="connsiteY129-3018" fmla="*/ 97855 h 593115"/>
                  <a:gd name="connsiteX130-3019" fmla="*/ 70636 w 373682"/>
                  <a:gd name="connsiteY130-3020" fmla="*/ 51583 h 593115"/>
                  <a:gd name="connsiteX131-3021" fmla="*/ 70636 w 373682"/>
                  <a:gd name="connsiteY131-3022" fmla="*/ 0 h 593115"/>
                  <a:gd name="connsiteX0-3023" fmla="*/ 262787 w 373682"/>
                  <a:gd name="connsiteY0-3024" fmla="*/ 494515 h 593115"/>
                  <a:gd name="connsiteX1-3025" fmla="*/ 236963 w 373682"/>
                  <a:gd name="connsiteY1-3026" fmla="*/ 508926 h 593115"/>
                  <a:gd name="connsiteX2-3027" fmla="*/ 236963 w 373682"/>
                  <a:gd name="connsiteY2-3028" fmla="*/ 546090 h 593115"/>
                  <a:gd name="connsiteX3-3029" fmla="*/ 262787 w 373682"/>
                  <a:gd name="connsiteY3-3030" fmla="*/ 531680 h 593115"/>
                  <a:gd name="connsiteX4-3031" fmla="*/ 262787 w 373682"/>
                  <a:gd name="connsiteY4-3032" fmla="*/ 494515 h 593115"/>
                  <a:gd name="connsiteX5-3033" fmla="*/ 293170 w 373682"/>
                  <a:gd name="connsiteY5-3034" fmla="*/ 479346 h 593115"/>
                  <a:gd name="connsiteX6-3035" fmla="*/ 266585 w 373682"/>
                  <a:gd name="connsiteY6-3036" fmla="*/ 493756 h 593115"/>
                  <a:gd name="connsiteX7-3037" fmla="*/ 266585 w 373682"/>
                  <a:gd name="connsiteY7-3038" fmla="*/ 530163 h 593115"/>
                  <a:gd name="connsiteX8-3039" fmla="*/ 293170 w 373682"/>
                  <a:gd name="connsiteY8-3040" fmla="*/ 516510 h 593115"/>
                  <a:gd name="connsiteX9-3041" fmla="*/ 293170 w 373682"/>
                  <a:gd name="connsiteY9-3042" fmla="*/ 479346 h 593115"/>
                  <a:gd name="connsiteX10-3043" fmla="*/ 47091 w 373682"/>
                  <a:gd name="connsiteY10-3044" fmla="*/ 444519 h 593115"/>
                  <a:gd name="connsiteX11-3045" fmla="*/ 8355 w 373682"/>
                  <a:gd name="connsiteY11-3046" fmla="*/ 466518 h 593115"/>
                  <a:gd name="connsiteX12-3047" fmla="*/ 8355 w 373682"/>
                  <a:gd name="connsiteY12-3048" fmla="*/ 521134 h 593115"/>
                  <a:gd name="connsiteX13-3049" fmla="*/ 47091 w 373682"/>
                  <a:gd name="connsiteY13-3050" fmla="*/ 499894 h 593115"/>
                  <a:gd name="connsiteX14-3051" fmla="*/ 47091 w 373682"/>
                  <a:gd name="connsiteY14-3052" fmla="*/ 444519 h 593115"/>
                  <a:gd name="connsiteX15-3053" fmla="*/ 262787 w 373682"/>
                  <a:gd name="connsiteY15-3054" fmla="*/ 438389 h 593115"/>
                  <a:gd name="connsiteX16-3055" fmla="*/ 236963 w 373682"/>
                  <a:gd name="connsiteY16-3056" fmla="*/ 452799 h 593115"/>
                  <a:gd name="connsiteX17-3057" fmla="*/ 236963 w 373682"/>
                  <a:gd name="connsiteY17-3058" fmla="*/ 489206 h 593115"/>
                  <a:gd name="connsiteX18-3059" fmla="*/ 262787 w 373682"/>
                  <a:gd name="connsiteY18-3060" fmla="*/ 475553 h 593115"/>
                  <a:gd name="connsiteX19-3061" fmla="*/ 262787 w 373682"/>
                  <a:gd name="connsiteY19-3062" fmla="*/ 438389 h 593115"/>
                  <a:gd name="connsiteX20-3063" fmla="*/ 91903 w 373682"/>
                  <a:gd name="connsiteY20-3064" fmla="*/ 422521 h 593115"/>
                  <a:gd name="connsiteX21-3065" fmla="*/ 53167 w 373682"/>
                  <a:gd name="connsiteY21-3066" fmla="*/ 443761 h 593115"/>
                  <a:gd name="connsiteX22-3067" fmla="*/ 53167 w 373682"/>
                  <a:gd name="connsiteY22-3068" fmla="*/ 498377 h 593115"/>
                  <a:gd name="connsiteX23-3069" fmla="*/ 91903 w 373682"/>
                  <a:gd name="connsiteY23-3070" fmla="*/ 477138 h 593115"/>
                  <a:gd name="connsiteX24-3071" fmla="*/ 91903 w 373682"/>
                  <a:gd name="connsiteY24-3072" fmla="*/ 422521 h 593115"/>
                  <a:gd name="connsiteX25-3073" fmla="*/ 293170 w 373682"/>
                  <a:gd name="connsiteY25-3074" fmla="*/ 422461 h 593115"/>
                  <a:gd name="connsiteX26-3075" fmla="*/ 266585 w 373682"/>
                  <a:gd name="connsiteY26-3076" fmla="*/ 437630 h 593115"/>
                  <a:gd name="connsiteX27-3077" fmla="*/ 266585 w 373682"/>
                  <a:gd name="connsiteY27-3078" fmla="*/ 474036 h 593115"/>
                  <a:gd name="connsiteX28-3079" fmla="*/ 293170 w 373682"/>
                  <a:gd name="connsiteY28-3080" fmla="*/ 459626 h 593115"/>
                  <a:gd name="connsiteX29-3081" fmla="*/ 293170 w 373682"/>
                  <a:gd name="connsiteY29-3082" fmla="*/ 422461 h 593115"/>
                  <a:gd name="connsiteX30-3083" fmla="*/ 262787 w 373682"/>
                  <a:gd name="connsiteY30-3084" fmla="*/ 381504 h 593115"/>
                  <a:gd name="connsiteX31-3085" fmla="*/ 236963 w 373682"/>
                  <a:gd name="connsiteY31-3086" fmla="*/ 396673 h 593115"/>
                  <a:gd name="connsiteX32-3087" fmla="*/ 236963 w 373682"/>
                  <a:gd name="connsiteY32-3088" fmla="*/ 433079 h 593115"/>
                  <a:gd name="connsiteX33-3089" fmla="*/ 262787 w 373682"/>
                  <a:gd name="connsiteY33-3090" fmla="*/ 419427 h 593115"/>
                  <a:gd name="connsiteX34-3091" fmla="*/ 262787 w 373682"/>
                  <a:gd name="connsiteY34-3092" fmla="*/ 381504 h 593115"/>
                  <a:gd name="connsiteX35-3093" fmla="*/ 293170 w 373682"/>
                  <a:gd name="connsiteY35-3094" fmla="*/ 366334 h 593115"/>
                  <a:gd name="connsiteX36-3095" fmla="*/ 266585 w 373682"/>
                  <a:gd name="connsiteY36-3096" fmla="*/ 381504 h 593115"/>
                  <a:gd name="connsiteX37-3097" fmla="*/ 266585 w 373682"/>
                  <a:gd name="connsiteY37-3098" fmla="*/ 417910 h 593115"/>
                  <a:gd name="connsiteX38-3099" fmla="*/ 293170 w 373682"/>
                  <a:gd name="connsiteY38-3100" fmla="*/ 403499 h 593115"/>
                  <a:gd name="connsiteX39-3101" fmla="*/ 293170 w 373682"/>
                  <a:gd name="connsiteY39-3102" fmla="*/ 366334 h 593115"/>
                  <a:gd name="connsiteX40-3103" fmla="*/ 47091 w 373682"/>
                  <a:gd name="connsiteY40-3104" fmla="*/ 361836 h 593115"/>
                  <a:gd name="connsiteX41-3105" fmla="*/ 8355 w 373682"/>
                  <a:gd name="connsiteY41-3106" fmla="*/ 383075 h 593115"/>
                  <a:gd name="connsiteX42-3107" fmla="*/ 8355 w 373682"/>
                  <a:gd name="connsiteY42-3108" fmla="*/ 437692 h 593115"/>
                  <a:gd name="connsiteX43-3109" fmla="*/ 47091 w 373682"/>
                  <a:gd name="connsiteY43-3110" fmla="*/ 416452 h 593115"/>
                  <a:gd name="connsiteX44-3111" fmla="*/ 47091 w 373682"/>
                  <a:gd name="connsiteY44-3112" fmla="*/ 361836 h 593115"/>
                  <a:gd name="connsiteX45-3113" fmla="*/ 91903 w 373682"/>
                  <a:gd name="connsiteY45-3114" fmla="*/ 339079 h 593115"/>
                  <a:gd name="connsiteX46-3115" fmla="*/ 53167 w 373682"/>
                  <a:gd name="connsiteY46-3116" fmla="*/ 361077 h 593115"/>
                  <a:gd name="connsiteX47-3117" fmla="*/ 53167 w 373682"/>
                  <a:gd name="connsiteY47-3118" fmla="*/ 414935 h 593115"/>
                  <a:gd name="connsiteX48-3119" fmla="*/ 91903 w 373682"/>
                  <a:gd name="connsiteY48-3120" fmla="*/ 393695 h 593115"/>
                  <a:gd name="connsiteX49-3121" fmla="*/ 91903 w 373682"/>
                  <a:gd name="connsiteY49-3122" fmla="*/ 339079 h 593115"/>
                  <a:gd name="connsiteX50-3123" fmla="*/ 262787 w 373682"/>
                  <a:gd name="connsiteY50-3124" fmla="*/ 325377 h 593115"/>
                  <a:gd name="connsiteX51-3125" fmla="*/ 236963 w 373682"/>
                  <a:gd name="connsiteY51-3126" fmla="*/ 340547 h 593115"/>
                  <a:gd name="connsiteX52-3127" fmla="*/ 236963 w 373682"/>
                  <a:gd name="connsiteY52-3128" fmla="*/ 376953 h 593115"/>
                  <a:gd name="connsiteX53-3129" fmla="*/ 262787 w 373682"/>
                  <a:gd name="connsiteY53-3130" fmla="*/ 362542 h 593115"/>
                  <a:gd name="connsiteX54-3131" fmla="*/ 262787 w 373682"/>
                  <a:gd name="connsiteY54-3132" fmla="*/ 325377 h 593115"/>
                  <a:gd name="connsiteX55-3133" fmla="*/ 293170 w 373682"/>
                  <a:gd name="connsiteY55-3134" fmla="*/ 310208 h 593115"/>
                  <a:gd name="connsiteX56-3135" fmla="*/ 266585 w 373682"/>
                  <a:gd name="connsiteY56-3136" fmla="*/ 325377 h 593115"/>
                  <a:gd name="connsiteX57-3137" fmla="*/ 266585 w 373682"/>
                  <a:gd name="connsiteY57-3138" fmla="*/ 361784 h 593115"/>
                  <a:gd name="connsiteX58-3139" fmla="*/ 293170 w 373682"/>
                  <a:gd name="connsiteY58-3140" fmla="*/ 347373 h 593115"/>
                  <a:gd name="connsiteX59-3141" fmla="*/ 293170 w 373682"/>
                  <a:gd name="connsiteY59-3142" fmla="*/ 310208 h 593115"/>
                  <a:gd name="connsiteX60-3143" fmla="*/ 47091 w 373682"/>
                  <a:gd name="connsiteY60-3144" fmla="*/ 278394 h 593115"/>
                  <a:gd name="connsiteX61-3145" fmla="*/ 8355 w 373682"/>
                  <a:gd name="connsiteY61-3146" fmla="*/ 300392 h 593115"/>
                  <a:gd name="connsiteX62-3147" fmla="*/ 8355 w 373682"/>
                  <a:gd name="connsiteY62-3148" fmla="*/ 354250 h 593115"/>
                  <a:gd name="connsiteX63-3149" fmla="*/ 47091 w 373682"/>
                  <a:gd name="connsiteY63-3150" fmla="*/ 333769 h 593115"/>
                  <a:gd name="connsiteX64-3151" fmla="*/ 47091 w 373682"/>
                  <a:gd name="connsiteY64-3152" fmla="*/ 278394 h 593115"/>
                  <a:gd name="connsiteX65-3153" fmla="*/ 262787 w 373682"/>
                  <a:gd name="connsiteY65-3154" fmla="*/ 269251 h 593115"/>
                  <a:gd name="connsiteX66-3155" fmla="*/ 236963 w 373682"/>
                  <a:gd name="connsiteY66-3156" fmla="*/ 284420 h 593115"/>
                  <a:gd name="connsiteX67-3157" fmla="*/ 236963 w 373682"/>
                  <a:gd name="connsiteY67-3158" fmla="*/ 320827 h 593115"/>
                  <a:gd name="connsiteX68-3159" fmla="*/ 262787 w 373682"/>
                  <a:gd name="connsiteY68-3160" fmla="*/ 306416 h 593115"/>
                  <a:gd name="connsiteX69-3161" fmla="*/ 262787 w 373682"/>
                  <a:gd name="connsiteY69-3162" fmla="*/ 269251 h 593115"/>
                  <a:gd name="connsiteX70-3163" fmla="*/ 91903 w 373682"/>
                  <a:gd name="connsiteY70-3164" fmla="*/ 255637 h 593115"/>
                  <a:gd name="connsiteX71-3165" fmla="*/ 53167 w 373682"/>
                  <a:gd name="connsiteY71-3166" fmla="*/ 277635 h 593115"/>
                  <a:gd name="connsiteX72-3167" fmla="*/ 53167 w 373682"/>
                  <a:gd name="connsiteY72-3168" fmla="*/ 331493 h 593115"/>
                  <a:gd name="connsiteX73-3169" fmla="*/ 91903 w 373682"/>
                  <a:gd name="connsiteY73-3170" fmla="*/ 311012 h 593115"/>
                  <a:gd name="connsiteX74-3171" fmla="*/ 91903 w 373682"/>
                  <a:gd name="connsiteY74-3172" fmla="*/ 255637 h 593115"/>
                  <a:gd name="connsiteX75-3173" fmla="*/ 293170 w 373682"/>
                  <a:gd name="connsiteY75-3174" fmla="*/ 254082 h 593115"/>
                  <a:gd name="connsiteX76-3175" fmla="*/ 266585 w 373682"/>
                  <a:gd name="connsiteY76-3176" fmla="*/ 268493 h 593115"/>
                  <a:gd name="connsiteX77-3177" fmla="*/ 266585 w 373682"/>
                  <a:gd name="connsiteY77-3178" fmla="*/ 305657 h 593115"/>
                  <a:gd name="connsiteX78-3179" fmla="*/ 293170 w 373682"/>
                  <a:gd name="connsiteY78-3180" fmla="*/ 291247 h 593115"/>
                  <a:gd name="connsiteX79-3181" fmla="*/ 293170 w 373682"/>
                  <a:gd name="connsiteY79-3182" fmla="*/ 254082 h 593115"/>
                  <a:gd name="connsiteX80-3183" fmla="*/ 303044 w 373682"/>
                  <a:gd name="connsiteY80-3184" fmla="*/ 212366 h 593115"/>
                  <a:gd name="connsiteX81-3185" fmla="*/ 373682 w 373682"/>
                  <a:gd name="connsiteY81-3186" fmla="*/ 247256 h 593115"/>
                  <a:gd name="connsiteX82-3187" fmla="*/ 373682 w 373682"/>
                  <a:gd name="connsiteY82-3188" fmla="*/ 259391 h 593115"/>
                  <a:gd name="connsiteX83-3189" fmla="*/ 373682 w 373682"/>
                  <a:gd name="connsiteY83-3190" fmla="*/ 272285 h 593115"/>
                  <a:gd name="connsiteX84-3191" fmla="*/ 373682 w 373682"/>
                  <a:gd name="connsiteY84-3192" fmla="*/ 593115 h 593115"/>
                  <a:gd name="connsiteX85-3193" fmla="*/ 352415 w 373682"/>
                  <a:gd name="connsiteY85-3194" fmla="*/ 593115 h 593115"/>
                  <a:gd name="connsiteX86-3195" fmla="*/ 352415 w 373682"/>
                  <a:gd name="connsiteY86-3196" fmla="*/ 263183 h 593115"/>
                  <a:gd name="connsiteX87-3197" fmla="*/ 303044 w 373682"/>
                  <a:gd name="connsiteY87-3198" fmla="*/ 241946 h 593115"/>
                  <a:gd name="connsiteX88-3199" fmla="*/ 303044 w 373682"/>
                  <a:gd name="connsiteY88-3200" fmla="*/ 593115 h 593115"/>
                  <a:gd name="connsiteX89-3201" fmla="*/ 230886 w 373682"/>
                  <a:gd name="connsiteY89-3202" fmla="*/ 593115 h 593115"/>
                  <a:gd name="connsiteX90-3203" fmla="*/ 230886 w 373682"/>
                  <a:gd name="connsiteY90-3204" fmla="*/ 260149 h 593115"/>
                  <a:gd name="connsiteX91-3205" fmla="*/ 303044 w 373682"/>
                  <a:gd name="connsiteY91-3206" fmla="*/ 212366 h 593115"/>
                  <a:gd name="connsiteX92-3207" fmla="*/ 47091 w 373682"/>
                  <a:gd name="connsiteY92-3208" fmla="*/ 194951 h 593115"/>
                  <a:gd name="connsiteX93-3209" fmla="*/ 8355 w 373682"/>
                  <a:gd name="connsiteY93-3210" fmla="*/ 216950 h 593115"/>
                  <a:gd name="connsiteX94-3211" fmla="*/ 8355 w 373682"/>
                  <a:gd name="connsiteY94-3212" fmla="*/ 271566 h 593115"/>
                  <a:gd name="connsiteX95-3213" fmla="*/ 47091 w 373682"/>
                  <a:gd name="connsiteY95-3214" fmla="*/ 250327 h 593115"/>
                  <a:gd name="connsiteX96-3215" fmla="*/ 47091 w 373682"/>
                  <a:gd name="connsiteY96-3216" fmla="*/ 194951 h 593115"/>
                  <a:gd name="connsiteX97-3217" fmla="*/ 91903 w 373682"/>
                  <a:gd name="connsiteY97-3218" fmla="*/ 172953 h 593115"/>
                  <a:gd name="connsiteX98-3219" fmla="*/ 53167 w 373682"/>
                  <a:gd name="connsiteY98-3220" fmla="*/ 194193 h 593115"/>
                  <a:gd name="connsiteX99-3221" fmla="*/ 53167 w 373682"/>
                  <a:gd name="connsiteY99-3222" fmla="*/ 248810 h 593115"/>
                  <a:gd name="connsiteX100-3223" fmla="*/ 91903 w 373682"/>
                  <a:gd name="connsiteY100-3224" fmla="*/ 227570 h 593115"/>
                  <a:gd name="connsiteX101-3225" fmla="*/ 91903 w 373682"/>
                  <a:gd name="connsiteY101-3226" fmla="*/ 172953 h 593115"/>
                  <a:gd name="connsiteX102-3227" fmla="*/ 47091 w 373682"/>
                  <a:gd name="connsiteY102-3228" fmla="*/ 112268 h 593115"/>
                  <a:gd name="connsiteX103-3229" fmla="*/ 8355 w 373682"/>
                  <a:gd name="connsiteY103-3230" fmla="*/ 134266 h 593115"/>
                  <a:gd name="connsiteX104-3231" fmla="*/ 8355 w 373682"/>
                  <a:gd name="connsiteY104-3232" fmla="*/ 188124 h 593115"/>
                  <a:gd name="connsiteX105-3233" fmla="*/ 47091 w 373682"/>
                  <a:gd name="connsiteY105-3234" fmla="*/ 166885 h 593115"/>
                  <a:gd name="connsiteX106-3235" fmla="*/ 47091 w 373682"/>
                  <a:gd name="connsiteY106-3236" fmla="*/ 112268 h 593115"/>
                  <a:gd name="connsiteX107-3237" fmla="*/ 118428 w 373682"/>
                  <a:gd name="connsiteY107-3238" fmla="*/ 108437 h 593115"/>
                  <a:gd name="connsiteX108-3239" fmla="*/ 163996 w 373682"/>
                  <a:gd name="connsiteY108-3240" fmla="*/ 128178 h 593115"/>
                  <a:gd name="connsiteX109-3241" fmla="*/ 163996 w 373682"/>
                  <a:gd name="connsiteY109-3242" fmla="*/ 170697 h 593115"/>
                  <a:gd name="connsiteX110-3243" fmla="*/ 118428 w 373682"/>
                  <a:gd name="connsiteY110-3244" fmla="*/ 152475 h 593115"/>
                  <a:gd name="connsiteX111-3245" fmla="*/ 118428 w 373682"/>
                  <a:gd name="connsiteY111-3246" fmla="*/ 108437 h 593115"/>
                  <a:gd name="connsiteX112-3247" fmla="*/ 91903 w 373682"/>
                  <a:gd name="connsiteY112-3248" fmla="*/ 89511 h 593115"/>
                  <a:gd name="connsiteX113-3249" fmla="*/ 53167 w 373682"/>
                  <a:gd name="connsiteY113-3250" fmla="*/ 111509 h 593115"/>
                  <a:gd name="connsiteX114-3251" fmla="*/ 53167 w 373682"/>
                  <a:gd name="connsiteY114-3252" fmla="*/ 165367 h 593115"/>
                  <a:gd name="connsiteX115-3253" fmla="*/ 91903 w 373682"/>
                  <a:gd name="connsiteY115-3254" fmla="*/ 144128 h 593115"/>
                  <a:gd name="connsiteX116-3255" fmla="*/ 91903 w 373682"/>
                  <a:gd name="connsiteY116-3256" fmla="*/ 89511 h 593115"/>
                  <a:gd name="connsiteX117-3257" fmla="*/ 70636 w 373682"/>
                  <a:gd name="connsiteY117-3258" fmla="*/ 0 h 593115"/>
                  <a:gd name="connsiteX118-3259" fmla="*/ 91903 w 373682"/>
                  <a:gd name="connsiteY118-3260" fmla="*/ 0 h 593115"/>
                  <a:gd name="connsiteX119-3261" fmla="*/ 91903 w 373682"/>
                  <a:gd name="connsiteY119-3262" fmla="*/ 37928 h 593115"/>
                  <a:gd name="connsiteX120-3263" fmla="*/ 106334 w 373682"/>
                  <a:gd name="connsiteY120-3264" fmla="*/ 28067 h 593115"/>
                  <a:gd name="connsiteX121-3265" fmla="*/ 211148 w 373682"/>
                  <a:gd name="connsiteY121-3266" fmla="*/ 79650 h 593115"/>
                  <a:gd name="connsiteX122-3267" fmla="*/ 211148 w 373682"/>
                  <a:gd name="connsiteY122-3268" fmla="*/ 116061 h 593115"/>
                  <a:gd name="connsiteX123-3269" fmla="*/ 106334 w 373682"/>
                  <a:gd name="connsiteY123-3270" fmla="*/ 72064 h 593115"/>
                  <a:gd name="connsiteX124-3271" fmla="*/ 106334 w 373682"/>
                  <a:gd name="connsiteY124-3272" fmla="*/ 590922 h 593115"/>
                  <a:gd name="connsiteX125-3273" fmla="*/ 0 w 373682"/>
                  <a:gd name="connsiteY125-3274" fmla="*/ 590922 h 593115"/>
                  <a:gd name="connsiteX126-3275" fmla="*/ 0 w 373682"/>
                  <a:gd name="connsiteY126-3276" fmla="*/ 97855 h 593115"/>
                  <a:gd name="connsiteX127-3277" fmla="*/ 70636 w 373682"/>
                  <a:gd name="connsiteY127-3278" fmla="*/ 51583 h 593115"/>
                  <a:gd name="connsiteX128-3279" fmla="*/ 70636 w 373682"/>
                  <a:gd name="connsiteY128-3280" fmla="*/ 0 h 5931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489" y="connsiteY122-490"/>
                  </a:cxn>
                  <a:cxn ang="0">
                    <a:pos x="connsiteX123-491" y="connsiteY123-492"/>
                  </a:cxn>
                  <a:cxn ang="0">
                    <a:pos x="connsiteX124-493" y="connsiteY124-494"/>
                  </a:cxn>
                  <a:cxn ang="0">
                    <a:pos x="connsiteX125-495" y="connsiteY125-496"/>
                  </a:cxn>
                  <a:cxn ang="0">
                    <a:pos x="connsiteX126-497" y="connsiteY126-498"/>
                  </a:cxn>
                  <a:cxn ang="0">
                    <a:pos x="connsiteX127-499" y="connsiteY127-500"/>
                  </a:cxn>
                  <a:cxn ang="0">
                    <a:pos x="connsiteX128-501" y="connsiteY128-502"/>
                  </a:cxn>
                </a:cxnLst>
                <a:rect l="l" t="t" r="r" b="b"/>
                <a:pathLst>
                  <a:path w="373682" h="593115">
                    <a:moveTo>
                      <a:pt x="262787" y="494515"/>
                    </a:moveTo>
                    <a:lnTo>
                      <a:pt x="236963" y="508926"/>
                    </a:lnTo>
                    <a:lnTo>
                      <a:pt x="236963" y="546090"/>
                    </a:lnTo>
                    <a:lnTo>
                      <a:pt x="262787" y="531680"/>
                    </a:lnTo>
                    <a:lnTo>
                      <a:pt x="262787" y="494515"/>
                    </a:lnTo>
                    <a:close/>
                    <a:moveTo>
                      <a:pt x="293170" y="479346"/>
                    </a:moveTo>
                    <a:lnTo>
                      <a:pt x="266585" y="493756"/>
                    </a:lnTo>
                    <a:lnTo>
                      <a:pt x="266585" y="530163"/>
                    </a:lnTo>
                    <a:lnTo>
                      <a:pt x="293170" y="516510"/>
                    </a:lnTo>
                    <a:lnTo>
                      <a:pt x="293170" y="479346"/>
                    </a:lnTo>
                    <a:close/>
                    <a:moveTo>
                      <a:pt x="47091" y="444519"/>
                    </a:moveTo>
                    <a:lnTo>
                      <a:pt x="8355" y="466518"/>
                    </a:lnTo>
                    <a:lnTo>
                      <a:pt x="8355" y="521134"/>
                    </a:lnTo>
                    <a:lnTo>
                      <a:pt x="47091" y="499894"/>
                    </a:lnTo>
                    <a:lnTo>
                      <a:pt x="47091" y="444519"/>
                    </a:lnTo>
                    <a:close/>
                    <a:moveTo>
                      <a:pt x="262787" y="438389"/>
                    </a:moveTo>
                    <a:lnTo>
                      <a:pt x="236963" y="452799"/>
                    </a:lnTo>
                    <a:lnTo>
                      <a:pt x="236963" y="489206"/>
                    </a:lnTo>
                    <a:lnTo>
                      <a:pt x="262787" y="475553"/>
                    </a:lnTo>
                    <a:lnTo>
                      <a:pt x="262787" y="438389"/>
                    </a:lnTo>
                    <a:close/>
                    <a:moveTo>
                      <a:pt x="91903" y="422521"/>
                    </a:moveTo>
                    <a:lnTo>
                      <a:pt x="53167" y="443761"/>
                    </a:lnTo>
                    <a:lnTo>
                      <a:pt x="53167" y="498377"/>
                    </a:lnTo>
                    <a:lnTo>
                      <a:pt x="91903" y="477138"/>
                    </a:lnTo>
                    <a:lnTo>
                      <a:pt x="91903" y="422521"/>
                    </a:lnTo>
                    <a:close/>
                    <a:moveTo>
                      <a:pt x="293170" y="422461"/>
                    </a:moveTo>
                    <a:lnTo>
                      <a:pt x="266585" y="437630"/>
                    </a:lnTo>
                    <a:lnTo>
                      <a:pt x="266585" y="474036"/>
                    </a:lnTo>
                    <a:lnTo>
                      <a:pt x="293170" y="459626"/>
                    </a:lnTo>
                    <a:lnTo>
                      <a:pt x="293170" y="422461"/>
                    </a:lnTo>
                    <a:close/>
                    <a:moveTo>
                      <a:pt x="262787" y="381504"/>
                    </a:moveTo>
                    <a:lnTo>
                      <a:pt x="236963" y="396673"/>
                    </a:lnTo>
                    <a:lnTo>
                      <a:pt x="236963" y="433079"/>
                    </a:lnTo>
                    <a:lnTo>
                      <a:pt x="262787" y="419427"/>
                    </a:lnTo>
                    <a:lnTo>
                      <a:pt x="262787" y="381504"/>
                    </a:lnTo>
                    <a:close/>
                    <a:moveTo>
                      <a:pt x="293170" y="366334"/>
                    </a:moveTo>
                    <a:lnTo>
                      <a:pt x="266585" y="381504"/>
                    </a:lnTo>
                    <a:lnTo>
                      <a:pt x="266585" y="417910"/>
                    </a:lnTo>
                    <a:lnTo>
                      <a:pt x="293170" y="403499"/>
                    </a:lnTo>
                    <a:lnTo>
                      <a:pt x="293170" y="366334"/>
                    </a:lnTo>
                    <a:close/>
                    <a:moveTo>
                      <a:pt x="47091" y="361836"/>
                    </a:moveTo>
                    <a:lnTo>
                      <a:pt x="8355" y="383075"/>
                    </a:lnTo>
                    <a:lnTo>
                      <a:pt x="8355" y="437692"/>
                    </a:lnTo>
                    <a:lnTo>
                      <a:pt x="47091" y="416452"/>
                    </a:lnTo>
                    <a:lnTo>
                      <a:pt x="47091" y="361836"/>
                    </a:lnTo>
                    <a:close/>
                    <a:moveTo>
                      <a:pt x="91903" y="339079"/>
                    </a:moveTo>
                    <a:lnTo>
                      <a:pt x="53167" y="361077"/>
                    </a:lnTo>
                    <a:lnTo>
                      <a:pt x="53167" y="414935"/>
                    </a:lnTo>
                    <a:lnTo>
                      <a:pt x="91903" y="393695"/>
                    </a:lnTo>
                    <a:lnTo>
                      <a:pt x="91903" y="339079"/>
                    </a:lnTo>
                    <a:close/>
                    <a:moveTo>
                      <a:pt x="262787" y="325377"/>
                    </a:moveTo>
                    <a:lnTo>
                      <a:pt x="236963" y="340547"/>
                    </a:lnTo>
                    <a:lnTo>
                      <a:pt x="236963" y="376953"/>
                    </a:lnTo>
                    <a:lnTo>
                      <a:pt x="262787" y="362542"/>
                    </a:lnTo>
                    <a:lnTo>
                      <a:pt x="262787" y="325377"/>
                    </a:lnTo>
                    <a:close/>
                    <a:moveTo>
                      <a:pt x="293170" y="310208"/>
                    </a:moveTo>
                    <a:lnTo>
                      <a:pt x="266585" y="325377"/>
                    </a:lnTo>
                    <a:lnTo>
                      <a:pt x="266585" y="361784"/>
                    </a:lnTo>
                    <a:lnTo>
                      <a:pt x="293170" y="347373"/>
                    </a:lnTo>
                    <a:lnTo>
                      <a:pt x="293170" y="310208"/>
                    </a:lnTo>
                    <a:close/>
                    <a:moveTo>
                      <a:pt x="47091" y="278394"/>
                    </a:moveTo>
                    <a:lnTo>
                      <a:pt x="8355" y="300392"/>
                    </a:lnTo>
                    <a:lnTo>
                      <a:pt x="8355" y="354250"/>
                    </a:lnTo>
                    <a:lnTo>
                      <a:pt x="47091" y="333769"/>
                    </a:lnTo>
                    <a:lnTo>
                      <a:pt x="47091" y="278394"/>
                    </a:lnTo>
                    <a:close/>
                    <a:moveTo>
                      <a:pt x="262787" y="269251"/>
                    </a:moveTo>
                    <a:lnTo>
                      <a:pt x="236963" y="284420"/>
                    </a:lnTo>
                    <a:lnTo>
                      <a:pt x="236963" y="320827"/>
                    </a:lnTo>
                    <a:lnTo>
                      <a:pt x="262787" y="306416"/>
                    </a:lnTo>
                    <a:lnTo>
                      <a:pt x="262787" y="269251"/>
                    </a:lnTo>
                    <a:close/>
                    <a:moveTo>
                      <a:pt x="91903" y="255637"/>
                    </a:moveTo>
                    <a:lnTo>
                      <a:pt x="53167" y="277635"/>
                    </a:lnTo>
                    <a:lnTo>
                      <a:pt x="53167" y="331493"/>
                    </a:lnTo>
                    <a:lnTo>
                      <a:pt x="91903" y="311012"/>
                    </a:lnTo>
                    <a:lnTo>
                      <a:pt x="91903" y="255637"/>
                    </a:lnTo>
                    <a:close/>
                    <a:moveTo>
                      <a:pt x="293170" y="254082"/>
                    </a:moveTo>
                    <a:lnTo>
                      <a:pt x="266585" y="268493"/>
                    </a:lnTo>
                    <a:lnTo>
                      <a:pt x="266585" y="305657"/>
                    </a:lnTo>
                    <a:lnTo>
                      <a:pt x="293170" y="291247"/>
                    </a:lnTo>
                    <a:lnTo>
                      <a:pt x="293170" y="254082"/>
                    </a:lnTo>
                    <a:close/>
                    <a:moveTo>
                      <a:pt x="303044" y="212366"/>
                    </a:moveTo>
                    <a:lnTo>
                      <a:pt x="373682" y="247256"/>
                    </a:lnTo>
                    <a:lnTo>
                      <a:pt x="373682" y="259391"/>
                    </a:lnTo>
                    <a:lnTo>
                      <a:pt x="373682" y="272285"/>
                    </a:lnTo>
                    <a:lnTo>
                      <a:pt x="373682" y="593115"/>
                    </a:lnTo>
                    <a:lnTo>
                      <a:pt x="352415" y="593115"/>
                    </a:lnTo>
                    <a:lnTo>
                      <a:pt x="352415" y="263183"/>
                    </a:lnTo>
                    <a:lnTo>
                      <a:pt x="303044" y="241946"/>
                    </a:lnTo>
                    <a:lnTo>
                      <a:pt x="303044" y="593115"/>
                    </a:lnTo>
                    <a:lnTo>
                      <a:pt x="230886" y="593115"/>
                    </a:lnTo>
                    <a:lnTo>
                      <a:pt x="230886" y="260149"/>
                    </a:lnTo>
                    <a:lnTo>
                      <a:pt x="303044" y="212366"/>
                    </a:lnTo>
                    <a:close/>
                    <a:moveTo>
                      <a:pt x="47091" y="194951"/>
                    </a:moveTo>
                    <a:lnTo>
                      <a:pt x="8355" y="216950"/>
                    </a:lnTo>
                    <a:lnTo>
                      <a:pt x="8355" y="271566"/>
                    </a:lnTo>
                    <a:lnTo>
                      <a:pt x="47091" y="250327"/>
                    </a:lnTo>
                    <a:lnTo>
                      <a:pt x="47091" y="194951"/>
                    </a:lnTo>
                    <a:close/>
                    <a:moveTo>
                      <a:pt x="91903" y="172953"/>
                    </a:moveTo>
                    <a:lnTo>
                      <a:pt x="53167" y="194193"/>
                    </a:lnTo>
                    <a:lnTo>
                      <a:pt x="53167" y="248810"/>
                    </a:lnTo>
                    <a:lnTo>
                      <a:pt x="91903" y="227570"/>
                    </a:lnTo>
                    <a:lnTo>
                      <a:pt x="91903" y="172953"/>
                    </a:lnTo>
                    <a:close/>
                    <a:moveTo>
                      <a:pt x="47091" y="112268"/>
                    </a:moveTo>
                    <a:lnTo>
                      <a:pt x="8355" y="134266"/>
                    </a:lnTo>
                    <a:lnTo>
                      <a:pt x="8355" y="188124"/>
                    </a:lnTo>
                    <a:lnTo>
                      <a:pt x="47091" y="166885"/>
                    </a:lnTo>
                    <a:lnTo>
                      <a:pt x="47091" y="112268"/>
                    </a:lnTo>
                    <a:close/>
                    <a:moveTo>
                      <a:pt x="118428" y="108437"/>
                    </a:moveTo>
                    <a:lnTo>
                      <a:pt x="163996" y="128178"/>
                    </a:lnTo>
                    <a:lnTo>
                      <a:pt x="163996" y="170697"/>
                    </a:lnTo>
                    <a:lnTo>
                      <a:pt x="118428" y="152475"/>
                    </a:lnTo>
                    <a:lnTo>
                      <a:pt x="118428" y="108437"/>
                    </a:lnTo>
                    <a:close/>
                    <a:moveTo>
                      <a:pt x="91903" y="89511"/>
                    </a:moveTo>
                    <a:lnTo>
                      <a:pt x="53167" y="111509"/>
                    </a:lnTo>
                    <a:lnTo>
                      <a:pt x="53167" y="165367"/>
                    </a:lnTo>
                    <a:lnTo>
                      <a:pt x="91903" y="144128"/>
                    </a:lnTo>
                    <a:lnTo>
                      <a:pt x="91903" y="89511"/>
                    </a:lnTo>
                    <a:close/>
                    <a:moveTo>
                      <a:pt x="70636" y="0"/>
                    </a:moveTo>
                    <a:lnTo>
                      <a:pt x="91903" y="0"/>
                    </a:lnTo>
                    <a:lnTo>
                      <a:pt x="91903" y="37928"/>
                    </a:lnTo>
                    <a:lnTo>
                      <a:pt x="106334" y="28067"/>
                    </a:lnTo>
                    <a:lnTo>
                      <a:pt x="211148" y="79650"/>
                    </a:lnTo>
                    <a:lnTo>
                      <a:pt x="211148" y="116061"/>
                    </a:lnTo>
                    <a:lnTo>
                      <a:pt x="106334" y="72064"/>
                    </a:lnTo>
                    <a:lnTo>
                      <a:pt x="106334" y="590922"/>
                    </a:lnTo>
                    <a:lnTo>
                      <a:pt x="0" y="590922"/>
                    </a:lnTo>
                    <a:lnTo>
                      <a:pt x="0" y="97855"/>
                    </a:lnTo>
                    <a:lnTo>
                      <a:pt x="70636" y="51583"/>
                    </a:lnTo>
                    <a:lnTo>
                      <a:pt x="7063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任意多边形: 形状 8"/>
              <p:cNvSpPr/>
              <p:nvPr/>
            </p:nvSpPr>
            <p:spPr>
              <a:xfrm>
                <a:off x="3181350" y="4731914"/>
                <a:ext cx="69056" cy="90488"/>
              </a:xfrm>
              <a:custGeom>
                <a:avLst/>
                <a:gdLst>
                  <a:gd name="connsiteX0" fmla="*/ 0 w 69056"/>
                  <a:gd name="connsiteY0" fmla="*/ 57150 h 90488"/>
                  <a:gd name="connsiteX1" fmla="*/ 0 w 69056"/>
                  <a:gd name="connsiteY1" fmla="*/ 0 h 90488"/>
                  <a:gd name="connsiteX2" fmla="*/ 69056 w 69056"/>
                  <a:gd name="connsiteY2" fmla="*/ 28575 h 90488"/>
                  <a:gd name="connsiteX3" fmla="*/ 69056 w 69056"/>
                  <a:gd name="connsiteY3" fmla="*/ 90488 h 90488"/>
                  <a:gd name="connsiteX4" fmla="*/ 0 w 69056"/>
                  <a:gd name="connsiteY4" fmla="*/ 57150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90488">
                    <a:moveTo>
                      <a:pt x="0" y="57150"/>
                    </a:moveTo>
                    <a:lnTo>
                      <a:pt x="0" y="0"/>
                    </a:lnTo>
                    <a:lnTo>
                      <a:pt x="69056" y="28575"/>
                    </a:lnTo>
                    <a:lnTo>
                      <a:pt x="69056" y="90488"/>
                    </a:lnTo>
                    <a:lnTo>
                      <a:pt x="0" y="571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3181350" y="4852955"/>
                <a:ext cx="69056" cy="90488"/>
              </a:xfrm>
              <a:custGeom>
                <a:avLst/>
                <a:gdLst>
                  <a:gd name="connsiteX0" fmla="*/ 0 w 69056"/>
                  <a:gd name="connsiteY0" fmla="*/ 57150 h 90488"/>
                  <a:gd name="connsiteX1" fmla="*/ 0 w 69056"/>
                  <a:gd name="connsiteY1" fmla="*/ 0 h 90488"/>
                  <a:gd name="connsiteX2" fmla="*/ 69056 w 69056"/>
                  <a:gd name="connsiteY2" fmla="*/ 28575 h 90488"/>
                  <a:gd name="connsiteX3" fmla="*/ 69056 w 69056"/>
                  <a:gd name="connsiteY3" fmla="*/ 90488 h 90488"/>
                  <a:gd name="connsiteX4" fmla="*/ 0 w 69056"/>
                  <a:gd name="connsiteY4" fmla="*/ 57150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90488">
                    <a:moveTo>
                      <a:pt x="0" y="57150"/>
                    </a:moveTo>
                    <a:lnTo>
                      <a:pt x="0" y="0"/>
                    </a:lnTo>
                    <a:lnTo>
                      <a:pt x="69056" y="28575"/>
                    </a:lnTo>
                    <a:lnTo>
                      <a:pt x="69056" y="90488"/>
                    </a:lnTo>
                    <a:lnTo>
                      <a:pt x="0" y="571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3181350" y="4973854"/>
                <a:ext cx="69056" cy="90488"/>
              </a:xfrm>
              <a:custGeom>
                <a:avLst/>
                <a:gdLst>
                  <a:gd name="connsiteX0" fmla="*/ 0 w 69056"/>
                  <a:gd name="connsiteY0" fmla="*/ 57150 h 90488"/>
                  <a:gd name="connsiteX1" fmla="*/ 0 w 69056"/>
                  <a:gd name="connsiteY1" fmla="*/ 0 h 90488"/>
                  <a:gd name="connsiteX2" fmla="*/ 69056 w 69056"/>
                  <a:gd name="connsiteY2" fmla="*/ 28575 h 90488"/>
                  <a:gd name="connsiteX3" fmla="*/ 69056 w 69056"/>
                  <a:gd name="connsiteY3" fmla="*/ 90488 h 90488"/>
                  <a:gd name="connsiteX4" fmla="*/ 0 w 69056"/>
                  <a:gd name="connsiteY4" fmla="*/ 57150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90488">
                    <a:moveTo>
                      <a:pt x="0" y="57150"/>
                    </a:moveTo>
                    <a:lnTo>
                      <a:pt x="0" y="0"/>
                    </a:lnTo>
                    <a:lnTo>
                      <a:pt x="69056" y="28575"/>
                    </a:lnTo>
                    <a:lnTo>
                      <a:pt x="69056" y="90488"/>
                    </a:lnTo>
                    <a:lnTo>
                      <a:pt x="0" y="571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p:cNvSpPr/>
              <p:nvPr/>
            </p:nvSpPr>
            <p:spPr>
              <a:xfrm>
                <a:off x="3181350" y="5106937"/>
                <a:ext cx="69056" cy="90488"/>
              </a:xfrm>
              <a:custGeom>
                <a:avLst/>
                <a:gdLst>
                  <a:gd name="connsiteX0" fmla="*/ 0 w 69056"/>
                  <a:gd name="connsiteY0" fmla="*/ 57150 h 90488"/>
                  <a:gd name="connsiteX1" fmla="*/ 0 w 69056"/>
                  <a:gd name="connsiteY1" fmla="*/ 0 h 90488"/>
                  <a:gd name="connsiteX2" fmla="*/ 69056 w 69056"/>
                  <a:gd name="connsiteY2" fmla="*/ 28575 h 90488"/>
                  <a:gd name="connsiteX3" fmla="*/ 69056 w 69056"/>
                  <a:gd name="connsiteY3" fmla="*/ 90488 h 90488"/>
                  <a:gd name="connsiteX4" fmla="*/ 0 w 69056"/>
                  <a:gd name="connsiteY4" fmla="*/ 57150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90488">
                    <a:moveTo>
                      <a:pt x="0" y="57150"/>
                    </a:moveTo>
                    <a:lnTo>
                      <a:pt x="0" y="0"/>
                    </a:lnTo>
                    <a:lnTo>
                      <a:pt x="69056" y="28575"/>
                    </a:lnTo>
                    <a:lnTo>
                      <a:pt x="69056" y="90488"/>
                    </a:lnTo>
                    <a:lnTo>
                      <a:pt x="0" y="571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图片 2">
            <a:hlinkClick r:id="rId3" action="ppaction://hlinkfile"/>
          </p:cNvPr>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0168890" y="2541905"/>
            <a:ext cx="1031240" cy="1031240"/>
          </a:xfrm>
          <a:prstGeom prst="rect">
            <a:avLst/>
          </a:prstGeom>
        </p:spPr>
      </p:pic>
      <p:sp>
        <p:nvSpPr>
          <p:cNvPr id="15" name="文本框 14"/>
          <p:cNvSpPr txBox="1"/>
          <p:nvPr/>
        </p:nvSpPr>
        <p:spPr>
          <a:xfrm>
            <a:off x="9655810" y="3573145"/>
            <a:ext cx="2398395" cy="1106805"/>
          </a:xfrm>
          <a:prstGeom prst="rect">
            <a:avLst/>
          </a:prstGeom>
          <a:noFill/>
        </p:spPr>
        <p:txBody>
          <a:bodyPr wrap="square" rtlCol="0" anchor="t">
            <a:spAutoFit/>
          </a:bodyPr>
          <a:p>
            <a:r>
              <a:rPr lang="zh-CN" altLang="en-US" sz="2200">
                <a:latin typeface="楷体" panose="02010609060101010101" pitchFamily="49" charset="-122"/>
                <a:ea typeface="楷体" panose="02010609060101010101" pitchFamily="49" charset="-122"/>
              </a:rPr>
              <a:t>开辟马克思主义中国化时代化新境界</a:t>
            </a:r>
            <a:endParaRPr lang="zh-CN" altLang="en-US" sz="220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1000"/>
                                        <p:tgtEl>
                                          <p:spTgt spid="3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par>
                                <p:cTn id="16" presetID="7" presetClass="entr" presetSubtype="4" fill="hold" nodeType="withEffect">
                                  <p:stCondLst>
                                    <p:cond delay="0"/>
                                  </p:stCondLst>
                                  <p:childTnLst>
                                    <p:set>
                                      <p:cBhvr>
                                        <p:cTn id="17" dur="2000" fill="hold">
                                          <p:stCondLst>
                                            <p:cond delay="0"/>
                                          </p:stCondLst>
                                        </p:cTn>
                                        <p:tgtEl>
                                          <p:spTgt spid="3"/>
                                        </p:tgtEl>
                                        <p:attrNameLst>
                                          <p:attrName>style.visibility</p:attrName>
                                        </p:attrNameLst>
                                      </p:cBhvr>
                                      <p:to>
                                        <p:strVal val="visible"/>
                                      </p:to>
                                    </p:set>
                                    <p:anim calcmode="lin" valueType="num">
                                      <p:cBhvr additive="base">
                                        <p:cTn id="18" dur="2000" fill="hold"/>
                                        <p:tgtEl>
                                          <p:spTgt spid="3"/>
                                        </p:tgtEl>
                                        <p:attrNameLst>
                                          <p:attrName>ppt_x</p:attrName>
                                        </p:attrNameLst>
                                      </p:cBhvr>
                                      <p:tavLst>
                                        <p:tav tm="0">
                                          <p:val>
                                            <p:strVal val="#ppt_x"/>
                                          </p:val>
                                        </p:tav>
                                        <p:tav tm="100000">
                                          <p:val>
                                            <p:strVal val="#ppt_x"/>
                                          </p:val>
                                        </p:tav>
                                      </p:tavLst>
                                    </p:anim>
                                    <p:anim calcmode="lin" valueType="num">
                                      <p:cBhvr additive="base">
                                        <p:cTn id="19" dur="20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1"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 b="49389"/>
          <a:stretch>
            <a:fillRect/>
          </a:stretch>
        </p:blipFill>
        <p:spPr>
          <a:xfrm>
            <a:off x="7103970" y="4520078"/>
            <a:ext cx="5088030" cy="233792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13" name="任意多边形: 形状 12"/>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13"/>
          <p:cNvSpPr/>
          <p:nvPr/>
        </p:nvSpPr>
        <p:spPr>
          <a:xfrm>
            <a:off x="3309255" y="2234293"/>
            <a:ext cx="8209645" cy="2795814"/>
          </a:xfrm>
          <a:prstGeom prst="rect">
            <a:avLst/>
          </a:prstGeom>
          <a:solidFill>
            <a:schemeClr val="accent1">
              <a:alpha val="15000"/>
            </a:schemeClr>
          </a:solidFill>
          <a:ln w="25400" cap="flat">
            <a:solidFill>
              <a:schemeClr val="accent1"/>
            </a:solidFill>
            <a:prstDash val="solid"/>
            <a:miter/>
          </a:ln>
          <a:effectLst/>
        </p:spPr>
        <p:txBody>
          <a:bodyPr rtlCol="0" anchor="ctr"/>
          <a:lstStyle/>
          <a:p>
            <a:endParaRPr lang="en-GB" sz="1200"/>
          </a:p>
        </p:txBody>
      </p:sp>
      <p:sp>
        <p:nvSpPr>
          <p:cNvPr id="17" name="文本框 16"/>
          <p:cNvSpPr txBox="1"/>
          <p:nvPr/>
        </p:nvSpPr>
        <p:spPr>
          <a:xfrm>
            <a:off x="3882993" y="2570879"/>
            <a:ext cx="1817047" cy="1062335"/>
          </a:xfrm>
          <a:prstGeom prst="rect">
            <a:avLst/>
          </a:prstGeom>
        </p:spPr>
        <p:txBody>
          <a:bodyPr>
            <a:noAutofit/>
            <a:extLst>
              <a:ext uri="{4A0BC546-FE56-4ADE-93B0-CB8AF2F6F144}">
                <wpsdc:textFrameExt xmlns:wpsdc="http://www.wps.cn/officeDocument/2022/drawingmlCustomData" type="text"/>
              </a:ext>
            </a:extLst>
          </a:bodyPr>
          <a:lstStyle/>
          <a:p>
            <a:pPr algn="ctr">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站稳</a:t>
            </a:r>
            <a:endParaRPr lang="en-US" altLang="zh-CN"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a:p>
            <a:pPr algn="ctr">
              <a:lnSpc>
                <a:spcPct val="120000"/>
              </a:lnSpc>
            </a:pPr>
            <a:r>
              <a:rPr lang="zh-CN" altLang="en-US" sz="2400" b="1" dirty="0">
                <a:latin typeface="楷体" panose="02010609060101010101" pitchFamily="49" charset="-122"/>
                <a:ea typeface="楷体" panose="02010609060101010101" pitchFamily="49" charset="-122"/>
              </a:rPr>
              <a:t>人民立场</a:t>
            </a:r>
            <a:endParaRPr lang="zh-CN" altLang="en-US" sz="2400" b="1" dirty="0">
              <a:latin typeface="楷体" panose="02010609060101010101" pitchFamily="49" charset="-122"/>
              <a:ea typeface="楷体" panose="02010609060101010101" pitchFamily="49" charset="-122"/>
            </a:endParaRPr>
          </a:p>
        </p:txBody>
      </p:sp>
      <p:sp>
        <p:nvSpPr>
          <p:cNvPr id="18" name="文本框 17"/>
          <p:cNvSpPr txBox="1"/>
          <p:nvPr/>
        </p:nvSpPr>
        <p:spPr>
          <a:xfrm>
            <a:off x="3020060" y="4099805"/>
            <a:ext cx="9171940" cy="865401"/>
          </a:xfrm>
          <a:prstGeom prst="rect">
            <a:avLst/>
          </a:prstGeom>
        </p:spPr>
        <p:txBody>
          <a:bodyPr>
            <a:noAutofit/>
            <a:extLst>
              <a:ext uri="{4A0BC546-FE56-4ADE-93B0-CB8AF2F6F144}">
                <wpsdc:textFrameExt xmlns:wpsdc="http://www.wps.cn/officeDocument/2022/drawingmlCustomData" type="text"/>
              </a:ext>
            </a:extLst>
          </a:bodyPr>
          <a:lstStyle/>
          <a:p>
            <a:pPr algn="ctr">
              <a:lnSpc>
                <a:spcPct val="120000"/>
              </a:lnSpc>
            </a:pPr>
            <a:r>
              <a:rPr lang="zh-CN" altLang="en-US" sz="2400" b="1" dirty="0">
                <a:latin typeface="Arial" panose="020B0604020202020204" pitchFamily="34" charset="0"/>
                <a:ea typeface="微软雅黑" panose="020B0503020204020204" charset="-122"/>
              </a:rPr>
              <a:t>依靠人民开创历史伟业，带领人民创造美好生活</a:t>
            </a:r>
            <a:endParaRPr lang="zh-CN" altLang="en-US" sz="2400" b="1" dirty="0">
              <a:latin typeface="Arial" panose="020B0604020202020204" pitchFamily="34" charset="0"/>
              <a:ea typeface="微软雅黑" panose="020B0503020204020204" charset="-122"/>
            </a:endParaRPr>
          </a:p>
        </p:txBody>
      </p:sp>
      <p:sp>
        <p:nvSpPr>
          <p:cNvPr id="20" name="文本框 19"/>
          <p:cNvSpPr txBox="1"/>
          <p:nvPr/>
        </p:nvSpPr>
        <p:spPr>
          <a:xfrm>
            <a:off x="5718818" y="2570879"/>
            <a:ext cx="1817047" cy="1062335"/>
          </a:xfrm>
          <a:prstGeom prst="rect">
            <a:avLst/>
          </a:prstGeom>
        </p:spPr>
        <p:txBody>
          <a:bodyPr>
            <a:noAutofit/>
            <a:extLst>
              <a:ext uri="{4A0BC546-FE56-4ADE-93B0-CB8AF2F6F144}">
                <wpsdc:textFrameExt xmlns:wpsdc="http://www.wps.cn/officeDocument/2022/drawingmlCustomData" type="text"/>
              </a:ext>
            </a:extLst>
          </a:bodyPr>
          <a:lstStyle/>
          <a:p>
            <a:pPr algn="ctr">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把握</a:t>
            </a:r>
            <a:endParaRPr lang="en-US" altLang="zh-CN"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a:p>
            <a:pPr algn="ctr">
              <a:lnSpc>
                <a:spcPct val="120000"/>
              </a:lnSpc>
            </a:pPr>
            <a:r>
              <a:rPr lang="zh-CN" altLang="en-US" sz="2400" b="1" dirty="0">
                <a:latin typeface="楷体" panose="02010609060101010101" pitchFamily="49" charset="-122"/>
                <a:ea typeface="楷体" panose="02010609060101010101" pitchFamily="49" charset="-122"/>
              </a:rPr>
              <a:t>人民愿望</a:t>
            </a:r>
            <a:endParaRPr lang="zh-CN" altLang="en-US" sz="2400" b="1" dirty="0">
              <a:latin typeface="楷体" panose="02010609060101010101" pitchFamily="49" charset="-122"/>
              <a:ea typeface="楷体" panose="02010609060101010101" pitchFamily="49" charset="-122"/>
            </a:endParaRPr>
          </a:p>
        </p:txBody>
      </p:sp>
      <p:sp>
        <p:nvSpPr>
          <p:cNvPr id="21" name="文本框 20"/>
          <p:cNvSpPr txBox="1"/>
          <p:nvPr/>
        </p:nvSpPr>
        <p:spPr>
          <a:xfrm>
            <a:off x="7551197" y="2570879"/>
            <a:ext cx="1817047" cy="1062335"/>
          </a:xfrm>
          <a:prstGeom prst="rect">
            <a:avLst/>
          </a:prstGeom>
        </p:spPr>
        <p:txBody>
          <a:bodyPr>
            <a:noAutofit/>
            <a:extLst>
              <a:ext uri="{4A0BC546-FE56-4ADE-93B0-CB8AF2F6F144}">
                <wpsdc:textFrameExt xmlns:wpsdc="http://www.wps.cn/officeDocument/2022/drawingmlCustomData" type="text"/>
              </a:ext>
            </a:extLst>
          </a:bodyPr>
          <a:lstStyle/>
          <a:p>
            <a:pPr algn="ctr">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尊重</a:t>
            </a:r>
            <a:endParaRPr lang="en-US" altLang="zh-CN"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a:p>
            <a:pPr algn="ctr">
              <a:lnSpc>
                <a:spcPct val="120000"/>
              </a:lnSpc>
            </a:pPr>
            <a:r>
              <a:rPr lang="zh-CN" altLang="en-US" sz="2400" b="1" dirty="0">
                <a:latin typeface="楷体" panose="02010609060101010101" pitchFamily="49" charset="-122"/>
                <a:ea typeface="楷体" panose="02010609060101010101" pitchFamily="49" charset="-122"/>
              </a:rPr>
              <a:t>人民创造</a:t>
            </a:r>
            <a:endParaRPr lang="zh-CN" altLang="en-US" sz="2400" b="1" dirty="0">
              <a:latin typeface="楷体" panose="02010609060101010101" pitchFamily="49" charset="-122"/>
              <a:ea typeface="楷体" panose="02010609060101010101" pitchFamily="49" charset="-122"/>
            </a:endParaRPr>
          </a:p>
        </p:txBody>
      </p:sp>
      <p:sp>
        <p:nvSpPr>
          <p:cNvPr id="39" name="文本框 38"/>
          <p:cNvSpPr txBox="1"/>
          <p:nvPr/>
        </p:nvSpPr>
        <p:spPr>
          <a:xfrm>
            <a:off x="9387022" y="2570879"/>
            <a:ext cx="1817047" cy="1062335"/>
          </a:xfrm>
          <a:prstGeom prst="rect">
            <a:avLst/>
          </a:prstGeom>
        </p:spPr>
        <p:txBody>
          <a:bodyPr>
            <a:noAutofit/>
            <a:extLst>
              <a:ext uri="{4A0BC546-FE56-4ADE-93B0-CB8AF2F6F144}">
                <wpsdc:textFrameExt xmlns:wpsdc="http://www.wps.cn/officeDocument/2022/drawingmlCustomData" type="text"/>
              </a:ext>
            </a:extLst>
          </a:bodyPr>
          <a:lstStyle/>
          <a:p>
            <a:pPr algn="ctr">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集中</a:t>
            </a:r>
            <a:endParaRPr lang="en-US" altLang="zh-CN"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a:p>
            <a:pPr algn="ctr">
              <a:lnSpc>
                <a:spcPct val="120000"/>
              </a:lnSpc>
            </a:pPr>
            <a:r>
              <a:rPr lang="zh-CN" altLang="en-US" sz="2400" b="1" dirty="0">
                <a:latin typeface="楷体" panose="02010609060101010101" pitchFamily="49" charset="-122"/>
                <a:ea typeface="楷体" panose="02010609060101010101" pitchFamily="49" charset="-122"/>
              </a:rPr>
              <a:t>人民智慧</a:t>
            </a:r>
            <a:endParaRPr lang="zh-CN" altLang="en-US" sz="2400" b="1" dirty="0">
              <a:latin typeface="楷体" panose="02010609060101010101" pitchFamily="49" charset="-122"/>
              <a:ea typeface="楷体" panose="02010609060101010101" pitchFamily="49" charset="-122"/>
            </a:endParaRPr>
          </a:p>
        </p:txBody>
      </p:sp>
      <p:cxnSp>
        <p:nvCxnSpPr>
          <p:cNvPr id="40" name="直接连接符 39"/>
          <p:cNvCxnSpPr/>
          <p:nvPr/>
        </p:nvCxnSpPr>
        <p:spPr>
          <a:xfrm>
            <a:off x="5700040" y="2628900"/>
            <a:ext cx="0" cy="800100"/>
          </a:xfrm>
          <a:prstGeom prst="line">
            <a:avLst/>
          </a:prstGeom>
          <a:ln w="28575">
            <a:solidFill>
              <a:srgbClr val="F75942"/>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7564812" y="2628900"/>
            <a:ext cx="0" cy="800100"/>
          </a:xfrm>
          <a:prstGeom prst="line">
            <a:avLst/>
          </a:prstGeom>
          <a:ln w="28575">
            <a:solidFill>
              <a:srgbClr val="F75942"/>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387022" y="2628900"/>
            <a:ext cx="0" cy="800100"/>
          </a:xfrm>
          <a:prstGeom prst="line">
            <a:avLst/>
          </a:prstGeom>
          <a:ln w="28575">
            <a:solidFill>
              <a:srgbClr val="F75942"/>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823814" y="382746"/>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pc="300" dirty="0">
                <a:solidFill>
                  <a:srgbClr val="C00000"/>
                </a:solidFill>
              </a:rPr>
              <a:t>1.</a:t>
            </a:r>
            <a:r>
              <a:rPr lang="zh-CN" altLang="en-US" spc="300" dirty="0">
                <a:solidFill>
                  <a:srgbClr val="C00000"/>
                </a:solidFill>
              </a:rPr>
              <a:t>人民至上是根本的价值导向</a:t>
            </a:r>
            <a:endParaRPr lang="zh-CN" altLang="zh-CN" spc="300" dirty="0">
              <a:solidFill>
                <a:srgbClr val="C00000"/>
              </a:solidFill>
            </a:endParaRPr>
          </a:p>
        </p:txBody>
      </p:sp>
      <p:cxnSp>
        <p:nvCxnSpPr>
          <p:cNvPr id="50" name="直接连接符 49"/>
          <p:cNvCxnSpPr/>
          <p:nvPr/>
        </p:nvCxnSpPr>
        <p:spPr>
          <a:xfrm>
            <a:off x="691589" y="259831"/>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397501" y="508763"/>
            <a:ext cx="6121399"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10288647" y="152400"/>
            <a:ext cx="1211764" cy="334606"/>
            <a:chOff x="10267957" y="861396"/>
            <a:chExt cx="1211764" cy="334606"/>
          </a:xfrm>
        </p:grpSpPr>
        <p:sp>
          <p:nvSpPr>
            <p:cNvPr id="53" name="任意多边形: 形状 52"/>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54" name="任意多边形: 形状 53"/>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55" name="任意多边形: 形状 54"/>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56" name="任意多边形: 形状 55"/>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pic>
        <p:nvPicPr>
          <p:cNvPr id="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pic>
        <p:nvPicPr>
          <p:cNvPr id="58" name="图片 57" descr="timg (25).jpg"/>
          <p:cNvPicPr>
            <a:picLocks noChangeAspect="1"/>
          </p:cNvPicPr>
          <p:nvPr>
            <p:custDataLst>
              <p:tags r:id="rId4"/>
            </p:custDataLst>
          </p:nvPr>
        </p:nvPicPr>
        <p:blipFill>
          <a:blip r:embed="rId5" cstate="print"/>
          <a:stretch>
            <a:fillRect/>
          </a:stretch>
        </p:blipFill>
        <p:spPr>
          <a:xfrm>
            <a:off x="670598" y="1029828"/>
            <a:ext cx="2928304" cy="52058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1000" fill="hold"/>
                                        <p:tgtEl>
                                          <p:spTgt spid="58"/>
                                        </p:tgtEl>
                                        <p:attrNameLst>
                                          <p:attrName>ppt_x</p:attrName>
                                        </p:attrNameLst>
                                      </p:cBhvr>
                                      <p:tavLst>
                                        <p:tav tm="0">
                                          <p:val>
                                            <p:strVal val="0-#ppt_w/2"/>
                                          </p:val>
                                        </p:tav>
                                        <p:tav tm="100000">
                                          <p:val>
                                            <p:strVal val="#ppt_x"/>
                                          </p:val>
                                        </p:tav>
                                      </p:tavLst>
                                    </p:anim>
                                    <p:anim calcmode="lin" valueType="num">
                                      <p:cBhvr additive="base">
                                        <p:cTn id="8" dur="10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1+#ppt_w/2"/>
                                          </p:val>
                                        </p:tav>
                                        <p:tav tm="100000">
                                          <p:val>
                                            <p:strVal val="#ppt_x"/>
                                          </p:val>
                                        </p:tav>
                                      </p:tavLst>
                                    </p:anim>
                                    <p:anim calcmode="lin" valueType="num">
                                      <p:cBhvr additive="base">
                                        <p:cTn id="13" dur="10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000"/>
                                        <p:tgtEl>
                                          <p:spTgt spid="17"/>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childTnLst>
                                </p:cTn>
                              </p:par>
                            </p:childTnLst>
                          </p:cTn>
                        </p:par>
                        <p:par>
                          <p:cTn id="22" fill="hold">
                            <p:stCondLst>
                              <p:cond delay="4000"/>
                            </p:stCondLst>
                            <p:childTnLst>
                              <p:par>
                                <p:cTn id="23" presetID="22"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1000"/>
                                        <p:tgtEl>
                                          <p:spTgt spid="20"/>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childTnLst>
                                </p:cTn>
                              </p:par>
                            </p:childTnLst>
                          </p:cTn>
                        </p:par>
                        <p:par>
                          <p:cTn id="30" fill="hold">
                            <p:stCondLst>
                              <p:cond delay="6000"/>
                            </p:stCondLst>
                            <p:childTnLst>
                              <p:par>
                                <p:cTn id="31" presetID="22"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1000"/>
                                        <p:tgtEl>
                                          <p:spTgt spid="21"/>
                                        </p:tgtEl>
                                      </p:cBhvr>
                                    </p:animEffect>
                                  </p:childTnLst>
                                </p:cTn>
                              </p:par>
                            </p:childTnLst>
                          </p:cTn>
                        </p:par>
                        <p:par>
                          <p:cTn id="34" fill="hold">
                            <p:stCondLst>
                              <p:cond delay="7000"/>
                            </p:stCondLst>
                            <p:childTnLst>
                              <p:par>
                                <p:cTn id="35" presetID="10"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childTnLst>
                                </p:cTn>
                              </p:par>
                            </p:childTnLst>
                          </p:cTn>
                        </p:par>
                        <p:par>
                          <p:cTn id="38" fill="hold">
                            <p:stCondLst>
                              <p:cond delay="8000"/>
                            </p:stCondLst>
                            <p:childTnLst>
                              <p:par>
                                <p:cTn id="39" presetID="22" presetClass="entr" presetSubtype="1"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up)">
                                      <p:cBhvr>
                                        <p:cTn id="41" dur="1000"/>
                                        <p:tgtEl>
                                          <p:spTgt spid="39"/>
                                        </p:tgtEl>
                                      </p:cBhvr>
                                    </p:animEffect>
                                  </p:childTnLst>
                                </p:cTn>
                              </p:par>
                            </p:childTnLst>
                          </p:cTn>
                        </p:par>
                        <p:par>
                          <p:cTn id="42" fill="hold">
                            <p:stCondLst>
                              <p:cond delay="90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20" grpId="0"/>
      <p:bldP spid="21"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 b="49389"/>
          <a:stretch>
            <a:fillRect/>
          </a:stretch>
        </p:blipFill>
        <p:spPr>
          <a:xfrm>
            <a:off x="6893785" y="4622313"/>
            <a:ext cx="5088030" cy="233792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13" name="任意多边形: 形状 12"/>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文本框 42"/>
          <p:cNvSpPr txBox="1"/>
          <p:nvPr/>
        </p:nvSpPr>
        <p:spPr>
          <a:xfrm>
            <a:off x="1256665" y="382905"/>
            <a:ext cx="9695180" cy="386715"/>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z="2800" spc="300" dirty="0">
                <a:solidFill>
                  <a:srgbClr val="C00000"/>
                </a:solidFill>
              </a:rPr>
              <a:t>“</a:t>
            </a:r>
            <a:r>
              <a:rPr lang="zh-CN" altLang="en-US" sz="2800" spc="300" dirty="0">
                <a:solidFill>
                  <a:srgbClr val="C00000"/>
                </a:solidFill>
              </a:rPr>
              <a:t>我将无我，不负人民</a:t>
            </a:r>
            <a:r>
              <a:rPr lang="en-US" altLang="zh-CN" sz="2800" spc="300" dirty="0">
                <a:solidFill>
                  <a:srgbClr val="C00000"/>
                </a:solidFill>
              </a:rPr>
              <a:t>”</a:t>
            </a:r>
            <a:endParaRPr lang="en-US" altLang="zh-CN" sz="2800" spc="300" dirty="0">
              <a:solidFill>
                <a:srgbClr val="C00000"/>
              </a:solidFill>
            </a:endParaRPr>
          </a:p>
        </p:txBody>
      </p:sp>
      <p:cxnSp>
        <p:nvCxnSpPr>
          <p:cNvPr id="50" name="直接连接符 49"/>
          <p:cNvCxnSpPr/>
          <p:nvPr/>
        </p:nvCxnSpPr>
        <p:spPr>
          <a:xfrm>
            <a:off x="691589" y="259831"/>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397501" y="508763"/>
            <a:ext cx="6121399"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10288647" y="152400"/>
            <a:ext cx="1211764" cy="334606"/>
            <a:chOff x="10267957" y="861396"/>
            <a:chExt cx="1211764" cy="334606"/>
          </a:xfrm>
        </p:grpSpPr>
        <p:sp>
          <p:nvSpPr>
            <p:cNvPr id="53" name="任意多边形: 形状 52"/>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54" name="任意多边形: 形状 53"/>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55" name="任意多边形: 形状 54"/>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56" name="任意多边形: 形状 55"/>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pic>
        <p:nvPicPr>
          <p:cNvPr id="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pic>
        <p:nvPicPr>
          <p:cNvPr id="101" name="图片 100"/>
          <p:cNvPicPr/>
          <p:nvPr>
            <p:custDataLst>
              <p:tags r:id="rId4"/>
            </p:custDataLst>
          </p:nvPr>
        </p:nvPicPr>
        <p:blipFill>
          <a:blip r:embed="rId5"/>
          <a:srcRect r="-894" b="8111"/>
          <a:stretch>
            <a:fillRect/>
          </a:stretch>
        </p:blipFill>
        <p:spPr>
          <a:xfrm>
            <a:off x="8348345" y="969645"/>
            <a:ext cx="3347720" cy="5338445"/>
          </a:xfrm>
          <a:prstGeom prst="roundRect">
            <a:avLst/>
          </a:prstGeom>
          <a:noFill/>
          <a:ln w="9525">
            <a:noFill/>
          </a:ln>
          <a:effectLst>
            <a:softEdge rad="63500"/>
          </a:effectLst>
        </p:spPr>
      </p:pic>
      <p:sp>
        <p:nvSpPr>
          <p:cNvPr id="2" name="文本框 1"/>
          <p:cNvSpPr txBox="1"/>
          <p:nvPr/>
        </p:nvSpPr>
        <p:spPr>
          <a:xfrm>
            <a:off x="691515" y="1250315"/>
            <a:ext cx="7460615" cy="5313045"/>
          </a:xfrm>
          <a:prstGeom prst="rect">
            <a:avLst/>
          </a:prstGeom>
          <a:noFill/>
        </p:spPr>
        <p:txBody>
          <a:bodyPr wrap="square" rtlCol="0">
            <a:noAutofit/>
          </a:bodyPr>
          <a:p>
            <a:r>
              <a:rPr lang="zh-CN" altLang="en-US" sz="2400" b="1" dirty="0">
                <a:latin typeface="楷体" panose="02010609060101010101" pitchFamily="49" charset="-122"/>
                <a:ea typeface="楷体" panose="02010609060101010101" pitchFamily="49" charset="-122"/>
              </a:rPr>
              <a:t>共产党人的“我将无我”与“不负人民”是紧紧连在一起的。</a:t>
            </a:r>
            <a:endParaRPr lang="zh-CN" altLang="en-US" sz="2400" b="1" dirty="0">
              <a:latin typeface="楷体" panose="02010609060101010101" pitchFamily="49" charset="-122"/>
              <a:ea typeface="楷体" panose="02010609060101010101" pitchFamily="49" charset="-122"/>
            </a:endParaRPr>
          </a:p>
          <a:p>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1974年，21岁的习近平正担任生产大队党支部书记，“让乡亲们饱餐一顿肉，并且经常吃上肉”是他的心愿。</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1982年，29岁的习近平正担任县委副书记，“渴望尽自己的微薄力量，亲手为他们做一点实在事情”。</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1990年，37岁的习近平正担任市委书记，写下了“为官一任，造福一方，遂了平生意”的词句直抒胸臆。</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从黄土地一路走来，从农村生产大队党支部书记到泱泱大国最高领导人，习近平把群众的温饱冷暖安危时刻放在心上，贯彻到治国理政的各个环节。</a:t>
            </a:r>
            <a:endParaRPr lang="zh-CN" altLang="en-US" sz="2400" dirty="0">
              <a:latin typeface="楷体" panose="02010609060101010101" pitchFamily="49" charset="-122"/>
              <a:ea typeface="楷体" panose="02010609060101010101" pitchFamily="49" charset="-122"/>
            </a:endParaRPr>
          </a:p>
          <a:p>
            <a:endParaRPr lang="zh-CN" altLang="en-US" sz="240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1" b="49389"/>
          <a:stretch>
            <a:fillRect/>
          </a:stretch>
        </p:blipFill>
        <p:spPr>
          <a:xfrm>
            <a:off x="7103970" y="4520078"/>
            <a:ext cx="5088030" cy="2337923"/>
          </a:xfrm>
          <a:prstGeom prst="rect">
            <a:avLst/>
          </a:prstGeom>
        </p:spPr>
      </p:pic>
      <p:sp>
        <p:nvSpPr>
          <p:cNvPr id="166" name="任意多边形: 形状 16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0" name="组合 9"/>
          <p:cNvGrpSpPr/>
          <p:nvPr/>
        </p:nvGrpSpPr>
        <p:grpSpPr>
          <a:xfrm>
            <a:off x="6667865" y="1403473"/>
            <a:ext cx="4926801" cy="940651"/>
            <a:chOff x="6766660" y="2412253"/>
            <a:chExt cx="5013426" cy="957190"/>
          </a:xfrm>
        </p:grpSpPr>
        <p:sp>
          <p:nvSpPr>
            <p:cNvPr id="44" name="矩形 43"/>
            <p:cNvSpPr/>
            <p:nvPr/>
          </p:nvSpPr>
          <p:spPr>
            <a:xfrm>
              <a:off x="6766660" y="2412253"/>
              <a:ext cx="4752240" cy="952196"/>
            </a:xfrm>
            <a:prstGeom prst="rect">
              <a:avLst/>
            </a:prstGeom>
            <a:solidFill>
              <a:schemeClr val="accent3">
                <a:alpha val="15000"/>
              </a:schemeClr>
            </a:solidFill>
            <a:ln w="15875" cap="flat">
              <a:solidFill>
                <a:schemeClr val="accent3"/>
              </a:solidFill>
              <a:prstDash val="solid"/>
              <a:miter/>
            </a:ln>
            <a:effectLst/>
          </p:spPr>
          <p:txBody>
            <a:bodyPr rtlCol="0" anchor="ctr"/>
            <a:lstStyle/>
            <a:p>
              <a:endParaRPr lang="en-GB" sz="1200"/>
            </a:p>
          </p:txBody>
        </p:sp>
        <p:sp>
          <p:nvSpPr>
            <p:cNvPr id="5" name="文本框 4"/>
            <p:cNvSpPr txBox="1"/>
            <p:nvPr/>
          </p:nvSpPr>
          <p:spPr>
            <a:xfrm>
              <a:off x="7136095" y="2412253"/>
              <a:ext cx="4643991" cy="957190"/>
            </a:xfrm>
            <a:prstGeom prst="rect">
              <a:avLst/>
            </a:prstGeom>
          </p:spPr>
          <p:txBody>
            <a:bodyPr>
              <a:noAutofit/>
              <a:extLst>
                <a:ext uri="{4A0BC546-FE56-4ADE-93B0-CB8AF2F6F144}">
                  <wpsdc:textFrameExt xmlns:wpsdc="http://www.wps.cn/officeDocument/2022/drawingmlCustomData" type="text"/>
                </a:ext>
              </a:extLst>
            </a:bodyPr>
            <a:lstStyle/>
            <a:p>
              <a:pPr>
                <a:lnSpc>
                  <a:spcPct val="120000"/>
                </a:lnSpc>
              </a:pPr>
              <a:r>
                <a:rPr lang="zh-CN" altLang="en-US" sz="2200" dirty="0">
                  <a:latin typeface="楷体" panose="02010609060101010101" pitchFamily="49" charset="-122"/>
                  <a:ea typeface="楷体" panose="02010609060101010101" pitchFamily="49" charset="-122"/>
                </a:rPr>
                <a:t>对马克思主义的坚定信仰</a:t>
              </a:r>
              <a:endParaRPr lang="en-US" altLang="zh-CN" sz="2200" dirty="0">
                <a:latin typeface="楷体" panose="02010609060101010101" pitchFamily="49" charset="-122"/>
                <a:ea typeface="楷体" panose="02010609060101010101" pitchFamily="49" charset="-122"/>
              </a:endParaRPr>
            </a:p>
            <a:p>
              <a:pPr>
                <a:lnSpc>
                  <a:spcPct val="120000"/>
                </a:lnSpc>
              </a:pPr>
              <a:r>
                <a:rPr lang="zh-CN" altLang="en-US" sz="2200" dirty="0">
                  <a:latin typeface="楷体" panose="02010609060101010101" pitchFamily="49" charset="-122"/>
                  <a:ea typeface="楷体" panose="02010609060101010101" pitchFamily="49" charset="-122"/>
                </a:rPr>
                <a:t>对中国特色社会主义的坚定信念</a:t>
              </a:r>
              <a:endParaRPr lang="zh-CN" altLang="en-US" sz="2200" dirty="0">
                <a:latin typeface="楷体" panose="02010609060101010101" pitchFamily="49" charset="-122"/>
                <a:ea typeface="楷体" panose="02010609060101010101" pitchFamily="49" charset="-122"/>
              </a:endParaRPr>
            </a:p>
          </p:txBody>
        </p:sp>
      </p:grpSp>
      <p:sp>
        <p:nvSpPr>
          <p:cNvPr id="6" name="文本框 5"/>
          <p:cNvSpPr txBox="1"/>
          <p:nvPr/>
        </p:nvSpPr>
        <p:spPr>
          <a:xfrm flipV="1">
            <a:off x="6649198" y="4025453"/>
            <a:ext cx="4742180" cy="810260"/>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en-US" altLang="zh-CN" sz="2400">
                <a:latin typeface="Arial" panose="020B0604020202020204" pitchFamily="34" charset="0"/>
                <a:ea typeface="微软雅黑" panose="020B0503020204020204" charset="-122"/>
              </a:rPr>
              <a:t>        </a:t>
            </a:r>
            <a:endParaRPr lang="en-US" altLang="zh-CN" sz="2400">
              <a:latin typeface="Arial" panose="020B0604020202020204" pitchFamily="34" charset="0"/>
              <a:ea typeface="微软雅黑" panose="020B0503020204020204" charset="-122"/>
            </a:endParaRPr>
          </a:p>
          <a:p>
            <a:pPr algn="l">
              <a:lnSpc>
                <a:spcPct val="150000"/>
              </a:lnSpc>
            </a:pPr>
            <a:endParaRPr lang="zh-CN" altLang="en-US" sz="2400">
              <a:latin typeface="Arial" panose="020B0604020202020204" pitchFamily="34" charset="0"/>
              <a:ea typeface="微软雅黑" panose="020B0503020204020204" charset="-122"/>
            </a:endParaRPr>
          </a:p>
        </p:txBody>
      </p:sp>
      <p:sp>
        <p:nvSpPr>
          <p:cNvPr id="8" name="文本框 7"/>
          <p:cNvSpPr txBox="1"/>
          <p:nvPr/>
        </p:nvSpPr>
        <p:spPr>
          <a:xfrm>
            <a:off x="8751048" y="6702555"/>
            <a:ext cx="2867025" cy="716280"/>
          </a:xfrm>
          <a:prstGeom prst="rect">
            <a:avLst/>
          </a:prstGeom>
        </p:spPr>
        <p:txBody>
          <a:bodyPr wrap="square">
            <a:noAutofit/>
            <a:extLst>
              <a:ext uri="{4A0BC546-FE56-4ADE-93B0-CB8AF2F6F144}">
                <wpsdc:textFrameExt xmlns:wpsdc="http://www.wps.cn/officeDocument/2022/drawingmlCustomData" type="text"/>
              </a:ext>
            </a:extLst>
          </a:bodyPr>
          <a:lstStyle/>
          <a:p>
            <a:pPr algn="l"/>
            <a:r>
              <a:rPr lang="en-US" altLang="zh-CN" sz="1800" dirty="0">
                <a:solidFill>
                  <a:srgbClr val="800000"/>
                </a:solidFill>
                <a:latin typeface="楷体" panose="02010609060101010101" pitchFamily="49" charset="-122"/>
                <a:ea typeface="楷体" panose="02010609060101010101" pitchFamily="49" charset="-122"/>
                <a:sym typeface="+mn-ea"/>
              </a:rPr>
              <a:t>     </a:t>
            </a:r>
            <a:endParaRPr lang="zh-CN" altLang="en-US" sz="2800">
              <a:latin typeface="Arial" panose="020B0604020202020204" pitchFamily="34" charset="0"/>
              <a:ea typeface="微软雅黑" panose="020B0503020204020204" charset="-122"/>
            </a:endParaRPr>
          </a:p>
        </p:txBody>
      </p:sp>
      <p:grpSp>
        <p:nvGrpSpPr>
          <p:cNvPr id="13" name="组合 12"/>
          <p:cNvGrpSpPr/>
          <p:nvPr/>
        </p:nvGrpSpPr>
        <p:grpSpPr>
          <a:xfrm>
            <a:off x="6648815" y="2565542"/>
            <a:ext cx="4886960" cy="1898650"/>
            <a:chOff x="6692351" y="2511781"/>
            <a:chExt cx="4972884" cy="1932033"/>
          </a:xfrm>
        </p:grpSpPr>
        <p:sp>
          <p:nvSpPr>
            <p:cNvPr id="45" name="矩形 44"/>
            <p:cNvSpPr/>
            <p:nvPr/>
          </p:nvSpPr>
          <p:spPr>
            <a:xfrm>
              <a:off x="6692351" y="2511781"/>
              <a:ext cx="4752240" cy="952196"/>
            </a:xfrm>
            <a:prstGeom prst="rect">
              <a:avLst/>
            </a:prstGeom>
            <a:solidFill>
              <a:schemeClr val="accent4">
                <a:alpha val="15000"/>
              </a:schemeClr>
            </a:solidFill>
            <a:ln w="15875" cap="flat">
              <a:solidFill>
                <a:schemeClr val="accent4"/>
              </a:solidFill>
              <a:prstDash val="solid"/>
              <a:miter/>
            </a:ln>
            <a:effectLst/>
          </p:spPr>
          <p:txBody>
            <a:bodyPr rtlCol="0" anchor="ctr"/>
            <a:lstStyle/>
            <a:p>
              <a:endParaRPr lang="en-GB" sz="1200"/>
            </a:p>
          </p:txBody>
        </p:sp>
        <p:sp>
          <p:nvSpPr>
            <p:cNvPr id="12" name="文本框 11"/>
            <p:cNvSpPr txBox="1"/>
            <p:nvPr/>
          </p:nvSpPr>
          <p:spPr>
            <a:xfrm>
              <a:off x="7136266" y="2546028"/>
              <a:ext cx="4528969" cy="1897786"/>
            </a:xfrm>
            <a:prstGeom prst="rect">
              <a:avLst/>
            </a:prstGeom>
          </p:spPr>
          <p:txBody>
            <a:bodyPr>
              <a:noAutofit/>
              <a:extLst>
                <a:ext uri="{4A0BC546-FE56-4ADE-93B0-CB8AF2F6F144}">
                  <wpsdc:textFrameExt xmlns:wpsdc="http://www.wps.cn/officeDocument/2022/drawingmlCustomData" type="text"/>
                </a:ext>
              </a:extLst>
            </a:bodyPr>
            <a:lstStyle/>
            <a:p>
              <a:pPr>
                <a:lnSpc>
                  <a:spcPct val="120000"/>
                </a:lnSpc>
              </a:pPr>
              <a:r>
                <a:rPr lang="zh-CN" altLang="en-US" sz="2200" dirty="0">
                  <a:latin typeface="楷体" panose="02010609060101010101" pitchFamily="49" charset="-122"/>
                  <a:ea typeface="楷体" panose="02010609060101010101" pitchFamily="49" charset="-122"/>
                </a:rPr>
                <a:t>民族自尊心和自信心</a:t>
              </a:r>
              <a:endParaRPr lang="en-US" altLang="zh-CN" sz="2200" dirty="0">
                <a:latin typeface="楷体" panose="02010609060101010101" pitchFamily="49" charset="-122"/>
                <a:ea typeface="楷体" panose="02010609060101010101" pitchFamily="49" charset="-122"/>
              </a:endParaRPr>
            </a:p>
            <a:p>
              <a:pPr>
                <a:lnSpc>
                  <a:spcPct val="120000"/>
                </a:lnSpc>
              </a:pPr>
              <a:r>
                <a:rPr lang="zh-CN" altLang="en-US" sz="2200" dirty="0">
                  <a:latin typeface="楷体" panose="02010609060101010101" pitchFamily="49" charset="-122"/>
                  <a:ea typeface="楷体" panose="02010609060101010101" pitchFamily="49" charset="-122"/>
                </a:rPr>
                <a:t>做中国人的志气、骨气、底气</a:t>
              </a:r>
              <a:endParaRPr lang="zh-CN" altLang="en-US" sz="2200" dirty="0">
                <a:latin typeface="楷体" panose="02010609060101010101" pitchFamily="49" charset="-122"/>
                <a:ea typeface="楷体" panose="02010609060101010101" pitchFamily="49" charset="-122"/>
              </a:endParaRPr>
            </a:p>
          </p:txBody>
        </p:sp>
      </p:grpSp>
      <p:sp>
        <p:nvSpPr>
          <p:cNvPr id="25" name="文本框 24"/>
          <p:cNvSpPr txBox="1"/>
          <p:nvPr/>
        </p:nvSpPr>
        <p:spPr>
          <a:xfrm>
            <a:off x="680085" y="5020945"/>
            <a:ext cx="10838815" cy="1389380"/>
          </a:xfrm>
          <a:prstGeom prst="rect">
            <a:avLst/>
          </a:prstGeom>
        </p:spPr>
        <p:txBody>
          <a:bodyPr>
            <a:noAutofit/>
            <a:extLst>
              <a:ext uri="{4A0BC546-FE56-4ADE-93B0-CB8AF2F6F144}">
                <wpsdc:textFrameExt xmlns:wpsdc="http://www.wps.cn/officeDocument/2022/drawingmlCustomData" type="text"/>
              </a:ext>
            </a:extLst>
          </a:bodyPr>
          <a:lstStyle>
            <a:defPPr>
              <a:defRPr lang="zh-CN"/>
            </a:defPPr>
            <a:lvl1pPr algn="ctr">
              <a:lnSpc>
                <a:spcPct val="120000"/>
              </a:lnSpc>
              <a:defRPr sz="2800" b="1">
                <a:solidFill>
                  <a:schemeClr val="accent3">
                    <a:lumMod val="75000"/>
                  </a:schemeClr>
                </a:solidFill>
                <a:latin typeface="Arial" panose="020B0604020202020204" pitchFamily="34" charset="0"/>
                <a:ea typeface="微软雅黑" panose="020B0503020204020204" charset="-122"/>
              </a:defRPr>
            </a:lvl1pPr>
          </a:lstStyle>
          <a:p>
            <a:pPr>
              <a:lnSpc>
                <a:spcPct val="150000"/>
              </a:lnSpc>
            </a:pPr>
            <a:r>
              <a:rPr lang="zh-CN" altLang="en-US" sz="2400" dirty="0">
                <a:solidFill>
                  <a:schemeClr val="tx1">
                    <a:lumMod val="95000"/>
                    <a:lumOff val="5000"/>
                  </a:schemeClr>
                </a:solidFill>
                <a:latin typeface="楷体" panose="02010609060101010101" pitchFamily="49" charset="-122"/>
                <a:ea typeface="楷体" panose="02010609060101010101" pitchFamily="49" charset="-122"/>
              </a:rPr>
              <a:t>以</a:t>
            </a:r>
            <a:r>
              <a:rPr lang="zh-CN" altLang="en-US" sz="2400" dirty="0">
                <a:solidFill>
                  <a:schemeClr val="tx1"/>
                </a:solidFill>
                <a:latin typeface="楷体" panose="02010609060101010101" pitchFamily="49" charset="-122"/>
                <a:ea typeface="楷体" panose="02010609060101010101" pitchFamily="49" charset="-122"/>
              </a:rPr>
              <a:t>更加积极的历史担当</a:t>
            </a:r>
            <a:r>
              <a:rPr lang="zh-CN" altLang="en-US" sz="2400" dirty="0">
                <a:solidFill>
                  <a:schemeClr val="tx1">
                    <a:lumMod val="95000"/>
                    <a:lumOff val="5000"/>
                  </a:schemeClr>
                </a:solidFill>
                <a:latin typeface="楷体" panose="02010609060101010101" pitchFamily="49" charset="-122"/>
                <a:ea typeface="楷体" panose="02010609060101010101" pitchFamily="49" charset="-122"/>
              </a:rPr>
              <a:t>和</a:t>
            </a:r>
            <a:r>
              <a:rPr lang="zh-CN" altLang="en-US" sz="2400" dirty="0">
                <a:solidFill>
                  <a:schemeClr val="tx1"/>
                </a:solidFill>
                <a:latin typeface="楷体" panose="02010609060101010101" pitchFamily="49" charset="-122"/>
                <a:ea typeface="楷体" panose="02010609060101010101" pitchFamily="49" charset="-122"/>
              </a:rPr>
              <a:t>创造精神</a:t>
            </a:r>
            <a:r>
              <a:rPr lang="zh-CN" altLang="en-US" sz="2400" dirty="0">
                <a:solidFill>
                  <a:schemeClr val="tx1">
                    <a:lumMod val="95000"/>
                    <a:lumOff val="5000"/>
                  </a:schemeClr>
                </a:solidFill>
                <a:latin typeface="楷体" panose="02010609060101010101" pitchFamily="49" charset="-122"/>
                <a:ea typeface="楷体" panose="02010609060101010101" pitchFamily="49" charset="-122"/>
              </a:rPr>
              <a:t>为发展马克思主义作出新的贡献，</a:t>
            </a:r>
            <a:endParaRPr lang="zh-CN" altLang="en-US" sz="2400" dirty="0">
              <a:solidFill>
                <a:schemeClr val="tx1">
                  <a:lumMod val="95000"/>
                  <a:lumOff val="5000"/>
                </a:schemeClr>
              </a:solidFill>
              <a:latin typeface="楷体" panose="02010609060101010101" pitchFamily="49" charset="-122"/>
              <a:ea typeface="楷体" panose="02010609060101010101" pitchFamily="49" charset="-122"/>
            </a:endParaRPr>
          </a:p>
          <a:p>
            <a:pPr>
              <a:lnSpc>
                <a:spcPct val="150000"/>
              </a:lnSpc>
            </a:pPr>
            <a:r>
              <a:rPr lang="zh-CN" altLang="en-US" sz="2400" dirty="0">
                <a:solidFill>
                  <a:schemeClr val="tx1">
                    <a:lumMod val="95000"/>
                    <a:lumOff val="5000"/>
                  </a:schemeClr>
                </a:solidFill>
                <a:latin typeface="楷体" panose="02010609060101010101" pitchFamily="49" charset="-122"/>
                <a:ea typeface="楷体" panose="02010609060101010101" pitchFamily="49" charset="-122"/>
              </a:rPr>
              <a:t>既不能刻舟求剑、封闭僵化，也不能照抄照搬、食洋不化</a:t>
            </a:r>
            <a:endParaRPr lang="zh-CN" altLang="en-US" sz="2400" dirty="0">
              <a:solidFill>
                <a:schemeClr val="tx1">
                  <a:lumMod val="95000"/>
                  <a:lumOff val="5000"/>
                </a:schemeClr>
              </a:solidFill>
            </a:endParaRPr>
          </a:p>
        </p:txBody>
      </p:sp>
      <p:grpSp>
        <p:nvGrpSpPr>
          <p:cNvPr id="3" name="组合 2"/>
          <p:cNvGrpSpPr/>
          <p:nvPr/>
        </p:nvGrpSpPr>
        <p:grpSpPr>
          <a:xfrm>
            <a:off x="535621" y="1380378"/>
            <a:ext cx="4958512" cy="3139322"/>
            <a:chOff x="688656" y="2412253"/>
            <a:chExt cx="4958512" cy="3139322"/>
          </a:xfrm>
        </p:grpSpPr>
        <p:sp>
          <p:nvSpPr>
            <p:cNvPr id="4" name="文本框 3"/>
            <p:cNvSpPr txBox="1"/>
            <p:nvPr/>
          </p:nvSpPr>
          <p:spPr>
            <a:xfrm>
              <a:off x="1100568" y="2615861"/>
              <a:ext cx="4546600" cy="2433955"/>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en-US" altLang="zh-CN" sz="2400">
                  <a:latin typeface="Arial" panose="020B0604020202020204" pitchFamily="34" charset="0"/>
                  <a:ea typeface="微软雅黑" panose="020B0503020204020204" charset="-122"/>
                </a:rPr>
                <a:t>      </a:t>
              </a:r>
              <a:endParaRPr lang="zh-CN" altLang="en-US" sz="2400">
                <a:latin typeface="Arial" panose="020B0604020202020204" pitchFamily="34" charset="0"/>
                <a:ea typeface="微软雅黑" panose="020B0503020204020204" charset="-122"/>
              </a:endParaRPr>
            </a:p>
          </p:txBody>
        </p:sp>
        <p:grpSp>
          <p:nvGrpSpPr>
            <p:cNvPr id="31" name="组合 30"/>
            <p:cNvGrpSpPr/>
            <p:nvPr/>
          </p:nvGrpSpPr>
          <p:grpSpPr>
            <a:xfrm>
              <a:off x="688656" y="2412253"/>
              <a:ext cx="4645557" cy="3139322"/>
              <a:chOff x="679857" y="2467246"/>
              <a:chExt cx="5296005" cy="3578875"/>
            </a:xfrm>
          </p:grpSpPr>
          <p:sp>
            <p:nvSpPr>
              <p:cNvPr id="30" name="矩形 29"/>
              <p:cNvSpPr/>
              <p:nvPr/>
            </p:nvSpPr>
            <p:spPr>
              <a:xfrm>
                <a:off x="679857" y="2467246"/>
                <a:ext cx="5118011" cy="3424155"/>
              </a:xfrm>
              <a:prstGeom prst="rect">
                <a:avLst/>
              </a:prstGeom>
              <a:solidFill>
                <a:schemeClr val="accent1">
                  <a:lumMod val="20000"/>
                  <a:lumOff val="80000"/>
                </a:schemeClr>
              </a:solidFill>
              <a:ln>
                <a:noFill/>
              </a:ln>
              <a:effectLst>
                <a:outerShdw blurRad="50800" dist="38100" dir="5400000" algn="t"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9" name="图片 8" descr="100周年"/>
              <p:cNvPicPr>
                <a:picLocks noChangeAspect="1"/>
              </p:cNvPicPr>
              <p:nvPr/>
            </p:nvPicPr>
            <p:blipFill>
              <a:blip r:embed="rId2"/>
              <a:stretch>
                <a:fillRect/>
              </a:stretch>
            </p:blipFill>
            <p:spPr>
              <a:xfrm>
                <a:off x="857851" y="2621966"/>
                <a:ext cx="5118011" cy="3424155"/>
              </a:xfrm>
              <a:prstGeom prst="rect">
                <a:avLst/>
              </a:prstGeom>
            </p:spPr>
          </p:pic>
        </p:grpSp>
      </p:grpSp>
      <p:grpSp>
        <p:nvGrpSpPr>
          <p:cNvPr id="49" name="组合 48"/>
          <p:cNvGrpSpPr/>
          <p:nvPr/>
        </p:nvGrpSpPr>
        <p:grpSpPr>
          <a:xfrm>
            <a:off x="5849946" y="1624461"/>
            <a:ext cx="1093034" cy="534085"/>
            <a:chOff x="5879436" y="1825768"/>
            <a:chExt cx="1112252" cy="543475"/>
          </a:xfrm>
        </p:grpSpPr>
        <p:sp>
          <p:nvSpPr>
            <p:cNvPr id="36" name="矩形: 圆角 35"/>
            <p:cNvSpPr/>
            <p:nvPr/>
          </p:nvSpPr>
          <p:spPr>
            <a:xfrm>
              <a:off x="5879436" y="1861451"/>
              <a:ext cx="1112252" cy="507792"/>
            </a:xfrm>
            <a:prstGeom prst="roundRect">
              <a:avLst>
                <a:gd name="adj" fmla="val 50000"/>
              </a:avLst>
            </a:prstGeom>
            <a:gradFill flip="none" rotWithShape="1">
              <a:gsLst>
                <a:gs pos="0">
                  <a:srgbClr val="F27535"/>
                </a:gs>
                <a:gs pos="73000">
                  <a:srgbClr val="F64C33"/>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zh-CN" altLang="en-US" sz="2400" b="1" kern="0" dirty="0">
                <a:latin typeface="+mn-ea"/>
              </a:endParaRPr>
            </a:p>
          </p:txBody>
        </p:sp>
        <p:sp>
          <p:nvSpPr>
            <p:cNvPr id="33" name="文本框 32"/>
            <p:cNvSpPr txBox="1"/>
            <p:nvPr/>
          </p:nvSpPr>
          <p:spPr>
            <a:xfrm>
              <a:off x="6048731" y="1825768"/>
              <a:ext cx="853584" cy="543425"/>
            </a:xfrm>
            <a:prstGeom prst="rect">
              <a:avLst/>
            </a:prstGeom>
            <a:noFill/>
          </p:spPr>
          <p:txBody>
            <a:bodyPr wrap="square">
              <a:spAutoFit/>
            </a:bodyPr>
            <a:lstStyle/>
            <a:p>
              <a:pPr>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坚持</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grpSp>
      <p:grpSp>
        <p:nvGrpSpPr>
          <p:cNvPr id="48" name="组合 47"/>
          <p:cNvGrpSpPr/>
          <p:nvPr/>
        </p:nvGrpSpPr>
        <p:grpSpPr>
          <a:xfrm>
            <a:off x="5796606" y="2732885"/>
            <a:ext cx="1146810" cy="585470"/>
            <a:chOff x="5968607" y="3968069"/>
            <a:chExt cx="1166974" cy="595764"/>
          </a:xfrm>
        </p:grpSpPr>
        <p:sp>
          <p:nvSpPr>
            <p:cNvPr id="37" name="矩形: 圆角 36"/>
            <p:cNvSpPr/>
            <p:nvPr/>
          </p:nvSpPr>
          <p:spPr>
            <a:xfrm>
              <a:off x="5968607" y="4028016"/>
              <a:ext cx="1112252" cy="507792"/>
            </a:xfrm>
            <a:prstGeom prst="roundRect">
              <a:avLst>
                <a:gd name="adj" fmla="val 50000"/>
              </a:avLst>
            </a:prstGeom>
            <a:gradFill flip="none" rotWithShape="1">
              <a:gsLst>
                <a:gs pos="0">
                  <a:srgbClr val="F27535"/>
                </a:gs>
                <a:gs pos="73000">
                  <a:srgbClr val="F64C33"/>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zh-CN" altLang="en-US" sz="2400" b="1" kern="0">
                <a:latin typeface="+mn-ea"/>
              </a:endParaRPr>
            </a:p>
          </p:txBody>
        </p:sp>
        <p:sp>
          <p:nvSpPr>
            <p:cNvPr id="34" name="文本框 33"/>
            <p:cNvSpPr txBox="1"/>
            <p:nvPr/>
          </p:nvSpPr>
          <p:spPr>
            <a:xfrm>
              <a:off x="6112702" y="3968069"/>
              <a:ext cx="1022879" cy="595764"/>
            </a:xfrm>
            <a:prstGeom prst="rect">
              <a:avLst/>
            </a:prstGeom>
            <a:noFill/>
          </p:spPr>
          <p:txBody>
            <a:bodyPr wrap="square">
              <a:noAutofit/>
            </a:bodyPr>
            <a:lstStyle>
              <a:defPPr>
                <a:defRPr lang="zh-CN"/>
              </a:defPPr>
              <a:lvl1pPr>
                <a:lnSpc>
                  <a:spcPct val="120000"/>
                </a:lnSpc>
                <a:defRPr sz="2400" b="1">
                  <a:solidFill>
                    <a:schemeClr val="bg1"/>
                  </a:solidFill>
                  <a:latin typeface="Arial" panose="020B0604020202020204" pitchFamily="34" charset="0"/>
                  <a:ea typeface="微软雅黑" panose="020B0503020204020204" charset="-122"/>
                </a:defRPr>
              </a:lvl1pPr>
            </a:lstStyle>
            <a:p>
              <a:r>
                <a:rPr lang="zh-CN" altLang="en-US" dirty="0">
                  <a:effectLst>
                    <a:outerShdw blurRad="38100" dist="38100" dir="2700000" algn="tl">
                      <a:srgbClr val="000000">
                        <a:alpha val="43137"/>
                      </a:srgbClr>
                    </a:outerShdw>
                  </a:effectLst>
                </a:rPr>
                <a:t>增强</a:t>
              </a:r>
              <a:endParaRPr lang="en-US" altLang="zh-CN" dirty="0">
                <a:effectLst>
                  <a:outerShdw blurRad="38100" dist="38100" dir="2700000" algn="tl">
                    <a:srgbClr val="000000">
                      <a:alpha val="43137"/>
                    </a:srgbClr>
                  </a:outerShdw>
                </a:effectLst>
              </a:endParaRPr>
            </a:p>
          </p:txBody>
        </p:sp>
      </p:grpSp>
      <p:grpSp>
        <p:nvGrpSpPr>
          <p:cNvPr id="14" name="组合 13"/>
          <p:cNvGrpSpPr/>
          <p:nvPr/>
        </p:nvGrpSpPr>
        <p:grpSpPr>
          <a:xfrm>
            <a:off x="6648180" y="3742039"/>
            <a:ext cx="4876165" cy="1880870"/>
            <a:chOff x="6691705" y="3708964"/>
            <a:chExt cx="4961900" cy="1913940"/>
          </a:xfrm>
        </p:grpSpPr>
        <p:sp>
          <p:nvSpPr>
            <p:cNvPr id="46" name="矩形 45"/>
            <p:cNvSpPr/>
            <p:nvPr/>
          </p:nvSpPr>
          <p:spPr>
            <a:xfrm>
              <a:off x="6691705" y="3710256"/>
              <a:ext cx="4752240" cy="952196"/>
            </a:xfrm>
            <a:prstGeom prst="rect">
              <a:avLst/>
            </a:prstGeom>
            <a:solidFill>
              <a:schemeClr val="accent2">
                <a:alpha val="15000"/>
              </a:schemeClr>
            </a:solidFill>
            <a:ln w="15875" cap="flat">
              <a:solidFill>
                <a:schemeClr val="accent2"/>
              </a:solidFill>
              <a:prstDash val="solid"/>
              <a:miter/>
            </a:ln>
            <a:effectLst/>
          </p:spPr>
          <p:txBody>
            <a:bodyPr rtlCol="0" anchor="ctr"/>
            <a:lstStyle/>
            <a:p>
              <a:endParaRPr lang="en-GB" sz="1200"/>
            </a:p>
          </p:txBody>
        </p:sp>
        <p:sp>
          <p:nvSpPr>
            <p:cNvPr id="23" name="文本框 22"/>
            <p:cNvSpPr txBox="1"/>
            <p:nvPr/>
          </p:nvSpPr>
          <p:spPr>
            <a:xfrm>
              <a:off x="7125928" y="3708964"/>
              <a:ext cx="4527677" cy="1913940"/>
            </a:xfrm>
            <a:prstGeom prst="rect">
              <a:avLst/>
            </a:prstGeom>
          </p:spPr>
          <p:txBody>
            <a:bodyPr>
              <a:noAutofit/>
              <a:extLst>
                <a:ext uri="{4A0BC546-FE56-4ADE-93B0-CB8AF2F6F144}">
                  <wpsdc:textFrameExt xmlns:wpsdc="http://www.wps.cn/officeDocument/2022/drawingmlCustomData" type="text"/>
                </a:ext>
              </a:extLst>
            </a:bodyPr>
            <a:lstStyle/>
            <a:p>
              <a:pPr>
                <a:lnSpc>
                  <a:spcPct val="120000"/>
                </a:lnSpc>
              </a:pPr>
              <a:r>
                <a:rPr lang="zh-CN" altLang="en-US" sz="2200" dirty="0">
                  <a:latin typeface="楷体" panose="02010609060101010101" pitchFamily="49" charset="-122"/>
                  <a:ea typeface="楷体" panose="02010609060101010101" pitchFamily="49" charset="-122"/>
                </a:rPr>
                <a:t>道路自信、理论自信、制度自信、文化自信</a:t>
              </a:r>
              <a:endParaRPr lang="zh-CN" altLang="en-US" sz="2200" dirty="0">
                <a:latin typeface="楷体" panose="02010609060101010101" pitchFamily="49" charset="-122"/>
                <a:ea typeface="楷体" panose="02010609060101010101" pitchFamily="49" charset="-122"/>
              </a:endParaRPr>
            </a:p>
          </p:txBody>
        </p:sp>
      </p:grpSp>
      <p:sp>
        <p:nvSpPr>
          <p:cNvPr id="2" name="文本框 1"/>
          <p:cNvSpPr txBox="1"/>
          <p:nvPr/>
        </p:nvSpPr>
        <p:spPr>
          <a:xfrm>
            <a:off x="823814" y="393485"/>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2.</a:t>
            </a:r>
            <a:r>
              <a:rPr lang="zh-CN" altLang="en-US" dirty="0"/>
              <a:t>自信自立是内在的精神特质</a:t>
            </a:r>
            <a:endParaRPr lang="zh-CN" altLang="zh-CN" dirty="0"/>
          </a:p>
        </p:txBody>
      </p:sp>
      <p:cxnSp>
        <p:nvCxnSpPr>
          <p:cNvPr id="19" name="直接连接符 18"/>
          <p:cNvCxnSpPr/>
          <p:nvPr/>
        </p:nvCxnSpPr>
        <p:spPr>
          <a:xfrm>
            <a:off x="691589" y="270570"/>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397501" y="519502"/>
            <a:ext cx="6121399"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10288647" y="163139"/>
            <a:ext cx="1211764" cy="334606"/>
            <a:chOff x="10267957" y="861396"/>
            <a:chExt cx="1211764" cy="334606"/>
          </a:xfrm>
        </p:grpSpPr>
        <p:sp>
          <p:nvSpPr>
            <p:cNvPr id="27" name="任意多边形: 形状 26"/>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8" name="任意多边形: 形状 27"/>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9" name="任意多边形: 形状 28"/>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2" name="任意多边形: 形状 31"/>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grpSp>
        <p:nvGrpSpPr>
          <p:cNvPr id="47" name="组合 46"/>
          <p:cNvGrpSpPr/>
          <p:nvPr/>
        </p:nvGrpSpPr>
        <p:grpSpPr>
          <a:xfrm>
            <a:off x="5848041" y="3936015"/>
            <a:ext cx="1173759" cy="534035"/>
            <a:chOff x="5968607" y="5139906"/>
            <a:chExt cx="1194396" cy="543425"/>
          </a:xfrm>
        </p:grpSpPr>
        <p:sp>
          <p:nvSpPr>
            <p:cNvPr id="38" name="矩形: 圆角 37"/>
            <p:cNvSpPr/>
            <p:nvPr/>
          </p:nvSpPr>
          <p:spPr>
            <a:xfrm>
              <a:off x="5968607" y="5153686"/>
              <a:ext cx="1112252" cy="507792"/>
            </a:xfrm>
            <a:prstGeom prst="roundRect">
              <a:avLst>
                <a:gd name="adj" fmla="val 50000"/>
              </a:avLst>
            </a:prstGeom>
            <a:gradFill flip="none" rotWithShape="1">
              <a:gsLst>
                <a:gs pos="0">
                  <a:srgbClr val="F27535"/>
                </a:gs>
                <a:gs pos="73000">
                  <a:srgbClr val="F64C33"/>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zh-CN" altLang="en-US" sz="2400" b="1" kern="0">
                <a:latin typeface="+mn-ea"/>
              </a:endParaRPr>
            </a:p>
          </p:txBody>
        </p:sp>
        <p:sp>
          <p:nvSpPr>
            <p:cNvPr id="35" name="文本框 34"/>
            <p:cNvSpPr txBox="1"/>
            <p:nvPr/>
          </p:nvSpPr>
          <p:spPr>
            <a:xfrm>
              <a:off x="6140068" y="5139906"/>
              <a:ext cx="1022935" cy="543425"/>
            </a:xfrm>
            <a:prstGeom prst="rect">
              <a:avLst/>
            </a:prstGeom>
            <a:noFill/>
          </p:spPr>
          <p:txBody>
            <a:bodyPr wrap="square">
              <a:spAutoFit/>
            </a:bodyPr>
            <a:lstStyle>
              <a:defPPr>
                <a:defRPr lang="zh-CN"/>
              </a:defPPr>
              <a:lvl1pPr>
                <a:lnSpc>
                  <a:spcPct val="120000"/>
                </a:lnSpc>
                <a:defRPr sz="2400" b="1">
                  <a:solidFill>
                    <a:schemeClr val="bg1"/>
                  </a:solidFill>
                  <a:latin typeface="Arial" panose="020B0604020202020204" pitchFamily="34" charset="0"/>
                  <a:ea typeface="微软雅黑" panose="020B0503020204020204" charset="-122"/>
                </a:defRPr>
              </a:lvl1pPr>
            </a:lstStyle>
            <a:p>
              <a:r>
                <a:rPr lang="zh-CN" altLang="en-US" dirty="0">
                  <a:effectLst>
                    <a:outerShdw blurRad="38100" dist="38100" dir="2700000" algn="tl">
                      <a:srgbClr val="000000">
                        <a:alpha val="43137"/>
                      </a:srgbClr>
                    </a:outerShdw>
                  </a:effectLst>
                </a:rPr>
                <a:t>坚定</a:t>
              </a:r>
              <a:endParaRPr lang="en-US" altLang="zh-CN" dirty="0">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1000"/>
                                        <p:tgtEl>
                                          <p:spTgt spid="49"/>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1000"/>
                                        <p:tgtEl>
                                          <p:spTgt spid="48"/>
                                        </p:tgtEl>
                                      </p:cBhvr>
                                    </p:animEffect>
                                  </p:childTnLst>
                                </p:cTn>
                              </p:par>
                            </p:childTnLst>
                          </p:cTn>
                        </p:par>
                        <p:par>
                          <p:cTn id="21" fill="hold">
                            <p:stCondLst>
                              <p:cond delay="40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par>
                          <p:cTn id="25" fill="hold">
                            <p:stCondLst>
                              <p:cond delay="5000"/>
                            </p:stCondLst>
                            <p:childTnLst>
                              <p:par>
                                <p:cTn id="26" presetID="22" presetClass="entr" presetSubtype="8"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left)">
                                      <p:cBhvr>
                                        <p:cTn id="28" dur="1000"/>
                                        <p:tgtEl>
                                          <p:spTgt spid="47"/>
                                        </p:tgtEl>
                                      </p:cBhvr>
                                    </p:animEffect>
                                  </p:childTnLst>
                                </p:cTn>
                              </p:par>
                            </p:childTnLst>
                          </p:cTn>
                        </p:par>
                        <p:par>
                          <p:cTn id="29" fill="hold">
                            <p:stCondLst>
                              <p:cond delay="60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000"/>
                                        <p:tgtEl>
                                          <p:spTgt spid="14"/>
                                        </p:tgtEl>
                                      </p:cBhvr>
                                    </p:animEffect>
                                  </p:child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任意多边形: 形状 16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p:cNvSpPr txBox="1"/>
          <p:nvPr/>
        </p:nvSpPr>
        <p:spPr>
          <a:xfrm>
            <a:off x="1100568" y="10397878"/>
            <a:ext cx="4546600" cy="2433955"/>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en-US" altLang="zh-CN" sz="2400">
                <a:latin typeface="Arial" panose="020B0604020202020204" pitchFamily="34" charset="0"/>
                <a:ea typeface="微软雅黑" panose="020B0503020204020204" charset="-122"/>
              </a:rPr>
              <a:t>      </a:t>
            </a:r>
            <a:endParaRPr lang="zh-CN" altLang="en-US" sz="2400">
              <a:latin typeface="Arial" panose="020B0604020202020204" pitchFamily="34" charset="0"/>
              <a:ea typeface="微软雅黑" panose="020B0503020204020204" charset="-122"/>
            </a:endParaRPr>
          </a:p>
        </p:txBody>
      </p:sp>
      <p:sp>
        <p:nvSpPr>
          <p:cNvPr id="6" name="文本框 5"/>
          <p:cNvSpPr txBox="1"/>
          <p:nvPr/>
        </p:nvSpPr>
        <p:spPr>
          <a:xfrm flipV="1">
            <a:off x="6649198" y="9807963"/>
            <a:ext cx="4742180" cy="810260"/>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en-US" altLang="zh-CN" sz="2400">
                <a:latin typeface="Arial" panose="020B0604020202020204" pitchFamily="34" charset="0"/>
                <a:ea typeface="微软雅黑" panose="020B0503020204020204" charset="-122"/>
              </a:rPr>
              <a:t>        </a:t>
            </a:r>
            <a:endParaRPr lang="en-US" altLang="zh-CN" sz="2400">
              <a:latin typeface="Arial" panose="020B0604020202020204" pitchFamily="34" charset="0"/>
              <a:ea typeface="微软雅黑" panose="020B0503020204020204" charset="-122"/>
            </a:endParaRPr>
          </a:p>
          <a:p>
            <a:pPr algn="l">
              <a:lnSpc>
                <a:spcPct val="150000"/>
              </a:lnSpc>
            </a:pPr>
            <a:endParaRPr lang="zh-CN" altLang="en-US" sz="2400">
              <a:latin typeface="Arial" panose="020B0604020202020204" pitchFamily="34" charset="0"/>
              <a:ea typeface="微软雅黑" panose="020B0503020204020204" charset="-122"/>
            </a:endParaRPr>
          </a:p>
        </p:txBody>
      </p:sp>
      <p:sp>
        <p:nvSpPr>
          <p:cNvPr id="7" name="文本框 6"/>
          <p:cNvSpPr txBox="1"/>
          <p:nvPr/>
        </p:nvSpPr>
        <p:spPr>
          <a:xfrm>
            <a:off x="8291943" y="2747140"/>
            <a:ext cx="3415030" cy="3393440"/>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endParaRPr lang="zh-CN" altLang="en-US" sz="2800">
              <a:latin typeface="Arial" panose="020B0604020202020204" pitchFamily="34" charset="0"/>
              <a:ea typeface="微软雅黑" panose="020B0503020204020204" charset="-122"/>
            </a:endParaRPr>
          </a:p>
        </p:txBody>
      </p:sp>
      <p:sp>
        <p:nvSpPr>
          <p:cNvPr id="8" name="文本框 7"/>
          <p:cNvSpPr txBox="1"/>
          <p:nvPr/>
        </p:nvSpPr>
        <p:spPr>
          <a:xfrm>
            <a:off x="8751048" y="6702555"/>
            <a:ext cx="2867025" cy="716280"/>
          </a:xfrm>
          <a:prstGeom prst="rect">
            <a:avLst/>
          </a:prstGeom>
        </p:spPr>
        <p:txBody>
          <a:bodyPr wrap="square">
            <a:noAutofit/>
            <a:extLst>
              <a:ext uri="{4A0BC546-FE56-4ADE-93B0-CB8AF2F6F144}">
                <wpsdc:textFrameExt xmlns:wpsdc="http://www.wps.cn/officeDocument/2022/drawingmlCustomData" type="text"/>
              </a:ext>
            </a:extLst>
          </a:bodyPr>
          <a:lstStyle/>
          <a:p>
            <a:pPr algn="l"/>
            <a:r>
              <a:rPr lang="en-US" altLang="zh-CN" sz="1800" dirty="0">
                <a:solidFill>
                  <a:srgbClr val="800000"/>
                </a:solidFill>
                <a:latin typeface="楷体" panose="02010609060101010101" pitchFamily="49" charset="-122"/>
                <a:ea typeface="楷体" panose="02010609060101010101" pitchFamily="49" charset="-122"/>
                <a:sym typeface="+mn-ea"/>
              </a:rPr>
              <a:t>     </a:t>
            </a:r>
            <a:endParaRPr lang="zh-CN" altLang="en-US" sz="2800">
              <a:latin typeface="Arial" panose="020B0604020202020204" pitchFamily="34" charset="0"/>
              <a:ea typeface="微软雅黑" panose="020B0503020204020204" charset="-122"/>
            </a:endParaRPr>
          </a:p>
        </p:txBody>
      </p:sp>
      <p:sp>
        <p:nvSpPr>
          <p:cNvPr id="23" name="文本框 22"/>
          <p:cNvSpPr txBox="1"/>
          <p:nvPr/>
        </p:nvSpPr>
        <p:spPr>
          <a:xfrm>
            <a:off x="787575" y="1630926"/>
            <a:ext cx="5172586" cy="2328729"/>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坚持</a:t>
            </a:r>
            <a:r>
              <a:rPr lang="zh-CN" altLang="en-US" sz="2400" b="1" dirty="0">
                <a:latin typeface="楷体" panose="02010609060101010101" pitchFamily="49" charset="-122"/>
                <a:ea typeface="楷体" panose="02010609060101010101" pitchFamily="49" charset="-122"/>
              </a:rPr>
              <a:t>守正和创新相统一</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在守正中创新，在创新中发展</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勇于</a:t>
            </a:r>
            <a:r>
              <a:rPr lang="zh-CN" altLang="en-US" sz="2400" b="1" dirty="0">
                <a:latin typeface="楷体" panose="02010609060101010101" pitchFamily="49" charset="-122"/>
                <a:ea typeface="楷体" panose="02010609060101010101" pitchFamily="49" charset="-122"/>
              </a:rPr>
              <a:t>坚持真理、修正错误</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勇于</a:t>
            </a:r>
            <a:r>
              <a:rPr lang="zh-CN" altLang="en-US" sz="2400" b="1" dirty="0">
                <a:latin typeface="楷体" panose="02010609060101010101" pitchFamily="49" charset="-122"/>
                <a:ea typeface="楷体" panose="02010609060101010101" pitchFamily="49" charset="-122"/>
              </a:rPr>
              <a:t>求变、求新、求进</a:t>
            </a:r>
            <a:endParaRPr lang="zh-CN" altLang="en-US" sz="2400" b="1" dirty="0">
              <a:latin typeface="楷体" panose="02010609060101010101" pitchFamily="49" charset="-122"/>
              <a:ea typeface="楷体" panose="02010609060101010101" pitchFamily="49" charset="-122"/>
            </a:endParaRPr>
          </a:p>
          <a:p>
            <a:pPr algn="ctr">
              <a:lnSpc>
                <a:spcPct val="150000"/>
              </a:lnSpc>
            </a:pPr>
            <a:endParaRPr lang="zh-CN" altLang="en-US" sz="2400" b="1" dirty="0">
              <a:latin typeface="楷体" panose="02010609060101010101" pitchFamily="49" charset="-122"/>
              <a:ea typeface="楷体" panose="02010609060101010101" pitchFamily="49" charset="-122"/>
            </a:endParaRPr>
          </a:p>
          <a:p>
            <a:pPr algn="ctr">
              <a:lnSpc>
                <a:spcPct val="150000"/>
              </a:lnSpc>
            </a:pPr>
            <a:endParaRPr lang="zh-CN" altLang="en-US" sz="2400" b="1" dirty="0">
              <a:latin typeface="楷体" panose="02010609060101010101" pitchFamily="49" charset="-122"/>
              <a:ea typeface="楷体" panose="02010609060101010101" pitchFamily="49" charset="-122"/>
            </a:endParaRPr>
          </a:p>
        </p:txBody>
      </p:sp>
      <p:sp>
        <p:nvSpPr>
          <p:cNvPr id="25" name="文本框 24"/>
          <p:cNvSpPr txBox="1"/>
          <p:nvPr/>
        </p:nvSpPr>
        <p:spPr>
          <a:xfrm>
            <a:off x="1185188" y="4166036"/>
            <a:ext cx="4303633" cy="1494763"/>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latin typeface="Arial" panose="020B0604020202020204" pitchFamily="34" charset="0"/>
                <a:ea typeface="微软雅黑" panose="020B0503020204020204" charset="-122"/>
              </a:rPr>
              <a:t>在新的实践中推进理论创新</a:t>
            </a:r>
            <a:endParaRPr lang="en-US" altLang="zh-CN" sz="2400" b="1" dirty="0">
              <a:latin typeface="Arial" panose="020B0604020202020204" pitchFamily="34" charset="0"/>
              <a:ea typeface="微软雅黑" panose="020B0503020204020204" charset="-122"/>
            </a:endParaRPr>
          </a:p>
          <a:p>
            <a:pPr algn="ctr">
              <a:lnSpc>
                <a:spcPct val="150000"/>
              </a:lnSpc>
            </a:pPr>
            <a:r>
              <a:rPr lang="zh-CN" altLang="en-US" sz="2400" b="1" dirty="0">
                <a:latin typeface="Arial" panose="020B0604020202020204" pitchFamily="34" charset="0"/>
                <a:ea typeface="微软雅黑" panose="020B0503020204020204" charset="-122"/>
              </a:rPr>
              <a:t>以新的理论指导新的实践</a:t>
            </a:r>
            <a:endParaRPr lang="zh-CN" altLang="en-US" sz="2400" b="1" dirty="0">
              <a:latin typeface="Arial" panose="020B0604020202020204" pitchFamily="34" charset="0"/>
              <a:ea typeface="微软雅黑" panose="020B0503020204020204" charset="-122"/>
            </a:endParaRPr>
          </a:p>
        </p:txBody>
      </p:sp>
      <p:sp>
        <p:nvSpPr>
          <p:cNvPr id="26" name="文本框 25"/>
          <p:cNvSpPr txBox="1"/>
          <p:nvPr/>
        </p:nvSpPr>
        <p:spPr>
          <a:xfrm>
            <a:off x="823814" y="385021"/>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3.</a:t>
            </a:r>
            <a:r>
              <a:rPr lang="zh-CN" altLang="en-US" dirty="0"/>
              <a:t>守正创新是鲜明的理论品格</a:t>
            </a:r>
            <a:endParaRPr lang="zh-CN" altLang="zh-CN" dirty="0"/>
          </a:p>
        </p:txBody>
      </p:sp>
      <p:cxnSp>
        <p:nvCxnSpPr>
          <p:cNvPr id="30" name="直接连接符 29"/>
          <p:cNvCxnSpPr/>
          <p:nvPr/>
        </p:nvCxnSpPr>
        <p:spPr>
          <a:xfrm>
            <a:off x="691589" y="262106"/>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397501" y="511038"/>
            <a:ext cx="6121399"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10288647" y="154675"/>
            <a:ext cx="1211764" cy="334606"/>
            <a:chOff x="10267957" y="861396"/>
            <a:chExt cx="1211764" cy="334606"/>
          </a:xfrm>
        </p:grpSpPr>
        <p:sp>
          <p:nvSpPr>
            <p:cNvPr id="37" name="任意多边形: 形状 36"/>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8" name="任意多边形: 形状 37"/>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9" name="任意多边形: 形状 38"/>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0" name="任意多边形: 形状 39"/>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3" name="组合 2"/>
          <p:cNvGrpSpPr/>
          <p:nvPr/>
        </p:nvGrpSpPr>
        <p:grpSpPr>
          <a:xfrm>
            <a:off x="6330206" y="1032102"/>
            <a:ext cx="4798510" cy="4628697"/>
            <a:chOff x="6330206" y="1032102"/>
            <a:chExt cx="4798510" cy="4628697"/>
          </a:xfrm>
        </p:grpSpPr>
        <p:sp>
          <p:nvSpPr>
            <p:cNvPr id="44" name="íSḻîḋe"/>
            <p:cNvSpPr/>
            <p:nvPr/>
          </p:nvSpPr>
          <p:spPr>
            <a:xfrm>
              <a:off x="8246949" y="2310322"/>
              <a:ext cx="2881767" cy="2881768"/>
            </a:xfrm>
            <a:prstGeom prst="ellipse">
              <a:avLst/>
            </a:prstGeom>
            <a:solidFill>
              <a:schemeClr val="accent1">
                <a:alpha val="42000"/>
              </a:schemeClr>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49" name="矩形: 圆角 48"/>
            <p:cNvSpPr/>
            <p:nvPr/>
          </p:nvSpPr>
          <p:spPr>
            <a:xfrm>
              <a:off x="6798181" y="1032102"/>
              <a:ext cx="3341635" cy="4628697"/>
            </a:xfrm>
            <a:prstGeom prst="roundRect">
              <a:avLst>
                <a:gd name="adj" fmla="val 7111"/>
              </a:avLst>
            </a:prstGeom>
            <a:blipFill>
              <a:blip r:embed="rId1"/>
              <a:stretch>
                <a:fillRect/>
              </a:stretch>
            </a:blipFill>
            <a:ln>
              <a:noFill/>
            </a:ln>
            <a:effectLst>
              <a:outerShdw blurRad="50800" dist="38100" dir="5400000" algn="t" rotWithShape="0">
                <a:schemeClr val="accent3">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í$1ïdè"/>
            <p:cNvSpPr/>
            <p:nvPr/>
          </p:nvSpPr>
          <p:spPr>
            <a:xfrm>
              <a:off x="6330206" y="1498884"/>
              <a:ext cx="935951" cy="935952"/>
            </a:xfrm>
            <a:prstGeom prst="ellipse">
              <a:avLst/>
            </a:pr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1000"/>
                                        <p:tgtEl>
                                          <p:spTgt spid="23">
                                            <p:txEl>
                                              <p:pRg st="0" end="0"/>
                                            </p:txEl>
                                          </p:spTgt>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wipe(up)">
                                      <p:cBhvr>
                                        <p:cTn id="16" dur="1000"/>
                                        <p:tgtEl>
                                          <p:spTgt spid="23">
                                            <p:txEl>
                                              <p:pRg st="1" end="1"/>
                                            </p:txEl>
                                          </p:spTgt>
                                        </p:tgtEl>
                                      </p:cBhvr>
                                    </p:animEffect>
                                  </p:childTnLst>
                                </p:cTn>
                              </p:par>
                            </p:childTnLst>
                          </p:cTn>
                        </p:par>
                        <p:par>
                          <p:cTn id="17" fill="hold">
                            <p:stCondLst>
                              <p:cond delay="3000"/>
                            </p:stCondLst>
                            <p:childTnLst>
                              <p:par>
                                <p:cTn id="18" presetID="22" presetClass="entr" presetSubtype="1" fill="hold" grpId="0" nodeType="afterEffect">
                                  <p:stCondLst>
                                    <p:cond delay="0"/>
                                  </p:stCondLst>
                                  <p:childTnLst>
                                    <p:set>
                                      <p:cBhvr>
                                        <p:cTn id="19" dur="1" fill="hold">
                                          <p:stCondLst>
                                            <p:cond delay="0"/>
                                          </p:stCondLst>
                                        </p:cTn>
                                        <p:tgtEl>
                                          <p:spTgt spid="23">
                                            <p:txEl>
                                              <p:pRg st="2" end="2"/>
                                            </p:txEl>
                                          </p:spTgt>
                                        </p:tgtEl>
                                        <p:attrNameLst>
                                          <p:attrName>style.visibility</p:attrName>
                                        </p:attrNameLst>
                                      </p:cBhvr>
                                      <p:to>
                                        <p:strVal val="visible"/>
                                      </p:to>
                                    </p:set>
                                    <p:animEffect transition="in" filter="wipe(up)">
                                      <p:cBhvr>
                                        <p:cTn id="20" dur="1000"/>
                                        <p:tgtEl>
                                          <p:spTgt spid="23">
                                            <p:txEl>
                                              <p:pRg st="2" end="2"/>
                                            </p:txEl>
                                          </p:spTgt>
                                        </p:tgtEl>
                                      </p:cBhvr>
                                    </p:animEffect>
                                  </p:childTnLst>
                                </p:cTn>
                              </p:par>
                            </p:childTnLst>
                          </p:cTn>
                        </p:par>
                        <p:par>
                          <p:cTn id="21" fill="hold">
                            <p:stCondLst>
                              <p:cond delay="4000"/>
                            </p:stCondLst>
                            <p:childTnLst>
                              <p:par>
                                <p:cTn id="22" presetID="22" presetClass="entr" presetSubtype="1" fill="hold" grpId="0" nodeType="afterEffect">
                                  <p:stCondLst>
                                    <p:cond delay="0"/>
                                  </p:stCondLst>
                                  <p:childTnLst>
                                    <p:set>
                                      <p:cBhvr>
                                        <p:cTn id="23" dur="1" fill="hold">
                                          <p:stCondLst>
                                            <p:cond delay="0"/>
                                          </p:stCondLst>
                                        </p:cTn>
                                        <p:tgtEl>
                                          <p:spTgt spid="23">
                                            <p:txEl>
                                              <p:pRg st="3" end="3"/>
                                            </p:txEl>
                                          </p:spTgt>
                                        </p:tgtEl>
                                        <p:attrNameLst>
                                          <p:attrName>style.visibility</p:attrName>
                                        </p:attrNameLst>
                                      </p:cBhvr>
                                      <p:to>
                                        <p:strVal val="visible"/>
                                      </p:to>
                                    </p:set>
                                    <p:animEffect transition="in" filter="wipe(up)">
                                      <p:cBhvr>
                                        <p:cTn id="24" dur="1000"/>
                                        <p:tgtEl>
                                          <p:spTgt spid="23">
                                            <p:txEl>
                                              <p:pRg st="3" end="3"/>
                                            </p:txEl>
                                          </p:spTgt>
                                        </p:tgtEl>
                                      </p:cBhvr>
                                    </p:animEffect>
                                  </p:childTnLst>
                                </p:cTn>
                              </p:par>
                            </p:childTnLst>
                          </p:cTn>
                        </p:par>
                        <p:par>
                          <p:cTn id="25" fill="hold">
                            <p:stCondLst>
                              <p:cond delay="5000"/>
                            </p:stCondLst>
                            <p:childTnLst>
                              <p:par>
                                <p:cTn id="26" presetID="22" presetClass="entr" presetSubtype="1"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任意多边形: 形状 80"/>
          <p:cNvSpPr/>
          <p:nvPr/>
        </p:nvSpPr>
        <p:spPr>
          <a:xfrm rot="16200000">
            <a:off x="-28108" y="-1362"/>
            <a:ext cx="3924300" cy="3924300"/>
          </a:xfrm>
          <a:custGeom>
            <a:avLst/>
            <a:gdLst>
              <a:gd name="connsiteX0" fmla="*/ 0 w 7848600"/>
              <a:gd name="connsiteY0" fmla="*/ 3924300 h 7848600"/>
              <a:gd name="connsiteX1" fmla="*/ 3924300 w 7848600"/>
              <a:gd name="connsiteY1" fmla="*/ 0 h 7848600"/>
              <a:gd name="connsiteX2" fmla="*/ 7848600 w 7848600"/>
              <a:gd name="connsiteY2" fmla="*/ 3924300 h 7848600"/>
              <a:gd name="connsiteX3" fmla="*/ 3924300 w 7848600"/>
              <a:gd name="connsiteY3" fmla="*/ 7848600 h 7848600"/>
              <a:gd name="connsiteX4" fmla="*/ 0 w 7848600"/>
              <a:gd name="connsiteY4" fmla="*/ 3924300 h 7848600"/>
              <a:gd name="connsiteX0-1" fmla="*/ 3924300 w 7848600"/>
              <a:gd name="connsiteY0-2" fmla="*/ 0 h 7848600"/>
              <a:gd name="connsiteX1-3" fmla="*/ 7848600 w 7848600"/>
              <a:gd name="connsiteY1-4" fmla="*/ 3924300 h 7848600"/>
              <a:gd name="connsiteX2-5" fmla="*/ 3924300 w 7848600"/>
              <a:gd name="connsiteY2-6" fmla="*/ 7848600 h 7848600"/>
              <a:gd name="connsiteX3-7" fmla="*/ 0 w 7848600"/>
              <a:gd name="connsiteY3-8" fmla="*/ 3924300 h 7848600"/>
              <a:gd name="connsiteX4-9" fmla="*/ 4015740 w 7848600"/>
              <a:gd name="connsiteY4-10" fmla="*/ 91440 h 7848600"/>
              <a:gd name="connsiteX0-11" fmla="*/ 3924300 w 7848600"/>
              <a:gd name="connsiteY0-12" fmla="*/ 0 h 7848600"/>
              <a:gd name="connsiteX1-13" fmla="*/ 7848600 w 7848600"/>
              <a:gd name="connsiteY1-14" fmla="*/ 3924300 h 7848600"/>
              <a:gd name="connsiteX2-15" fmla="*/ 3924300 w 7848600"/>
              <a:gd name="connsiteY2-16" fmla="*/ 7848600 h 7848600"/>
              <a:gd name="connsiteX3-17" fmla="*/ 0 w 7848600"/>
              <a:gd name="connsiteY3-18" fmla="*/ 3924300 h 7848600"/>
              <a:gd name="connsiteX0-19" fmla="*/ 7848600 w 7848600"/>
              <a:gd name="connsiteY0-20" fmla="*/ 0 h 3924300"/>
              <a:gd name="connsiteX1-21" fmla="*/ 3924300 w 7848600"/>
              <a:gd name="connsiteY1-22" fmla="*/ 3924300 h 3924300"/>
              <a:gd name="connsiteX2-23" fmla="*/ 0 w 7848600"/>
              <a:gd name="connsiteY2-24" fmla="*/ 0 h 3924300"/>
              <a:gd name="connsiteX0-25" fmla="*/ 3924300 w 3924300"/>
              <a:gd name="connsiteY0-26" fmla="*/ 3924300 h 3924300"/>
              <a:gd name="connsiteX1-27" fmla="*/ 0 w 3924300"/>
              <a:gd name="connsiteY1-28" fmla="*/ 0 h 3924300"/>
            </a:gdLst>
            <a:ahLst/>
            <a:cxnLst>
              <a:cxn ang="0">
                <a:pos x="connsiteX0-1" y="connsiteY0-2"/>
              </a:cxn>
              <a:cxn ang="0">
                <a:pos x="connsiteX1-3" y="connsiteY1-4"/>
              </a:cxn>
            </a:cxnLst>
            <a:rect l="l" t="t" r="r" b="b"/>
            <a:pathLst>
              <a:path w="3924300" h="3924300">
                <a:moveTo>
                  <a:pt x="3924300" y="3924300"/>
                </a:moveTo>
                <a:cubicBezTo>
                  <a:pt x="1756969" y="3924300"/>
                  <a:pt x="0" y="2167331"/>
                  <a:pt x="0" y="0"/>
                </a:cubicBezTo>
              </a:path>
            </a:pathLst>
          </a:custGeom>
          <a:noFill/>
          <a:ln w="508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形状 81"/>
          <p:cNvSpPr/>
          <p:nvPr/>
        </p:nvSpPr>
        <p:spPr>
          <a:xfrm rot="5170064">
            <a:off x="10719506" y="5294642"/>
            <a:ext cx="1538890" cy="1538890"/>
          </a:xfrm>
          <a:custGeom>
            <a:avLst/>
            <a:gdLst>
              <a:gd name="connsiteX0" fmla="*/ 0 w 7848600"/>
              <a:gd name="connsiteY0" fmla="*/ 3924300 h 7848600"/>
              <a:gd name="connsiteX1" fmla="*/ 3924300 w 7848600"/>
              <a:gd name="connsiteY1" fmla="*/ 0 h 7848600"/>
              <a:gd name="connsiteX2" fmla="*/ 7848600 w 7848600"/>
              <a:gd name="connsiteY2" fmla="*/ 3924300 h 7848600"/>
              <a:gd name="connsiteX3" fmla="*/ 3924300 w 7848600"/>
              <a:gd name="connsiteY3" fmla="*/ 7848600 h 7848600"/>
              <a:gd name="connsiteX4" fmla="*/ 0 w 7848600"/>
              <a:gd name="connsiteY4" fmla="*/ 3924300 h 7848600"/>
              <a:gd name="connsiteX0-1" fmla="*/ 3924300 w 7848600"/>
              <a:gd name="connsiteY0-2" fmla="*/ 0 h 7848600"/>
              <a:gd name="connsiteX1-3" fmla="*/ 7848600 w 7848600"/>
              <a:gd name="connsiteY1-4" fmla="*/ 3924300 h 7848600"/>
              <a:gd name="connsiteX2-5" fmla="*/ 3924300 w 7848600"/>
              <a:gd name="connsiteY2-6" fmla="*/ 7848600 h 7848600"/>
              <a:gd name="connsiteX3-7" fmla="*/ 0 w 7848600"/>
              <a:gd name="connsiteY3-8" fmla="*/ 3924300 h 7848600"/>
              <a:gd name="connsiteX4-9" fmla="*/ 4015740 w 7848600"/>
              <a:gd name="connsiteY4-10" fmla="*/ 91440 h 7848600"/>
              <a:gd name="connsiteX0-11" fmla="*/ 3924300 w 7848600"/>
              <a:gd name="connsiteY0-12" fmla="*/ 0 h 7848600"/>
              <a:gd name="connsiteX1-13" fmla="*/ 7848600 w 7848600"/>
              <a:gd name="connsiteY1-14" fmla="*/ 3924300 h 7848600"/>
              <a:gd name="connsiteX2-15" fmla="*/ 3924300 w 7848600"/>
              <a:gd name="connsiteY2-16" fmla="*/ 7848600 h 7848600"/>
              <a:gd name="connsiteX3-17" fmla="*/ 0 w 7848600"/>
              <a:gd name="connsiteY3-18" fmla="*/ 3924300 h 7848600"/>
              <a:gd name="connsiteX0-19" fmla="*/ 7848600 w 7848600"/>
              <a:gd name="connsiteY0-20" fmla="*/ 0 h 3924300"/>
              <a:gd name="connsiteX1-21" fmla="*/ 3924300 w 7848600"/>
              <a:gd name="connsiteY1-22" fmla="*/ 3924300 h 3924300"/>
              <a:gd name="connsiteX2-23" fmla="*/ 0 w 7848600"/>
              <a:gd name="connsiteY2-24" fmla="*/ 0 h 3924300"/>
              <a:gd name="connsiteX0-25" fmla="*/ 3924300 w 3924300"/>
              <a:gd name="connsiteY0-26" fmla="*/ 3924300 h 3924300"/>
              <a:gd name="connsiteX1-27" fmla="*/ 0 w 3924300"/>
              <a:gd name="connsiteY1-28" fmla="*/ 0 h 3924300"/>
            </a:gdLst>
            <a:ahLst/>
            <a:cxnLst>
              <a:cxn ang="0">
                <a:pos x="connsiteX0-1" y="connsiteY0-2"/>
              </a:cxn>
              <a:cxn ang="0">
                <a:pos x="connsiteX1-3" y="connsiteY1-4"/>
              </a:cxn>
            </a:cxnLst>
            <a:rect l="l" t="t" r="r" b="b"/>
            <a:pathLst>
              <a:path w="3924300" h="3924300">
                <a:moveTo>
                  <a:pt x="3924300" y="3924300"/>
                </a:moveTo>
                <a:cubicBezTo>
                  <a:pt x="1756969" y="3924300"/>
                  <a:pt x="0" y="2167331"/>
                  <a:pt x="0" y="0"/>
                </a:cubicBezTo>
              </a:path>
            </a:pathLst>
          </a:custGeom>
          <a:noFill/>
          <a:ln w="254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6055384" y="2776994"/>
            <a:ext cx="7700385" cy="646537"/>
            <a:chOff x="5431179" y="2803664"/>
            <a:chExt cx="7700385" cy="646537"/>
          </a:xfrm>
        </p:grpSpPr>
        <p:sp>
          <p:nvSpPr>
            <p:cNvPr id="25" name="文本框 24"/>
            <p:cNvSpPr txBox="1"/>
            <p:nvPr/>
          </p:nvSpPr>
          <p:spPr>
            <a:xfrm>
              <a:off x="6096000" y="2803664"/>
              <a:ext cx="7035564" cy="645160"/>
            </a:xfrm>
            <a:prstGeom prst="rect">
              <a:avLst/>
            </a:prstGeom>
            <a:noFill/>
          </p:spPr>
          <p:txBody>
            <a:bodyPr wrap="square" rtlCol="0" anchor="b" anchorCtr="0">
              <a:spAutoFit/>
            </a:bodyPr>
            <a:lstStyle>
              <a:defPPr>
                <a:defRPr lang="zh-CN"/>
              </a:defPPr>
              <a:lvl1pPr>
                <a:defRPr sz="2400" b="1"/>
              </a:lvl1pPr>
            </a:lstStyle>
            <a:p>
              <a:r>
                <a:rPr lang="zh-CN" altLang="zh-CN" sz="3600" dirty="0"/>
                <a:t>内涵博大精深</a:t>
              </a:r>
              <a:endParaRPr lang="zh-CN" altLang="zh-CN" sz="3600" dirty="0"/>
            </a:p>
          </p:txBody>
        </p:sp>
        <p:sp>
          <p:nvSpPr>
            <p:cNvPr id="70" name="椭圆 69"/>
            <p:cNvSpPr/>
            <p:nvPr/>
          </p:nvSpPr>
          <p:spPr>
            <a:xfrm>
              <a:off x="5431179" y="2883691"/>
              <a:ext cx="566510" cy="5665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800" b="1" dirty="0">
                  <a:solidFill>
                    <a:srgbClr val="FFFFFF"/>
                  </a:solidFill>
                </a:rPr>
                <a:t>一</a:t>
              </a:r>
              <a:endParaRPr lang="zh-CN" altLang="en-US" sz="1800" b="1" dirty="0">
                <a:solidFill>
                  <a:srgbClr val="FFFFFF"/>
                </a:solidFill>
              </a:endParaRPr>
            </a:p>
          </p:txBody>
        </p:sp>
      </p:grpSp>
      <p:grpSp>
        <p:nvGrpSpPr>
          <p:cNvPr id="4" name="组合 3"/>
          <p:cNvGrpSpPr/>
          <p:nvPr/>
        </p:nvGrpSpPr>
        <p:grpSpPr>
          <a:xfrm>
            <a:off x="6055384" y="3766022"/>
            <a:ext cx="8734987" cy="645160"/>
            <a:chOff x="5431179" y="3792692"/>
            <a:chExt cx="8734987" cy="645160"/>
          </a:xfrm>
        </p:grpSpPr>
        <p:sp>
          <p:nvSpPr>
            <p:cNvPr id="73" name="文本框 72"/>
            <p:cNvSpPr txBox="1"/>
            <p:nvPr/>
          </p:nvSpPr>
          <p:spPr>
            <a:xfrm>
              <a:off x="6096000" y="3792692"/>
              <a:ext cx="8070166" cy="645160"/>
            </a:xfrm>
            <a:prstGeom prst="rect">
              <a:avLst/>
            </a:prstGeom>
            <a:noFill/>
          </p:spPr>
          <p:txBody>
            <a:bodyPr wrap="square" rtlCol="0" anchor="b" anchorCtr="0">
              <a:spAutoFit/>
            </a:bodyPr>
            <a:lstStyle>
              <a:defPPr>
                <a:defRPr lang="zh-CN"/>
              </a:defPPr>
              <a:lvl1pPr>
                <a:defRPr sz="2400" b="1"/>
              </a:lvl1pPr>
            </a:lstStyle>
            <a:p>
              <a:r>
                <a:rPr lang="zh-CN" altLang="zh-CN" sz="3600" dirty="0"/>
                <a:t>彰显实践伟力</a:t>
              </a:r>
              <a:endParaRPr lang="zh-CN" altLang="zh-CN" sz="3600" dirty="0"/>
            </a:p>
          </p:txBody>
        </p:sp>
        <p:sp>
          <p:nvSpPr>
            <p:cNvPr id="74" name="椭圆 73"/>
            <p:cNvSpPr/>
            <p:nvPr/>
          </p:nvSpPr>
          <p:spPr>
            <a:xfrm>
              <a:off x="5431179" y="3834935"/>
              <a:ext cx="566510" cy="5665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800" b="1" dirty="0">
                  <a:solidFill>
                    <a:schemeClr val="bg1"/>
                  </a:solidFill>
                </a:rPr>
                <a:t>二</a:t>
              </a:r>
              <a:endParaRPr lang="zh-CN" altLang="en-US" sz="1800" b="1" dirty="0">
                <a:solidFill>
                  <a:schemeClr val="bg1"/>
                </a:solidFill>
              </a:endParaRPr>
            </a:p>
          </p:txBody>
        </p:sp>
      </p:grpSp>
      <p:grpSp>
        <p:nvGrpSpPr>
          <p:cNvPr id="5" name="组合 4"/>
          <p:cNvGrpSpPr/>
          <p:nvPr/>
        </p:nvGrpSpPr>
        <p:grpSpPr>
          <a:xfrm>
            <a:off x="6055384" y="4713644"/>
            <a:ext cx="8861986" cy="645160"/>
            <a:chOff x="5431179" y="4740314"/>
            <a:chExt cx="8861986" cy="645160"/>
          </a:xfrm>
        </p:grpSpPr>
        <p:sp>
          <p:nvSpPr>
            <p:cNvPr id="76" name="文本框 75"/>
            <p:cNvSpPr txBox="1"/>
            <p:nvPr/>
          </p:nvSpPr>
          <p:spPr>
            <a:xfrm>
              <a:off x="6096000" y="4740314"/>
              <a:ext cx="8197165" cy="645160"/>
            </a:xfrm>
            <a:prstGeom prst="rect">
              <a:avLst/>
            </a:prstGeom>
            <a:noFill/>
          </p:spPr>
          <p:txBody>
            <a:bodyPr wrap="square" rtlCol="0" anchor="b" anchorCtr="0">
              <a:spAutoFit/>
            </a:bodyPr>
            <a:lstStyle>
              <a:defPPr>
                <a:defRPr lang="zh-CN"/>
              </a:defPPr>
              <a:lvl1pPr>
                <a:defRPr sz="2400" b="1"/>
              </a:lvl1pPr>
            </a:lstStyle>
            <a:p>
              <a:r>
                <a:rPr lang="zh-CN" altLang="zh-CN" sz="3600" dirty="0"/>
                <a:t>绽放真理光芒</a:t>
              </a:r>
              <a:endParaRPr lang="zh-CN" altLang="zh-CN" sz="3600" dirty="0"/>
            </a:p>
          </p:txBody>
        </p:sp>
        <p:sp>
          <p:nvSpPr>
            <p:cNvPr id="77" name="椭圆 76"/>
            <p:cNvSpPr/>
            <p:nvPr/>
          </p:nvSpPr>
          <p:spPr>
            <a:xfrm>
              <a:off x="5431179" y="4779054"/>
              <a:ext cx="566510" cy="566510"/>
            </a:xfrm>
            <a:prstGeom prst="ellipse">
              <a:avLst/>
            </a:prstGeom>
            <a:solidFill>
              <a:srgbClr val="FF805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800" b="1" dirty="0">
                  <a:solidFill>
                    <a:schemeClr val="bg1"/>
                  </a:solidFill>
                </a:rPr>
                <a:t>三</a:t>
              </a:r>
              <a:endParaRPr lang="zh-CN" altLang="en-US" sz="1800" b="1" dirty="0">
                <a:solidFill>
                  <a:schemeClr val="bg1"/>
                </a:solidFill>
              </a:endParaRPr>
            </a:p>
          </p:txBody>
        </p:sp>
      </p:grpSp>
      <p:sp>
        <p:nvSpPr>
          <p:cNvPr id="11" name="文本占位符 10"/>
          <p:cNvSpPr>
            <a:spLocks noGrp="1"/>
          </p:cNvSpPr>
          <p:nvPr>
            <p:ph type="body" sz="quarter" idx="14"/>
          </p:nvPr>
        </p:nvSpPr>
        <p:spPr>
          <a:xfrm>
            <a:off x="6055995" y="1067435"/>
            <a:ext cx="2211705" cy="922020"/>
          </a:xfrm>
        </p:spPr>
        <p:txBody>
          <a:bodyPr wrap="square"/>
          <a:lstStyle/>
          <a:p>
            <a:r>
              <a:rPr lang="zh-CN" altLang="en-US" dirty="0"/>
              <a:t>目录</a:t>
            </a:r>
            <a:endParaRPr lang="zh-CN" altLang="en-US" dirty="0"/>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47869"/>
          <a:stretch>
            <a:fillRect/>
          </a:stretch>
        </p:blipFill>
        <p:spPr>
          <a:xfrm rot="300000">
            <a:off x="715010" y="1272540"/>
            <a:ext cx="4093210" cy="451802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166" name="任意多边形: 形状 16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p:cNvSpPr txBox="1"/>
          <p:nvPr/>
        </p:nvSpPr>
        <p:spPr>
          <a:xfrm>
            <a:off x="8751048" y="6702555"/>
            <a:ext cx="2867025" cy="716280"/>
          </a:xfrm>
          <a:prstGeom prst="rect">
            <a:avLst/>
          </a:prstGeom>
        </p:spPr>
        <p:txBody>
          <a:bodyPr wrap="square">
            <a:noAutofit/>
            <a:extLst>
              <a:ext uri="{4A0BC546-FE56-4ADE-93B0-CB8AF2F6F144}">
                <wpsdc:textFrameExt xmlns:wpsdc="http://www.wps.cn/officeDocument/2022/drawingmlCustomData" type="text"/>
              </a:ext>
            </a:extLst>
          </a:bodyPr>
          <a:lstStyle/>
          <a:p>
            <a:pPr algn="l"/>
            <a:r>
              <a:rPr lang="en-US" altLang="zh-CN" sz="1800" dirty="0">
                <a:solidFill>
                  <a:srgbClr val="800000"/>
                </a:solidFill>
                <a:latin typeface="楷体" panose="02010609060101010101" pitchFamily="49" charset="-122"/>
                <a:ea typeface="楷体" panose="02010609060101010101" pitchFamily="49" charset="-122"/>
                <a:sym typeface="+mn-ea"/>
              </a:rPr>
              <a:t>     </a:t>
            </a:r>
            <a:endParaRPr lang="zh-CN" altLang="en-US" sz="2800">
              <a:latin typeface="Arial" panose="020B0604020202020204" pitchFamily="34" charset="0"/>
              <a:ea typeface="微软雅黑" panose="020B0503020204020204" charset="-122"/>
            </a:endParaRPr>
          </a:p>
        </p:txBody>
      </p:sp>
      <p:sp>
        <p:nvSpPr>
          <p:cNvPr id="19" name="文本框 18"/>
          <p:cNvSpPr txBox="1"/>
          <p:nvPr/>
        </p:nvSpPr>
        <p:spPr>
          <a:xfrm>
            <a:off x="3575050" y="5593080"/>
            <a:ext cx="5175250" cy="937895"/>
          </a:xfrm>
          <a:prstGeom prst="rect">
            <a:avLst/>
          </a:prstGeom>
        </p:spPr>
        <p:txBody>
          <a:bodyPr>
            <a:noAutofit/>
            <a:extLst>
              <a:ext uri="{4A0BC546-FE56-4ADE-93B0-CB8AF2F6F144}">
                <wpsdc:textFrameExt xmlns:wpsdc="http://www.wps.cn/officeDocument/2022/drawingmlCustomData" type="text"/>
              </a:ext>
            </a:extLst>
          </a:bodyPr>
          <a:lstStyle/>
          <a:p>
            <a:pPr>
              <a:lnSpc>
                <a:spcPct val="120000"/>
              </a:lnSpc>
            </a:pPr>
            <a:r>
              <a:rPr lang="zh-CN" altLang="en-US" sz="2400" b="1" dirty="0">
                <a:latin typeface="Arial" panose="020B0604020202020204" pitchFamily="34" charset="0"/>
                <a:ea typeface="微软雅黑" panose="020B0503020204020204" charset="-122"/>
              </a:rPr>
              <a:t>真正解决问题的新理念新思路新办法</a:t>
            </a:r>
            <a:endParaRPr lang="zh-CN" altLang="en-US" sz="2400" b="1" dirty="0">
              <a:latin typeface="Arial" panose="020B0604020202020204" pitchFamily="34" charset="0"/>
              <a:ea typeface="微软雅黑" panose="020B0503020204020204" charset="-122"/>
            </a:endParaRPr>
          </a:p>
        </p:txBody>
      </p:sp>
      <p:sp>
        <p:nvSpPr>
          <p:cNvPr id="43" name="文本框 42"/>
          <p:cNvSpPr txBox="1"/>
          <p:nvPr/>
        </p:nvSpPr>
        <p:spPr>
          <a:xfrm>
            <a:off x="823814" y="385021"/>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4.</a:t>
            </a:r>
            <a:r>
              <a:rPr lang="zh-CN" altLang="en-US" dirty="0"/>
              <a:t>问题导向是重要的实践要求</a:t>
            </a:r>
            <a:endParaRPr lang="zh-CN" altLang="zh-CN" dirty="0"/>
          </a:p>
        </p:txBody>
      </p:sp>
      <p:cxnSp>
        <p:nvCxnSpPr>
          <p:cNvPr id="44" name="直接连接符 43"/>
          <p:cNvCxnSpPr/>
          <p:nvPr/>
        </p:nvCxnSpPr>
        <p:spPr>
          <a:xfrm>
            <a:off x="691589" y="262106"/>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397501" y="511038"/>
            <a:ext cx="6121399"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10288647" y="154675"/>
            <a:ext cx="1211764" cy="334606"/>
            <a:chOff x="10267957" y="861396"/>
            <a:chExt cx="1211764" cy="334606"/>
          </a:xfrm>
        </p:grpSpPr>
        <p:sp>
          <p:nvSpPr>
            <p:cNvPr id="47" name="任意多边形: 形状 46"/>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8" name="任意多边形: 形状 47"/>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49" name="任意多边形: 形状 48"/>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50" name="任意多边形: 形状 49"/>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grpSp>
        <p:nvGrpSpPr>
          <p:cNvPr id="2" name="组合 1"/>
          <p:cNvGrpSpPr/>
          <p:nvPr/>
        </p:nvGrpSpPr>
        <p:grpSpPr>
          <a:xfrm>
            <a:off x="5397501" y="1029523"/>
            <a:ext cx="1147130" cy="510778"/>
            <a:chOff x="5397501" y="1029523"/>
            <a:chExt cx="1147130" cy="510778"/>
          </a:xfrm>
        </p:grpSpPr>
        <p:sp>
          <p:nvSpPr>
            <p:cNvPr id="14" name="圆角矩形 3"/>
            <p:cNvSpPr/>
            <p:nvPr/>
          </p:nvSpPr>
          <p:spPr>
            <a:xfrm>
              <a:off x="5397501" y="1029523"/>
              <a:ext cx="1147130" cy="510778"/>
            </a:xfrm>
            <a:prstGeom prst="roundRect">
              <a:avLst/>
            </a:prstGeom>
            <a:gradFill flip="none" rotWithShape="1">
              <a:gsLst>
                <a:gs pos="0">
                  <a:srgbClr val="F27535"/>
                </a:gs>
                <a:gs pos="73000">
                  <a:srgbClr val="F64C33"/>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p>
              <a:pPr algn="ctr"/>
              <a:endParaRPr lang="zh-CN" altLang="en-US" sz="2400" b="1" kern="0" dirty="0">
                <a:solidFill>
                  <a:srgbClr val="FFFFFF"/>
                </a:solidFill>
                <a:latin typeface="+mn-ea"/>
              </a:endParaRPr>
            </a:p>
          </p:txBody>
        </p:sp>
        <p:sp>
          <p:nvSpPr>
            <p:cNvPr id="15" name="文本框 14"/>
            <p:cNvSpPr txBox="1"/>
            <p:nvPr/>
          </p:nvSpPr>
          <p:spPr>
            <a:xfrm>
              <a:off x="5538104" y="1064822"/>
              <a:ext cx="912156" cy="461665"/>
            </a:xfrm>
            <a:prstGeom prst="rect">
              <a:avLst/>
            </a:prstGeom>
            <a:noFill/>
          </p:spPr>
          <p:txBody>
            <a:bodyPr wrap="none" rtlCol="0">
              <a:spAutoFit/>
            </a:bodyPr>
            <a:lstStyle/>
            <a:p>
              <a:r>
                <a:rPr lang="zh-CN" altLang="en-US" sz="2400" b="1" kern="0" spc="120" dirty="0">
                  <a:solidFill>
                    <a:schemeClr val="bg1"/>
                  </a:solidFill>
                  <a:latin typeface="微软雅黑" panose="020B0503020204020204" charset="-122"/>
                  <a:ea typeface="微软雅黑" panose="020B0503020204020204" charset="-122"/>
                  <a:cs typeface="微软雅黑" panose="020B0503020204020204" charset="-122"/>
                </a:rPr>
                <a:t>聚焦</a:t>
              </a:r>
              <a:endParaRPr lang="zh-CN" altLang="en-US" sz="2400" b="1" kern="0" spc="120" dirty="0">
                <a:solidFill>
                  <a:schemeClr val="bg1"/>
                </a:solidFill>
                <a:latin typeface="微软雅黑" panose="020B0503020204020204" charset="-122"/>
                <a:ea typeface="微软雅黑" panose="020B0503020204020204" charset="-122"/>
                <a:cs typeface="微软雅黑" panose="020B0503020204020204" charset="-122"/>
              </a:endParaRPr>
            </a:p>
          </p:txBody>
        </p:sp>
      </p:grpSp>
      <p:grpSp>
        <p:nvGrpSpPr>
          <p:cNvPr id="3" name="组合 2"/>
          <p:cNvGrpSpPr/>
          <p:nvPr/>
        </p:nvGrpSpPr>
        <p:grpSpPr>
          <a:xfrm>
            <a:off x="690880" y="1855470"/>
            <a:ext cx="1959610" cy="2493645"/>
            <a:chOff x="689499" y="1855264"/>
            <a:chExt cx="2122375" cy="2493765"/>
          </a:xfrm>
        </p:grpSpPr>
        <p:sp>
          <p:nvSpPr>
            <p:cNvPr id="17" name="îšḷîďé"/>
            <p:cNvSpPr/>
            <p:nvPr/>
          </p:nvSpPr>
          <p:spPr bwMode="auto">
            <a:xfrm>
              <a:off x="705252" y="1855264"/>
              <a:ext cx="1928617" cy="2493765"/>
            </a:xfrm>
            <a:prstGeom prst="rect">
              <a:avLst/>
            </a:prstGeom>
            <a:solidFill>
              <a:schemeClr val="bg1"/>
            </a:solidFill>
            <a:ln w="12700">
              <a:solidFill>
                <a:schemeClr val="accent1"/>
              </a:solidFill>
              <a:round/>
            </a:ln>
            <a:effectLst/>
          </p:spPr>
          <p:txBody>
            <a:bodyPr vert="horz" wrap="square" lIns="91440" tIns="45720" rIns="91440" bIns="1440000" anchor="b" anchorCtr="1" compatLnSpc="1">
              <a:normAutofit/>
            </a:bodyPr>
            <a:lstStyle/>
            <a:p>
              <a:pPr algn="ctr">
                <a:lnSpc>
                  <a:spcPct val="120000"/>
                </a:lnSpc>
              </a:pPr>
              <a:endParaRPr lang="en-US" altLang="zh-CN" sz="1000" dirty="0"/>
            </a:p>
          </p:txBody>
        </p:sp>
        <p:sp>
          <p:nvSpPr>
            <p:cNvPr id="18" name="ïṣ1iḍê"/>
            <p:cNvSpPr/>
            <p:nvPr/>
          </p:nvSpPr>
          <p:spPr bwMode="auto">
            <a:xfrm>
              <a:off x="2638620" y="3596112"/>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21" name="iSḷîḑè"/>
            <p:cNvSpPr/>
            <p:nvPr/>
          </p:nvSpPr>
          <p:spPr bwMode="auto">
            <a:xfrm>
              <a:off x="703942" y="3510713"/>
              <a:ext cx="2106127" cy="508596"/>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1"/>
            </a:solidFill>
            <a:ln w="9525">
              <a:noFill/>
              <a:round/>
            </a:ln>
          </p:spPr>
          <p:txBody>
            <a:bodyPr anchor="ctr"/>
            <a:lstStyle/>
            <a:p>
              <a:pPr algn="ctr"/>
            </a:p>
          </p:txBody>
        </p:sp>
        <p:sp>
          <p:nvSpPr>
            <p:cNvPr id="24" name="ï$ľîḍe"/>
            <p:cNvSpPr/>
            <p:nvPr/>
          </p:nvSpPr>
          <p:spPr bwMode="auto">
            <a:xfrm>
              <a:off x="2638620" y="3871391"/>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30" name="íṣ1iḓê"/>
            <p:cNvSpPr/>
            <p:nvPr/>
          </p:nvSpPr>
          <p:spPr bwMode="auto">
            <a:xfrm>
              <a:off x="703942" y="3785993"/>
              <a:ext cx="2106127" cy="508596"/>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1"/>
            </a:solidFill>
            <a:ln w="9525">
              <a:noFill/>
              <a:round/>
            </a:ln>
          </p:spPr>
          <p:txBody>
            <a:bodyPr anchor="ctr"/>
            <a:lstStyle/>
            <a:p>
              <a:pPr algn="ctr"/>
            </a:p>
          </p:txBody>
        </p:sp>
        <p:sp>
          <p:nvSpPr>
            <p:cNvPr id="31" name="矩形 30"/>
            <p:cNvSpPr/>
            <p:nvPr/>
          </p:nvSpPr>
          <p:spPr>
            <a:xfrm>
              <a:off x="689499" y="2134677"/>
              <a:ext cx="1856218" cy="965881"/>
            </a:xfrm>
            <a:prstGeom prst="rect">
              <a:avLst/>
            </a:prstGeom>
            <a:noFill/>
            <a:ln>
              <a:noFill/>
            </a:ln>
          </p:spPr>
          <p:txBody>
            <a:bodyPr wrap="square" lIns="91436" tIns="45719" rIns="91436" bIns="45719" anchor="ctr">
              <a:noAutofit/>
            </a:bodyPr>
            <a:lstStyle/>
            <a:p>
              <a:pPr algn="ctr">
                <a:lnSpc>
                  <a:spcPct val="150000"/>
                </a:lnSpc>
              </a:pPr>
              <a:r>
                <a:rPr lang="zh-CN" altLang="en-US" sz="2400" b="1" dirty="0">
                  <a:latin typeface="楷体" panose="02010609060101010101" pitchFamily="49" charset="-122"/>
                  <a:ea typeface="楷体" panose="02010609060101010101" pitchFamily="49" charset="-122"/>
                </a:rPr>
                <a:t>实践遇到的新问题</a:t>
              </a:r>
              <a:endParaRPr lang="en-US" altLang="zh-CN" sz="2400" b="1" dirty="0">
                <a:latin typeface="楷体" panose="02010609060101010101" pitchFamily="49" charset="-122"/>
                <a:ea typeface="楷体" panose="02010609060101010101" pitchFamily="49" charset="-122"/>
              </a:endParaRPr>
            </a:p>
          </p:txBody>
        </p:sp>
      </p:grpSp>
      <p:grpSp>
        <p:nvGrpSpPr>
          <p:cNvPr id="4" name="组合 3"/>
          <p:cNvGrpSpPr/>
          <p:nvPr/>
        </p:nvGrpSpPr>
        <p:grpSpPr>
          <a:xfrm>
            <a:off x="2707005" y="1832572"/>
            <a:ext cx="2194560" cy="2515908"/>
            <a:chOff x="2811774" y="1832574"/>
            <a:chExt cx="2227947" cy="2516335"/>
          </a:xfrm>
        </p:grpSpPr>
        <p:sp>
          <p:nvSpPr>
            <p:cNvPr id="33" name="îšḷîďé"/>
            <p:cNvSpPr/>
            <p:nvPr/>
          </p:nvSpPr>
          <p:spPr bwMode="auto">
            <a:xfrm>
              <a:off x="2811774" y="1855264"/>
              <a:ext cx="2049780" cy="2493645"/>
            </a:xfrm>
            <a:prstGeom prst="rect">
              <a:avLst/>
            </a:prstGeom>
            <a:solidFill>
              <a:schemeClr val="bg1"/>
            </a:solidFill>
            <a:ln w="12700">
              <a:solidFill>
                <a:schemeClr val="accent1"/>
              </a:solidFill>
              <a:round/>
            </a:ln>
            <a:effectLst/>
          </p:spPr>
          <p:txBody>
            <a:bodyPr vert="horz" wrap="square" lIns="91440" tIns="45720" rIns="91440" bIns="1440000" anchor="b" anchorCtr="1" compatLnSpc="1">
              <a:normAutofit/>
            </a:bodyPr>
            <a:lstStyle/>
            <a:p>
              <a:pPr algn="ctr">
                <a:lnSpc>
                  <a:spcPct val="120000"/>
                </a:lnSpc>
              </a:pPr>
              <a:endParaRPr lang="en-US" altLang="zh-CN" sz="1000" dirty="0"/>
            </a:p>
          </p:txBody>
        </p:sp>
        <p:sp>
          <p:nvSpPr>
            <p:cNvPr id="34" name="ïṣ1iḍê"/>
            <p:cNvSpPr/>
            <p:nvPr/>
          </p:nvSpPr>
          <p:spPr bwMode="auto">
            <a:xfrm>
              <a:off x="4866467" y="3596112"/>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35" name="iSḷîḑè"/>
            <p:cNvSpPr/>
            <p:nvPr/>
          </p:nvSpPr>
          <p:spPr bwMode="auto">
            <a:xfrm>
              <a:off x="2812409" y="3511027"/>
              <a:ext cx="2225675" cy="508635"/>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1">
                <a:lumMod val="60000"/>
                <a:lumOff val="40000"/>
              </a:schemeClr>
            </a:solidFill>
            <a:ln w="9525">
              <a:noFill/>
              <a:round/>
            </a:ln>
          </p:spPr>
          <p:txBody>
            <a:bodyPr anchor="ctr"/>
            <a:lstStyle/>
            <a:p>
              <a:pPr algn="ctr"/>
            </a:p>
          </p:txBody>
        </p:sp>
        <p:sp>
          <p:nvSpPr>
            <p:cNvPr id="36" name="ï$ľîḍe"/>
            <p:cNvSpPr/>
            <p:nvPr/>
          </p:nvSpPr>
          <p:spPr bwMode="auto">
            <a:xfrm>
              <a:off x="4866467" y="3871391"/>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37" name="íṣ1iḓê"/>
            <p:cNvSpPr/>
            <p:nvPr/>
          </p:nvSpPr>
          <p:spPr bwMode="auto">
            <a:xfrm>
              <a:off x="2812409" y="3785982"/>
              <a:ext cx="2225675" cy="508635"/>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1">
                <a:lumMod val="60000"/>
                <a:lumOff val="40000"/>
              </a:schemeClr>
            </a:solidFill>
            <a:ln w="9525">
              <a:noFill/>
              <a:round/>
            </a:ln>
          </p:spPr>
          <p:txBody>
            <a:bodyPr anchor="ctr"/>
            <a:lstStyle/>
            <a:p>
              <a:pPr algn="ctr"/>
            </a:p>
          </p:txBody>
        </p:sp>
        <p:sp>
          <p:nvSpPr>
            <p:cNvPr id="38" name="矩形 37"/>
            <p:cNvSpPr/>
            <p:nvPr/>
          </p:nvSpPr>
          <p:spPr>
            <a:xfrm>
              <a:off x="2812419" y="1832574"/>
              <a:ext cx="2148009" cy="1752262"/>
            </a:xfrm>
            <a:prstGeom prst="rect">
              <a:avLst/>
            </a:prstGeom>
            <a:noFill/>
            <a:ln>
              <a:noFill/>
            </a:ln>
          </p:spPr>
          <p:txBody>
            <a:bodyPr wrap="square" lIns="91436" tIns="45719" rIns="91436" bIns="45719" anchor="ctr">
              <a:spAutoFit/>
            </a:bodyPr>
            <a:lstStyle/>
            <a:p>
              <a:pPr algn="ctr">
                <a:lnSpc>
                  <a:spcPct val="150000"/>
                </a:lnSpc>
              </a:pPr>
              <a:r>
                <a:rPr lang="zh-CN" altLang="en-US" sz="2400" b="1" dirty="0">
                  <a:latin typeface="楷体" panose="02010609060101010101" pitchFamily="49" charset="-122"/>
                  <a:ea typeface="楷体" panose="02010609060101010101" pitchFamily="49" charset="-122"/>
                </a:rPr>
                <a:t>改革发展稳定存在的</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深层次问题</a:t>
              </a:r>
              <a:endParaRPr lang="en-US" altLang="zh-CN" sz="2400" b="1" dirty="0">
                <a:latin typeface="楷体" panose="02010609060101010101" pitchFamily="49" charset="-122"/>
                <a:ea typeface="楷体" panose="02010609060101010101" pitchFamily="49" charset="-122"/>
              </a:endParaRPr>
            </a:p>
          </p:txBody>
        </p:sp>
      </p:grpSp>
      <p:grpSp>
        <p:nvGrpSpPr>
          <p:cNvPr id="6" name="组合 5"/>
          <p:cNvGrpSpPr/>
          <p:nvPr/>
        </p:nvGrpSpPr>
        <p:grpSpPr>
          <a:xfrm>
            <a:off x="4958715" y="1855470"/>
            <a:ext cx="2103755" cy="2493645"/>
            <a:chOff x="5039815" y="1855264"/>
            <a:chExt cx="2181592" cy="2493645"/>
          </a:xfrm>
        </p:grpSpPr>
        <p:sp>
          <p:nvSpPr>
            <p:cNvPr id="40" name="îšḷîďé"/>
            <p:cNvSpPr/>
            <p:nvPr/>
          </p:nvSpPr>
          <p:spPr bwMode="auto">
            <a:xfrm>
              <a:off x="5039815" y="1855264"/>
              <a:ext cx="2065020" cy="2493645"/>
            </a:xfrm>
            <a:prstGeom prst="rect">
              <a:avLst/>
            </a:prstGeom>
            <a:solidFill>
              <a:schemeClr val="bg1"/>
            </a:solidFill>
            <a:ln w="12700">
              <a:solidFill>
                <a:schemeClr val="accent1"/>
              </a:solidFill>
              <a:round/>
            </a:ln>
            <a:effectLst/>
          </p:spPr>
          <p:txBody>
            <a:bodyPr vert="horz" wrap="square" lIns="91440" tIns="45720" rIns="91440" bIns="1440000" anchor="b" anchorCtr="1" compatLnSpc="1">
              <a:normAutofit/>
            </a:bodyPr>
            <a:lstStyle/>
            <a:p>
              <a:pPr algn="ctr">
                <a:lnSpc>
                  <a:spcPct val="120000"/>
                </a:lnSpc>
              </a:pPr>
              <a:endParaRPr lang="en-US" altLang="zh-CN" sz="1000" dirty="0"/>
            </a:p>
          </p:txBody>
        </p:sp>
        <p:sp>
          <p:nvSpPr>
            <p:cNvPr id="41" name="ïṣ1iḍê"/>
            <p:cNvSpPr/>
            <p:nvPr/>
          </p:nvSpPr>
          <p:spPr bwMode="auto">
            <a:xfrm>
              <a:off x="7048153" y="3596112"/>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42" name="iSḷîḑè"/>
            <p:cNvSpPr/>
            <p:nvPr/>
          </p:nvSpPr>
          <p:spPr bwMode="auto">
            <a:xfrm>
              <a:off x="5039815" y="3510709"/>
              <a:ext cx="2179617" cy="508635"/>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2">
                <a:lumMod val="40000"/>
                <a:lumOff val="60000"/>
              </a:schemeClr>
            </a:solidFill>
            <a:ln w="9525">
              <a:noFill/>
              <a:round/>
            </a:ln>
          </p:spPr>
          <p:txBody>
            <a:bodyPr anchor="ctr"/>
            <a:lstStyle/>
            <a:p>
              <a:pPr algn="ctr"/>
            </a:p>
          </p:txBody>
        </p:sp>
        <p:sp>
          <p:nvSpPr>
            <p:cNvPr id="51" name="ï$ľîḍe"/>
            <p:cNvSpPr/>
            <p:nvPr/>
          </p:nvSpPr>
          <p:spPr bwMode="auto">
            <a:xfrm>
              <a:off x="7048153" y="3871391"/>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52" name="íṣ1iḓê"/>
            <p:cNvSpPr/>
            <p:nvPr/>
          </p:nvSpPr>
          <p:spPr bwMode="auto">
            <a:xfrm>
              <a:off x="5039815" y="3786299"/>
              <a:ext cx="2179617" cy="508635"/>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2">
                <a:lumMod val="40000"/>
                <a:lumOff val="60000"/>
              </a:schemeClr>
            </a:solidFill>
            <a:ln w="9525">
              <a:noFill/>
              <a:round/>
            </a:ln>
          </p:spPr>
          <p:txBody>
            <a:bodyPr anchor="ctr"/>
            <a:lstStyle/>
            <a:p>
              <a:pPr algn="ctr"/>
            </a:p>
          </p:txBody>
        </p:sp>
        <p:sp>
          <p:nvSpPr>
            <p:cNvPr id="53" name="矩形 52"/>
            <p:cNvSpPr/>
            <p:nvPr/>
          </p:nvSpPr>
          <p:spPr>
            <a:xfrm>
              <a:off x="5040473" y="1947974"/>
              <a:ext cx="2124303" cy="1351280"/>
            </a:xfrm>
            <a:prstGeom prst="rect">
              <a:avLst/>
            </a:prstGeom>
            <a:noFill/>
            <a:ln>
              <a:noFill/>
            </a:ln>
          </p:spPr>
          <p:txBody>
            <a:bodyPr wrap="square" lIns="91436" tIns="45719" rIns="91436" bIns="45719" anchor="ctr">
              <a:noAutofit/>
            </a:bodyPr>
            <a:lstStyle/>
            <a:p>
              <a:pPr algn="ctr">
                <a:lnSpc>
                  <a:spcPct val="150000"/>
                </a:lnSpc>
              </a:pPr>
              <a:r>
                <a:rPr lang="zh-CN" altLang="en-US" sz="2400" b="1" dirty="0">
                  <a:latin typeface="楷体" panose="02010609060101010101" pitchFamily="49" charset="-122"/>
                  <a:ea typeface="楷体" panose="02010609060101010101" pitchFamily="49" charset="-122"/>
                </a:rPr>
                <a:t>人民群众</a:t>
              </a:r>
              <a:endParaRPr lang="zh-CN" altLang="en-US"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急难愁盼问题</a:t>
              </a:r>
              <a:endParaRPr lang="en-US" altLang="zh-CN" sz="2400" b="1" dirty="0">
                <a:latin typeface="楷体" panose="02010609060101010101" pitchFamily="49" charset="-122"/>
                <a:ea typeface="楷体" panose="02010609060101010101" pitchFamily="49" charset="-122"/>
              </a:endParaRPr>
            </a:p>
          </p:txBody>
        </p:sp>
      </p:grpSp>
      <p:grpSp>
        <p:nvGrpSpPr>
          <p:cNvPr id="7" name="组合 6"/>
          <p:cNvGrpSpPr/>
          <p:nvPr/>
        </p:nvGrpSpPr>
        <p:grpSpPr>
          <a:xfrm>
            <a:off x="7062470" y="1854835"/>
            <a:ext cx="2372360" cy="2493645"/>
            <a:chOff x="7221934" y="1855264"/>
            <a:chExt cx="2227131" cy="2493765"/>
          </a:xfrm>
        </p:grpSpPr>
        <p:sp>
          <p:nvSpPr>
            <p:cNvPr id="56" name="îšḷîďé"/>
            <p:cNvSpPr/>
            <p:nvPr/>
          </p:nvSpPr>
          <p:spPr bwMode="auto">
            <a:xfrm>
              <a:off x="7342443" y="1855264"/>
              <a:ext cx="1928617" cy="2493765"/>
            </a:xfrm>
            <a:prstGeom prst="rect">
              <a:avLst/>
            </a:prstGeom>
            <a:solidFill>
              <a:schemeClr val="bg1"/>
            </a:solidFill>
            <a:ln w="12700">
              <a:solidFill>
                <a:schemeClr val="accent1"/>
              </a:solidFill>
              <a:round/>
            </a:ln>
            <a:effectLst/>
          </p:spPr>
          <p:txBody>
            <a:bodyPr vert="horz" wrap="square" lIns="91440" tIns="45720" rIns="91440" bIns="1440000" anchor="b" anchorCtr="1" compatLnSpc="1">
              <a:normAutofit/>
            </a:bodyPr>
            <a:lstStyle/>
            <a:p>
              <a:pPr algn="ctr">
                <a:lnSpc>
                  <a:spcPct val="120000"/>
                </a:lnSpc>
              </a:pPr>
              <a:endParaRPr lang="en-US" altLang="zh-CN" sz="1000" dirty="0"/>
            </a:p>
          </p:txBody>
        </p:sp>
        <p:sp>
          <p:nvSpPr>
            <p:cNvPr id="57" name="ïṣ1iḍê"/>
            <p:cNvSpPr/>
            <p:nvPr/>
          </p:nvSpPr>
          <p:spPr bwMode="auto">
            <a:xfrm>
              <a:off x="9275811" y="3596112"/>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58" name="iSḷîḑè"/>
            <p:cNvSpPr/>
            <p:nvPr/>
          </p:nvSpPr>
          <p:spPr bwMode="auto">
            <a:xfrm>
              <a:off x="7341133" y="3510713"/>
              <a:ext cx="2106127" cy="508596"/>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6">
                <a:lumMod val="40000"/>
                <a:lumOff val="60000"/>
              </a:schemeClr>
            </a:solidFill>
            <a:ln w="9525">
              <a:noFill/>
              <a:round/>
            </a:ln>
          </p:spPr>
          <p:txBody>
            <a:bodyPr anchor="ctr"/>
            <a:lstStyle/>
            <a:p>
              <a:pPr algn="ctr"/>
            </a:p>
          </p:txBody>
        </p:sp>
        <p:sp>
          <p:nvSpPr>
            <p:cNvPr id="59" name="ï$ľîḍe"/>
            <p:cNvSpPr/>
            <p:nvPr/>
          </p:nvSpPr>
          <p:spPr bwMode="auto">
            <a:xfrm>
              <a:off x="9275811" y="3871391"/>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60" name="íṣ1iḓê"/>
            <p:cNvSpPr/>
            <p:nvPr/>
          </p:nvSpPr>
          <p:spPr bwMode="auto">
            <a:xfrm>
              <a:off x="7341133" y="3785993"/>
              <a:ext cx="2106127" cy="508596"/>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6">
                <a:lumMod val="40000"/>
                <a:lumOff val="60000"/>
              </a:schemeClr>
            </a:solidFill>
            <a:ln w="9525">
              <a:noFill/>
              <a:round/>
            </a:ln>
          </p:spPr>
          <p:txBody>
            <a:bodyPr anchor="ctr"/>
            <a:lstStyle/>
            <a:p>
              <a:pPr algn="ctr"/>
            </a:p>
          </p:txBody>
        </p:sp>
        <p:sp>
          <p:nvSpPr>
            <p:cNvPr id="61" name="矩形 60"/>
            <p:cNvSpPr/>
            <p:nvPr/>
          </p:nvSpPr>
          <p:spPr>
            <a:xfrm>
              <a:off x="7221934" y="2189915"/>
              <a:ext cx="2053352" cy="802019"/>
            </a:xfrm>
            <a:prstGeom prst="rect">
              <a:avLst/>
            </a:prstGeom>
            <a:noFill/>
            <a:ln>
              <a:noFill/>
            </a:ln>
          </p:spPr>
          <p:txBody>
            <a:bodyPr wrap="square" lIns="91436" tIns="45719" rIns="91436" bIns="45719" anchor="ctr">
              <a:noAutofit/>
            </a:bodyPr>
            <a:lstStyle/>
            <a:p>
              <a:pPr algn="ctr">
                <a:lnSpc>
                  <a:spcPct val="150000"/>
                </a:lnSpc>
              </a:pPr>
              <a:r>
                <a:rPr lang="zh-CN" altLang="en-US" sz="2400" b="1" dirty="0">
                  <a:latin typeface="楷体" panose="02010609060101010101" pitchFamily="49" charset="-122"/>
                  <a:ea typeface="楷体" panose="02010609060101010101" pitchFamily="49" charset="-122"/>
                </a:rPr>
                <a:t>国际变局中的重大问题</a:t>
              </a:r>
              <a:endParaRPr lang="en-US" altLang="zh-CN" sz="2400" b="1" dirty="0">
                <a:latin typeface="楷体" panose="02010609060101010101" pitchFamily="49" charset="-122"/>
                <a:ea typeface="楷体" panose="02010609060101010101" pitchFamily="49" charset="-122"/>
              </a:endParaRPr>
            </a:p>
          </p:txBody>
        </p:sp>
      </p:grpSp>
      <p:grpSp>
        <p:nvGrpSpPr>
          <p:cNvPr id="9" name="组合 8"/>
          <p:cNvGrpSpPr/>
          <p:nvPr/>
        </p:nvGrpSpPr>
        <p:grpSpPr>
          <a:xfrm>
            <a:off x="9504045" y="1810369"/>
            <a:ext cx="2106930" cy="2538746"/>
            <a:chOff x="9564055" y="1810275"/>
            <a:chExt cx="2107932" cy="2538754"/>
          </a:xfrm>
        </p:grpSpPr>
        <p:sp>
          <p:nvSpPr>
            <p:cNvPr id="63" name="îšḷîďé"/>
            <p:cNvSpPr/>
            <p:nvPr/>
          </p:nvSpPr>
          <p:spPr bwMode="auto">
            <a:xfrm>
              <a:off x="9565365" y="1855264"/>
              <a:ext cx="1928617" cy="2493765"/>
            </a:xfrm>
            <a:prstGeom prst="rect">
              <a:avLst/>
            </a:prstGeom>
            <a:solidFill>
              <a:schemeClr val="bg1"/>
            </a:solidFill>
            <a:ln w="12700">
              <a:solidFill>
                <a:schemeClr val="accent1"/>
              </a:solidFill>
              <a:round/>
            </a:ln>
            <a:effectLst/>
          </p:spPr>
          <p:txBody>
            <a:bodyPr vert="horz" wrap="square" lIns="91440" tIns="45720" rIns="91440" bIns="1440000" anchor="b" anchorCtr="1" compatLnSpc="1">
              <a:normAutofit/>
            </a:bodyPr>
            <a:lstStyle/>
            <a:p>
              <a:pPr algn="ctr">
                <a:lnSpc>
                  <a:spcPct val="120000"/>
                </a:lnSpc>
              </a:pPr>
              <a:endParaRPr lang="en-US" altLang="zh-CN" sz="1000" dirty="0"/>
            </a:p>
          </p:txBody>
        </p:sp>
        <p:sp>
          <p:nvSpPr>
            <p:cNvPr id="128" name="ïṣ1iḍê"/>
            <p:cNvSpPr/>
            <p:nvPr/>
          </p:nvSpPr>
          <p:spPr bwMode="auto">
            <a:xfrm>
              <a:off x="11498733" y="3596112"/>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129" name="iSḷîḑè"/>
            <p:cNvSpPr/>
            <p:nvPr/>
          </p:nvSpPr>
          <p:spPr bwMode="auto">
            <a:xfrm>
              <a:off x="9564055" y="3510713"/>
              <a:ext cx="2106127" cy="508596"/>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6">
                <a:lumMod val="75000"/>
              </a:schemeClr>
            </a:solidFill>
            <a:ln w="9525">
              <a:noFill/>
              <a:round/>
            </a:ln>
          </p:spPr>
          <p:txBody>
            <a:bodyPr anchor="ctr"/>
            <a:lstStyle/>
            <a:p>
              <a:pPr algn="ctr"/>
            </a:p>
          </p:txBody>
        </p:sp>
        <p:sp>
          <p:nvSpPr>
            <p:cNvPr id="130" name="ï$ľîḍe"/>
            <p:cNvSpPr/>
            <p:nvPr/>
          </p:nvSpPr>
          <p:spPr bwMode="auto">
            <a:xfrm>
              <a:off x="11498733" y="3871391"/>
              <a:ext cx="173254" cy="209817"/>
            </a:xfrm>
            <a:custGeom>
              <a:avLst/>
              <a:gdLst/>
              <a:ahLst/>
              <a:cxnLst>
                <a:cxn ang="0">
                  <a:pos x="54" y="79"/>
                </a:cxn>
                <a:cxn ang="0">
                  <a:pos x="54" y="0"/>
                </a:cxn>
                <a:cxn ang="0">
                  <a:pos x="0" y="10"/>
                </a:cxn>
                <a:cxn ang="0">
                  <a:pos x="0" y="131"/>
                </a:cxn>
                <a:cxn ang="0">
                  <a:pos x="54" y="121"/>
                </a:cxn>
                <a:cxn ang="0">
                  <a:pos x="54" y="121"/>
                </a:cxn>
                <a:cxn ang="0">
                  <a:pos x="80" y="90"/>
                </a:cxn>
                <a:cxn ang="0">
                  <a:pos x="54" y="79"/>
                </a:cxn>
              </a:cxnLst>
              <a:rect l="0" t="0" r="r" b="b"/>
              <a:pathLst>
                <a:path w="81" h="131">
                  <a:moveTo>
                    <a:pt x="54" y="79"/>
                  </a:moveTo>
                  <a:cubicBezTo>
                    <a:pt x="54" y="0"/>
                    <a:pt x="54" y="0"/>
                    <a:pt x="54" y="0"/>
                  </a:cubicBezTo>
                  <a:cubicBezTo>
                    <a:pt x="0" y="10"/>
                    <a:pt x="0" y="10"/>
                    <a:pt x="0" y="10"/>
                  </a:cubicBezTo>
                  <a:cubicBezTo>
                    <a:pt x="0" y="131"/>
                    <a:pt x="0" y="131"/>
                    <a:pt x="0" y="131"/>
                  </a:cubicBezTo>
                  <a:cubicBezTo>
                    <a:pt x="54" y="121"/>
                    <a:pt x="54" y="121"/>
                    <a:pt x="54" y="121"/>
                  </a:cubicBezTo>
                  <a:cubicBezTo>
                    <a:pt x="54" y="121"/>
                    <a:pt x="54" y="121"/>
                    <a:pt x="54" y="121"/>
                  </a:cubicBezTo>
                  <a:cubicBezTo>
                    <a:pt x="54" y="121"/>
                    <a:pt x="81" y="116"/>
                    <a:pt x="80" y="90"/>
                  </a:cubicBezTo>
                  <a:cubicBezTo>
                    <a:pt x="79" y="71"/>
                    <a:pt x="54" y="79"/>
                    <a:pt x="54" y="79"/>
                  </a:cubicBezTo>
                  <a:close/>
                </a:path>
              </a:pathLst>
            </a:custGeom>
            <a:solidFill>
              <a:schemeClr val="bg1">
                <a:lumMod val="50000"/>
              </a:schemeClr>
            </a:solidFill>
            <a:ln w="9525">
              <a:noFill/>
              <a:round/>
            </a:ln>
          </p:spPr>
          <p:txBody>
            <a:bodyPr anchor="ctr"/>
            <a:lstStyle/>
            <a:p>
              <a:pPr algn="ctr"/>
            </a:p>
          </p:txBody>
        </p:sp>
        <p:sp>
          <p:nvSpPr>
            <p:cNvPr id="131" name="íṣ1iḓê"/>
            <p:cNvSpPr/>
            <p:nvPr/>
          </p:nvSpPr>
          <p:spPr bwMode="auto">
            <a:xfrm>
              <a:off x="9564055" y="3785993"/>
              <a:ext cx="2106127" cy="508596"/>
            </a:xfrm>
            <a:custGeom>
              <a:avLst/>
              <a:gdLst/>
              <a:ahLst/>
              <a:cxnLst>
                <a:cxn ang="0">
                  <a:pos x="954" y="8"/>
                </a:cxn>
                <a:cxn ang="0">
                  <a:pos x="954" y="8"/>
                </a:cxn>
                <a:cxn ang="0">
                  <a:pos x="0" y="196"/>
                </a:cxn>
                <a:cxn ang="0">
                  <a:pos x="0" y="317"/>
                </a:cxn>
                <a:cxn ang="0">
                  <a:pos x="954" y="129"/>
                </a:cxn>
                <a:cxn ang="0">
                  <a:pos x="980" y="140"/>
                </a:cxn>
                <a:cxn ang="0">
                  <a:pos x="980" y="19"/>
                </a:cxn>
                <a:cxn ang="0">
                  <a:pos x="954" y="8"/>
                </a:cxn>
              </a:cxnLst>
              <a:rect l="0" t="0" r="r" b="b"/>
              <a:pathLst>
                <a:path w="980" h="317">
                  <a:moveTo>
                    <a:pt x="954" y="8"/>
                  </a:moveTo>
                  <a:cubicBezTo>
                    <a:pt x="954" y="8"/>
                    <a:pt x="954" y="8"/>
                    <a:pt x="954" y="8"/>
                  </a:cubicBezTo>
                  <a:cubicBezTo>
                    <a:pt x="0" y="196"/>
                    <a:pt x="0" y="196"/>
                    <a:pt x="0" y="196"/>
                  </a:cubicBezTo>
                  <a:cubicBezTo>
                    <a:pt x="0" y="317"/>
                    <a:pt x="0" y="317"/>
                    <a:pt x="0" y="317"/>
                  </a:cubicBezTo>
                  <a:cubicBezTo>
                    <a:pt x="954" y="129"/>
                    <a:pt x="954" y="129"/>
                    <a:pt x="954" y="129"/>
                  </a:cubicBezTo>
                  <a:cubicBezTo>
                    <a:pt x="954" y="129"/>
                    <a:pt x="979" y="121"/>
                    <a:pt x="980" y="140"/>
                  </a:cubicBezTo>
                  <a:cubicBezTo>
                    <a:pt x="980" y="19"/>
                    <a:pt x="980" y="19"/>
                    <a:pt x="980" y="19"/>
                  </a:cubicBezTo>
                  <a:cubicBezTo>
                    <a:pt x="979" y="0"/>
                    <a:pt x="954" y="8"/>
                    <a:pt x="954" y="8"/>
                  </a:cubicBezTo>
                  <a:close/>
                </a:path>
              </a:pathLst>
            </a:custGeom>
            <a:solidFill>
              <a:schemeClr val="accent6">
                <a:lumMod val="75000"/>
              </a:schemeClr>
            </a:solidFill>
            <a:ln w="9525">
              <a:noFill/>
              <a:round/>
            </a:ln>
          </p:spPr>
          <p:txBody>
            <a:bodyPr anchor="ctr"/>
            <a:lstStyle/>
            <a:p>
              <a:pPr algn="ctr"/>
            </a:p>
          </p:txBody>
        </p:sp>
        <p:sp>
          <p:nvSpPr>
            <p:cNvPr id="132" name="矩形 131"/>
            <p:cNvSpPr/>
            <p:nvPr/>
          </p:nvSpPr>
          <p:spPr>
            <a:xfrm>
              <a:off x="9682552" y="1810275"/>
              <a:ext cx="1620157" cy="1751971"/>
            </a:xfrm>
            <a:prstGeom prst="rect">
              <a:avLst/>
            </a:prstGeom>
            <a:noFill/>
            <a:ln>
              <a:noFill/>
            </a:ln>
          </p:spPr>
          <p:txBody>
            <a:bodyPr wrap="square" lIns="91436" tIns="45719" rIns="91436" bIns="45719" anchor="ctr">
              <a:spAutoFit/>
            </a:bodyPr>
            <a:lstStyle/>
            <a:p>
              <a:pPr algn="ctr">
                <a:lnSpc>
                  <a:spcPct val="150000"/>
                </a:lnSpc>
              </a:pPr>
              <a:r>
                <a:rPr lang="zh-CN" altLang="en-US" sz="2400" b="1" dirty="0">
                  <a:latin typeface="楷体" panose="02010609060101010101" pitchFamily="49" charset="-122"/>
                  <a:ea typeface="楷体" panose="02010609060101010101" pitchFamily="49" charset="-122"/>
                </a:rPr>
                <a:t>党的建设面临的</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突出问题</a:t>
              </a:r>
              <a:endParaRPr lang="zh-CN" altLang="en-US" sz="2400" b="1" dirty="0">
                <a:latin typeface="楷体" panose="02010609060101010101" pitchFamily="49" charset="-122"/>
                <a:ea typeface="楷体" panose="02010609060101010101" pitchFamily="49" charset="-122"/>
              </a:endParaRPr>
            </a:p>
          </p:txBody>
        </p:sp>
      </p:grpSp>
      <p:grpSp>
        <p:nvGrpSpPr>
          <p:cNvPr id="11" name="组合 10"/>
          <p:cNvGrpSpPr/>
          <p:nvPr/>
        </p:nvGrpSpPr>
        <p:grpSpPr>
          <a:xfrm>
            <a:off x="5184949" y="4922182"/>
            <a:ext cx="1822102" cy="510778"/>
            <a:chOff x="5184949" y="4922182"/>
            <a:chExt cx="1822102" cy="510778"/>
          </a:xfrm>
        </p:grpSpPr>
        <p:sp>
          <p:nvSpPr>
            <p:cNvPr id="135" name="圆角矩形 3"/>
            <p:cNvSpPr/>
            <p:nvPr/>
          </p:nvSpPr>
          <p:spPr>
            <a:xfrm>
              <a:off x="5184949" y="4922182"/>
              <a:ext cx="1822102" cy="510778"/>
            </a:xfrm>
            <a:prstGeom prst="roundRect">
              <a:avLst/>
            </a:prstGeom>
            <a:gradFill flip="none" rotWithShape="1">
              <a:gsLst>
                <a:gs pos="0">
                  <a:srgbClr val="F27535"/>
                </a:gs>
                <a:gs pos="73000">
                  <a:srgbClr val="F64C33"/>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p>
              <a:pPr algn="ctr"/>
              <a:endParaRPr lang="zh-CN" altLang="en-US" sz="2400" b="1" kern="0" dirty="0">
                <a:solidFill>
                  <a:srgbClr val="FFFFFF"/>
                </a:solidFill>
                <a:latin typeface="+mn-ea"/>
              </a:endParaRPr>
            </a:p>
          </p:txBody>
        </p:sp>
        <p:sp>
          <p:nvSpPr>
            <p:cNvPr id="136" name="文本框 135"/>
            <p:cNvSpPr txBox="1"/>
            <p:nvPr/>
          </p:nvSpPr>
          <p:spPr>
            <a:xfrm>
              <a:off x="5357336" y="4957481"/>
              <a:ext cx="1477328" cy="461665"/>
            </a:xfrm>
            <a:prstGeom prst="rect">
              <a:avLst/>
            </a:prstGeom>
            <a:noFill/>
          </p:spPr>
          <p:txBody>
            <a:bodyPr wrap="none" rtlCol="0">
              <a:spAutoFit/>
            </a:bodyPr>
            <a:lstStyle/>
            <a:p>
              <a:r>
                <a:rPr lang="zh-CN" altLang="en-US" sz="2400" b="1" kern="0" spc="120" dirty="0">
                  <a:solidFill>
                    <a:schemeClr val="bg1"/>
                  </a:solidFill>
                  <a:latin typeface="微软雅黑" panose="020B0503020204020204" charset="-122"/>
                  <a:ea typeface="微软雅黑" panose="020B0503020204020204" charset="-122"/>
                  <a:cs typeface="微软雅黑" panose="020B0503020204020204" charset="-122"/>
                </a:rPr>
                <a:t>不断提出</a:t>
              </a:r>
              <a:endParaRPr lang="zh-CN" altLang="en-US" sz="2400" b="1" kern="0" spc="120" dirty="0">
                <a:solidFill>
                  <a:schemeClr val="bg1"/>
                </a:solidFill>
                <a:latin typeface="微软雅黑" panose="020B0503020204020204" charset="-122"/>
                <a:ea typeface="微软雅黑" panose="020B0503020204020204" charset="-122"/>
                <a:cs typeface="微软雅黑" panose="020B0503020204020204" charset="-122"/>
              </a:endParaRPr>
            </a:p>
          </p:txBody>
        </p:sp>
      </p:grpSp>
      <p:pic>
        <p:nvPicPr>
          <p:cNvPr id="12" name="图片 11">
            <a:hlinkClick r:id="rId3" action="ppaction://hlinkfile"/>
          </p:cNvPr>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473710" y="4561840"/>
            <a:ext cx="1031240" cy="1031240"/>
          </a:xfrm>
          <a:prstGeom prst="rect">
            <a:avLst/>
          </a:prstGeom>
        </p:spPr>
      </p:pic>
      <p:sp>
        <p:nvSpPr>
          <p:cNvPr id="13" name="文本框 12"/>
          <p:cNvSpPr txBox="1"/>
          <p:nvPr/>
        </p:nvSpPr>
        <p:spPr>
          <a:xfrm>
            <a:off x="1504950" y="4603115"/>
            <a:ext cx="2317115" cy="82994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400">
                <a:latin typeface="楷体" panose="02010609060101010101" pitchFamily="49" charset="-122"/>
                <a:ea typeface="楷体" panose="02010609060101010101" pitchFamily="49" charset="-122"/>
              </a:rPr>
              <a:t>习近平调查研究的故事</a:t>
            </a:r>
            <a:endParaRPr lang="zh-CN" altLang="en-US" sz="240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000"/>
                                        <p:tgtEl>
                                          <p:spTgt spid="4"/>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1000"/>
                                        <p:tgtEl>
                                          <p:spTgt spid="6"/>
                                        </p:tgtEl>
                                      </p:cBhvr>
                                    </p:animEffect>
                                  </p:childTnLst>
                                </p:cTn>
                              </p:par>
                            </p:childTnLst>
                          </p:cTn>
                        </p:par>
                        <p:par>
                          <p:cTn id="22" fill="hold">
                            <p:stCondLst>
                              <p:cond delay="40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1000"/>
                                        <p:tgtEl>
                                          <p:spTgt spid="7"/>
                                        </p:tgtEl>
                                      </p:cBhvr>
                                    </p:animEffect>
                                  </p:childTnLst>
                                </p:cTn>
                              </p:par>
                            </p:childTnLst>
                          </p:cTn>
                        </p:par>
                        <p:par>
                          <p:cTn id="26" fill="hold">
                            <p:stCondLst>
                              <p:cond delay="5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1000"/>
                                        <p:tgtEl>
                                          <p:spTgt spid="9"/>
                                        </p:tgtEl>
                                      </p:cBhvr>
                                    </p:animEffect>
                                  </p:childTnLst>
                                </p:cTn>
                              </p:par>
                            </p:childTnLst>
                          </p:cTn>
                        </p:par>
                        <p:par>
                          <p:cTn id="30" fill="hold">
                            <p:stCondLst>
                              <p:cond delay="6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Effect transition="in" filter="fade">
                                      <p:cBhvr>
                                        <p:cTn id="35" dur="1000"/>
                                        <p:tgtEl>
                                          <p:spTgt spid="11"/>
                                        </p:tgtEl>
                                      </p:cBhvr>
                                    </p:animEffect>
                                  </p:childTnLst>
                                </p:cTn>
                              </p:par>
                            </p:childTnLst>
                          </p:cTn>
                        </p:par>
                        <p:par>
                          <p:cTn id="36" fill="hold">
                            <p:stCondLst>
                              <p:cond delay="7000"/>
                            </p:stCondLst>
                            <p:childTnLst>
                              <p:par>
                                <p:cTn id="37" presetID="22" presetClass="entr" presetSubtype="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1000"/>
                                        <p:tgtEl>
                                          <p:spTgt spid="19"/>
                                        </p:tgtEl>
                                      </p:cBhvr>
                                    </p:animEffect>
                                  </p:childTnLst>
                                </p:cTn>
                              </p:par>
                              <p:par>
                                <p:cTn id="40" presetID="7" presetClass="entr" presetSubtype="4" fill="hold" nodeType="withEffect">
                                  <p:stCondLst>
                                    <p:cond delay="0"/>
                                  </p:stCondLst>
                                  <p:childTnLst>
                                    <p:set>
                                      <p:cBhvr>
                                        <p:cTn id="41" dur="2000" fill="hold">
                                          <p:stCondLst>
                                            <p:cond delay="0"/>
                                          </p:stCondLst>
                                        </p:cTn>
                                        <p:tgtEl>
                                          <p:spTgt spid="12"/>
                                        </p:tgtEl>
                                        <p:attrNameLst>
                                          <p:attrName>style.visibility</p:attrName>
                                        </p:attrNameLst>
                                      </p:cBhvr>
                                      <p:to>
                                        <p:strVal val="visible"/>
                                      </p:to>
                                    </p:set>
                                    <p:anim calcmode="lin" valueType="num">
                                      <p:cBhvr additive="base">
                                        <p:cTn id="42" dur="2000" fill="hold"/>
                                        <p:tgtEl>
                                          <p:spTgt spid="12"/>
                                        </p:tgtEl>
                                        <p:attrNameLst>
                                          <p:attrName>ppt_x</p:attrName>
                                        </p:attrNameLst>
                                      </p:cBhvr>
                                      <p:tavLst>
                                        <p:tav tm="0">
                                          <p:val>
                                            <p:strVal val="#ppt_x"/>
                                          </p:val>
                                        </p:tav>
                                        <p:tav tm="100000">
                                          <p:val>
                                            <p:strVal val="#ppt_x"/>
                                          </p:val>
                                        </p:tav>
                                      </p:tavLst>
                                    </p:anim>
                                    <p:anim calcmode="lin" valueType="num">
                                      <p:cBhvr additive="base">
                                        <p:cTn id="43" dur="2000" fill="hold"/>
                                        <p:tgtEl>
                                          <p:spTgt spid="12"/>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4"/>
          </p:nvPr>
        </p:nvSpPr>
        <p:spPr>
          <a:xfrm>
            <a:off x="9530715" y="6438900"/>
            <a:ext cx="2661285" cy="215900"/>
          </a:xfrm>
        </p:spPr>
        <p:txBody>
          <a:bodyPr/>
          <a:p>
            <a:fld id="{7F65B630-C7FF-41C0-9923-C5E5E29EED81}" type="slidenum">
              <a:rPr lang="zh-CN" altLang="en-US" smtClean="0"/>
            </a:fld>
            <a:endParaRPr lang="zh-CN" altLang="en-US"/>
          </a:p>
        </p:txBody>
      </p:sp>
      <p:sp>
        <p:nvSpPr>
          <p:cNvPr id="11" name="文本框 10"/>
          <p:cNvSpPr txBox="1"/>
          <p:nvPr>
            <p:custDataLst>
              <p:tags r:id="rId1"/>
            </p:custDataLst>
          </p:nvPr>
        </p:nvSpPr>
        <p:spPr>
          <a:xfrm>
            <a:off x="3283367" y="942441"/>
            <a:ext cx="3829682" cy="523503"/>
          </a:xfrm>
          <a:prstGeom prst="rect">
            <a:avLst/>
          </a:prstGeom>
        </p:spPr>
        <p:txBody>
          <a:bodyPr/>
          <a:lstStyle>
            <a:defPPr>
              <a:defRPr lang="zh-CN"/>
            </a:defPPr>
            <a:lvl1pPr>
              <a:lnSpc>
                <a:spcPct val="90000"/>
              </a:lnSpc>
              <a:spcBef>
                <a:spcPct val="0"/>
              </a:spcBef>
              <a:defRPr sz="2400" b="1">
                <a:gradFill>
                  <a:gsLst>
                    <a:gs pos="0">
                      <a:srgbClr val="A21110">
                        <a:lumMod val="60000"/>
                        <a:lumOff val="40000"/>
                      </a:srgbClr>
                    </a:gs>
                    <a:gs pos="100000">
                      <a:srgbClr val="A21110"/>
                    </a:gs>
                  </a:gsLst>
                  <a:lin ang="5400000" scaled="1"/>
                </a:gradFill>
                <a:latin typeface="+mn-ea"/>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四下基层</a:t>
            </a:r>
            <a:endParaRPr lang="zh-CN" altLang="en-US" sz="6000" spc="-3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3" name="文本框 2"/>
          <p:cNvSpPr txBox="1"/>
          <p:nvPr/>
        </p:nvSpPr>
        <p:spPr>
          <a:xfrm>
            <a:off x="1011555" y="2172970"/>
            <a:ext cx="7810500" cy="3733800"/>
          </a:xfrm>
          <a:prstGeom prst="rect">
            <a:avLst/>
          </a:prstGeom>
          <a:noFill/>
        </p:spPr>
        <p:txBody>
          <a:bodyPr wrap="square" rtlCol="0">
            <a:noAutofit/>
          </a:bodyPr>
          <a:p>
            <a:r>
              <a:rPr lang="en-US" altLang="zh-CN" sz="2400" dirty="0">
                <a:latin typeface="楷体" panose="02010609060101010101" pitchFamily="49" charset="-122"/>
                <a:ea typeface="楷体" panose="02010609060101010101" pitchFamily="49" charset="-122"/>
                <a:sym typeface="+mn-ea"/>
              </a:rPr>
              <a:t>    </a:t>
            </a:r>
            <a:r>
              <a:rPr lang="zh-CN" altLang="en-US" sz="2400" dirty="0">
                <a:latin typeface="楷体" panose="02010609060101010101" pitchFamily="49" charset="-122"/>
                <a:ea typeface="楷体" panose="02010609060101010101" pitchFamily="49" charset="-122"/>
                <a:sym typeface="+mn-ea"/>
              </a:rPr>
              <a:t>即领导干部</a:t>
            </a:r>
            <a:r>
              <a:rPr lang="zh-CN" altLang="en-US" sz="2400" b="1" dirty="0">
                <a:latin typeface="楷体" panose="02010609060101010101" pitchFamily="49" charset="-122"/>
                <a:ea typeface="楷体" panose="02010609060101010101" pitchFamily="49" charset="-122"/>
                <a:sym typeface="+mn-ea"/>
              </a:rPr>
              <a:t>“宣传党的路线、方针、政策下基层，调查研究下基层，信访接待下基层，现场办公下基层”</a:t>
            </a:r>
            <a:r>
              <a:rPr lang="zh-CN" altLang="en-US" sz="2400" dirty="0">
                <a:latin typeface="楷体" panose="02010609060101010101" pitchFamily="49" charset="-122"/>
                <a:ea typeface="楷体" panose="02010609060101010101" pitchFamily="49" charset="-122"/>
                <a:sym typeface="+mn-ea"/>
              </a:rPr>
              <a:t>，是习近平总书记在福建宁德工作时大力倡导并身体力行形成的工作方法和工作制度。</a:t>
            </a:r>
            <a:endParaRPr lang="zh-CN" altLang="en-US"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1988年至1990年，习近平同志在宁德工作。在宁德的一年十一个月里，他以脚步丈量闽东的山容海纳，提倡并践行“四下基层”。这一重要工作方法和工作制度，深度雕刻了闽东大地，从深层次上塑造了一方水土的精气神，造就了今天的闽东气质，荡气回肠的故事至今传诵在八闽大地的山水之间。</a:t>
            </a:r>
            <a:endParaRPr lang="zh-CN" altLang="en-US" sz="2400" dirty="0">
              <a:latin typeface="楷体" panose="02010609060101010101" pitchFamily="49" charset="-122"/>
              <a:ea typeface="楷体" panose="02010609060101010101" pitchFamily="49" charset="-122"/>
            </a:endParaRPr>
          </a:p>
        </p:txBody>
      </p:sp>
      <p:pic>
        <p:nvPicPr>
          <p:cNvPr id="100" name="图片 99"/>
          <p:cNvPicPr/>
          <p:nvPr/>
        </p:nvPicPr>
        <p:blipFill>
          <a:blip r:embed="rId2"/>
          <a:stretch>
            <a:fillRect/>
          </a:stretch>
        </p:blipFill>
        <p:spPr>
          <a:xfrm>
            <a:off x="8975725" y="1232535"/>
            <a:ext cx="2932430" cy="4393565"/>
          </a:xfrm>
          <a:prstGeom prst="rect">
            <a:avLst/>
          </a:prstGeom>
          <a:noFill/>
          <a:ln w="9525">
            <a:noFill/>
          </a:ln>
        </p:spPr>
      </p:pic>
      <p:sp>
        <p:nvSpPr>
          <p:cNvPr id="5" name="文本框 4"/>
          <p:cNvSpPr txBox="1"/>
          <p:nvPr/>
        </p:nvSpPr>
        <p:spPr>
          <a:xfrm>
            <a:off x="9662160" y="5626100"/>
            <a:ext cx="3528695" cy="337185"/>
          </a:xfrm>
          <a:prstGeom prst="rect">
            <a:avLst/>
          </a:prstGeom>
          <a:noFill/>
        </p:spPr>
        <p:txBody>
          <a:bodyPr wrap="square" rtlCol="0">
            <a:spAutoFit/>
          </a:bodyPr>
          <a:p>
            <a:r>
              <a:rPr lang="zh-CN" altLang="en-US" sz="1600"/>
              <a:t>习近平在宁德</a:t>
            </a:r>
            <a:endParaRPr lang="zh-CN" altLang="en-US" sz="1600"/>
          </a:p>
        </p:txBody>
      </p:sp>
      <p:sp>
        <p:nvSpPr>
          <p:cNvPr id="6" name="任意多边形: 形状 4"/>
          <p:cNvSpPr/>
          <p:nvPr>
            <p:custDataLst>
              <p:tags r:id="rId3"/>
            </p:custDataLst>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6" name="Picture 2"/>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任意多边形: 形状 16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p:cNvSpPr txBox="1"/>
          <p:nvPr/>
        </p:nvSpPr>
        <p:spPr>
          <a:xfrm flipV="1">
            <a:off x="3208759" y="13260899"/>
            <a:ext cx="4742180" cy="810260"/>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en-US" altLang="zh-CN" sz="2400">
                <a:latin typeface="Arial" panose="020B0604020202020204" pitchFamily="34" charset="0"/>
                <a:ea typeface="微软雅黑" panose="020B0503020204020204" charset="-122"/>
              </a:rPr>
              <a:t>        </a:t>
            </a:r>
            <a:endParaRPr lang="en-US" altLang="zh-CN" sz="2400">
              <a:latin typeface="Arial" panose="020B0604020202020204" pitchFamily="34" charset="0"/>
              <a:ea typeface="微软雅黑" panose="020B0503020204020204" charset="-122"/>
            </a:endParaRPr>
          </a:p>
          <a:p>
            <a:pPr algn="l">
              <a:lnSpc>
                <a:spcPct val="150000"/>
              </a:lnSpc>
            </a:pPr>
            <a:endParaRPr lang="zh-CN" altLang="en-US" sz="2400">
              <a:latin typeface="Arial" panose="020B0604020202020204" pitchFamily="34" charset="0"/>
              <a:ea typeface="微软雅黑" panose="020B0503020204020204" charset="-122"/>
            </a:endParaRPr>
          </a:p>
        </p:txBody>
      </p:sp>
      <p:sp>
        <p:nvSpPr>
          <p:cNvPr id="46" name="文本框 45"/>
          <p:cNvSpPr txBox="1"/>
          <p:nvPr/>
        </p:nvSpPr>
        <p:spPr>
          <a:xfrm>
            <a:off x="1955251" y="2016535"/>
            <a:ext cx="3223832" cy="2946891"/>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latin typeface="楷体" panose="02010609060101010101" pitchFamily="49" charset="-122"/>
                <a:ea typeface="楷体" panose="02010609060101010101" pitchFamily="49" charset="-122"/>
              </a:rPr>
              <a:t>全局和局部</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当前和长远</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宏观和微观</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主要矛盾和次要矛盾</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特殊和一般</a:t>
            </a:r>
            <a:endParaRPr lang="zh-CN" altLang="en-US" sz="2400" b="1" dirty="0">
              <a:latin typeface="楷体" panose="02010609060101010101" pitchFamily="49" charset="-122"/>
              <a:ea typeface="楷体" panose="02010609060101010101" pitchFamily="49" charset="-122"/>
            </a:endParaRPr>
          </a:p>
          <a:p>
            <a:pPr>
              <a:lnSpc>
                <a:spcPct val="120000"/>
              </a:lnSpc>
            </a:pPr>
            <a:endParaRPr lang="en-US" altLang="zh-CN" sz="2400" b="1" dirty="0"/>
          </a:p>
          <a:p>
            <a:pPr>
              <a:lnSpc>
                <a:spcPct val="120000"/>
              </a:lnSpc>
            </a:pPr>
            <a:endParaRPr lang="en-US" altLang="zh-CN" sz="2400" b="1" dirty="0"/>
          </a:p>
          <a:p>
            <a:pPr>
              <a:lnSpc>
                <a:spcPct val="120000"/>
              </a:lnSpc>
            </a:pPr>
            <a:endParaRPr lang="en-US" altLang="zh-CN" sz="2400" b="1" dirty="0"/>
          </a:p>
          <a:p>
            <a:pPr>
              <a:lnSpc>
                <a:spcPct val="120000"/>
              </a:lnSpc>
            </a:pPr>
            <a:endParaRPr lang="zh-CN" altLang="en-US" sz="2400" b="1" dirty="0">
              <a:latin typeface="楷体" panose="02010609060101010101" pitchFamily="49" charset="-122"/>
              <a:ea typeface="楷体" panose="02010609060101010101" pitchFamily="49" charset="-122"/>
            </a:endParaRPr>
          </a:p>
        </p:txBody>
      </p:sp>
      <p:sp>
        <p:nvSpPr>
          <p:cNvPr id="58" name="文本框 57"/>
          <p:cNvSpPr txBox="1"/>
          <p:nvPr/>
        </p:nvSpPr>
        <p:spPr>
          <a:xfrm>
            <a:off x="7270572" y="2000178"/>
            <a:ext cx="3808663" cy="2559291"/>
          </a:xfrm>
          <a:prstGeom prst="rect">
            <a:avLst/>
          </a:prstGeom>
        </p:spPr>
        <p:txBody>
          <a:bodyPr>
            <a:noAutofit/>
            <a:extLst>
              <a:ext uri="{4A0BC546-FE56-4ADE-93B0-CB8AF2F6F144}">
                <wpsdc:textFrameExt xmlns:wpsdc="http://www.wps.cn/officeDocument/2022/drawingmlCustomData" type="text"/>
              </a:ext>
            </a:extLst>
          </a:bodyPr>
          <a:lstStyle>
            <a:defPPr>
              <a:defRPr lang="zh-CN"/>
            </a:defPPr>
            <a:lvl1pPr>
              <a:lnSpc>
                <a:spcPct val="120000"/>
              </a:lnSpc>
              <a:defRPr sz="2400" b="1">
                <a:latin typeface="楷体" panose="02010609060101010101" pitchFamily="49" charset="-122"/>
                <a:ea typeface="楷体" panose="02010609060101010101" pitchFamily="49" charset="-122"/>
              </a:defRPr>
            </a:lvl1pPr>
          </a:lstStyle>
          <a:p>
            <a:pPr>
              <a:lnSpc>
                <a:spcPct val="150000"/>
              </a:lnSpc>
            </a:pPr>
            <a:r>
              <a:rPr lang="zh-CN" altLang="en-US" dirty="0"/>
              <a:t>战略思维</a:t>
            </a:r>
            <a:r>
              <a:rPr lang="en-US" altLang="zh-CN" dirty="0"/>
              <a:t>       </a:t>
            </a:r>
            <a:r>
              <a:rPr lang="zh-CN" altLang="en-US" dirty="0"/>
              <a:t>历史思维</a:t>
            </a:r>
            <a:endParaRPr lang="en-US" altLang="zh-CN" dirty="0"/>
          </a:p>
          <a:p>
            <a:pPr>
              <a:lnSpc>
                <a:spcPct val="150000"/>
              </a:lnSpc>
            </a:pPr>
            <a:r>
              <a:rPr lang="zh-CN" altLang="en-US" dirty="0"/>
              <a:t>辩证思维</a:t>
            </a:r>
            <a:r>
              <a:rPr lang="en-US" altLang="zh-CN" dirty="0"/>
              <a:t>       </a:t>
            </a:r>
            <a:r>
              <a:rPr lang="zh-CN" altLang="en-US" dirty="0"/>
              <a:t>系统思维</a:t>
            </a:r>
            <a:endParaRPr lang="en-US" altLang="zh-CN" dirty="0"/>
          </a:p>
          <a:p>
            <a:pPr>
              <a:lnSpc>
                <a:spcPct val="150000"/>
              </a:lnSpc>
            </a:pPr>
            <a:r>
              <a:rPr lang="zh-CN" altLang="en-US" dirty="0"/>
              <a:t>创新思维</a:t>
            </a:r>
            <a:r>
              <a:rPr lang="en-US" altLang="zh-CN" dirty="0"/>
              <a:t>       </a:t>
            </a:r>
            <a:r>
              <a:rPr lang="zh-CN" altLang="en-US" dirty="0"/>
              <a:t>法治思维</a:t>
            </a:r>
            <a:endParaRPr lang="en-US" altLang="zh-CN" dirty="0"/>
          </a:p>
          <a:p>
            <a:pPr>
              <a:lnSpc>
                <a:spcPct val="150000"/>
              </a:lnSpc>
            </a:pPr>
            <a:r>
              <a:rPr lang="zh-CN" altLang="en-US" dirty="0"/>
              <a:t>底线思维</a:t>
            </a:r>
            <a:endParaRPr lang="zh-CN" altLang="en-US"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p:txBody>
      </p:sp>
      <p:sp>
        <p:nvSpPr>
          <p:cNvPr id="2" name="文本框 1"/>
          <p:cNvSpPr txBox="1"/>
          <p:nvPr/>
        </p:nvSpPr>
        <p:spPr>
          <a:xfrm>
            <a:off x="823814" y="381051"/>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5.</a:t>
            </a:r>
            <a:r>
              <a:rPr lang="zh-CN" altLang="en-US" dirty="0"/>
              <a:t>系统观念是基本的思想和工作方法</a:t>
            </a:r>
            <a:endParaRPr lang="zh-CN" altLang="zh-CN" dirty="0"/>
          </a:p>
        </p:txBody>
      </p:sp>
      <p:cxnSp>
        <p:nvCxnSpPr>
          <p:cNvPr id="4" name="直接连接符 3"/>
          <p:cNvCxnSpPr/>
          <p:nvPr/>
        </p:nvCxnSpPr>
        <p:spPr>
          <a:xfrm>
            <a:off x="691589" y="258136"/>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705600" y="507068"/>
            <a:ext cx="48133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0288647" y="150705"/>
            <a:ext cx="1211764" cy="334606"/>
            <a:chOff x="10267957" y="861396"/>
            <a:chExt cx="1211764" cy="334606"/>
          </a:xfrm>
        </p:grpSpPr>
        <p:sp>
          <p:nvSpPr>
            <p:cNvPr id="12" name="任意多边形: 形状 11"/>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0" name="任意多边形: 形状 19"/>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3" name="任意多边形: 形状 22"/>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5" name="任意多边形: 形状 24"/>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10" name="组合 9"/>
          <p:cNvGrpSpPr/>
          <p:nvPr/>
        </p:nvGrpSpPr>
        <p:grpSpPr>
          <a:xfrm>
            <a:off x="666043" y="5398029"/>
            <a:ext cx="10824949" cy="1129549"/>
            <a:chOff x="666043" y="5398029"/>
            <a:chExt cx="10824949" cy="1129549"/>
          </a:xfrm>
        </p:grpSpPr>
        <p:sp>
          <p:nvSpPr>
            <p:cNvPr id="19" name="文本框 18"/>
            <p:cNvSpPr txBox="1"/>
            <p:nvPr/>
          </p:nvSpPr>
          <p:spPr>
            <a:xfrm>
              <a:off x="1334130" y="5398029"/>
              <a:ext cx="9550858" cy="1129549"/>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pPr>
              <a:r>
                <a:rPr lang="zh-CN" altLang="en-US" sz="2800" b="1" dirty="0">
                  <a:solidFill>
                    <a:schemeClr val="tx1">
                      <a:lumMod val="95000"/>
                      <a:lumOff val="5000"/>
                    </a:schemeClr>
                  </a:solidFill>
                  <a:latin typeface="+mn-ea"/>
                </a:rPr>
                <a:t>在前瞻性思考、全局性谋划中</a:t>
              </a:r>
              <a:r>
                <a:rPr lang="zh-CN" altLang="en-US" sz="2800" b="1" dirty="0">
                  <a:solidFill>
                    <a:schemeClr val="tx1">
                      <a:lumMod val="95000"/>
                      <a:lumOff val="5000"/>
                    </a:schemeClr>
                  </a:solidFill>
                  <a:latin typeface="+mn-ea"/>
                </a:rPr>
                <a:t>整体性推进党和国家各项事业</a:t>
              </a:r>
              <a:endParaRPr lang="zh-CN" altLang="en-US" sz="2800" b="1" dirty="0">
                <a:solidFill>
                  <a:schemeClr val="tx1">
                    <a:lumMod val="95000"/>
                    <a:lumOff val="5000"/>
                  </a:schemeClr>
                </a:solidFill>
                <a:latin typeface="+mn-ea"/>
              </a:endParaRPr>
            </a:p>
          </p:txBody>
        </p:sp>
        <p:cxnSp>
          <p:nvCxnSpPr>
            <p:cNvPr id="31" name="直接连接符 30"/>
            <p:cNvCxnSpPr/>
            <p:nvPr/>
          </p:nvCxnSpPr>
          <p:spPr>
            <a:xfrm>
              <a:off x="666043" y="5707010"/>
              <a:ext cx="538887" cy="0"/>
            </a:xfrm>
            <a:prstGeom prst="line">
              <a:avLst/>
            </a:prstGeom>
            <a:ln w="63500" cap="sq">
              <a:gradFill>
                <a:gsLst>
                  <a:gs pos="0">
                    <a:schemeClr val="accent1">
                      <a:lumMod val="5000"/>
                      <a:lumOff val="95000"/>
                    </a:schemeClr>
                  </a:gs>
                  <a:gs pos="74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952105" y="5707010"/>
              <a:ext cx="538887" cy="0"/>
            </a:xfrm>
            <a:prstGeom prst="line">
              <a:avLst/>
            </a:prstGeom>
            <a:ln w="63500" cap="sq">
              <a:gradFill>
                <a:gsLst>
                  <a:gs pos="100000">
                    <a:schemeClr val="accent1">
                      <a:lumMod val="5000"/>
                      <a:lumOff val="95000"/>
                    </a:schemeClr>
                  </a:gs>
                  <a:gs pos="23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pic>
        <p:nvPicPr>
          <p:cNvPr id="8"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cxnSp>
        <p:nvCxnSpPr>
          <p:cNvPr id="13" name="直接连接符 12"/>
          <p:cNvCxnSpPr/>
          <p:nvPr/>
        </p:nvCxnSpPr>
        <p:spPr>
          <a:xfrm>
            <a:off x="660400" y="1018103"/>
            <a:ext cx="108585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60400" y="5070504"/>
            <a:ext cx="108585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089650" y="1018103"/>
            <a:ext cx="0" cy="405240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935486" y="1272325"/>
            <a:ext cx="4547483" cy="630168"/>
            <a:chOff x="935486" y="1272325"/>
            <a:chExt cx="4547483" cy="630168"/>
          </a:xfrm>
        </p:grpSpPr>
        <p:grpSp>
          <p:nvGrpSpPr>
            <p:cNvPr id="16" name="组合 15"/>
            <p:cNvGrpSpPr/>
            <p:nvPr/>
          </p:nvGrpSpPr>
          <p:grpSpPr>
            <a:xfrm>
              <a:off x="935486" y="1341334"/>
              <a:ext cx="4369820" cy="561159"/>
              <a:chOff x="1930796" y="3058073"/>
              <a:chExt cx="2888458" cy="370927"/>
            </a:xfrm>
          </p:grpSpPr>
          <p:sp>
            <p:nvSpPr>
              <p:cNvPr id="17" name="缺角矩形 16"/>
              <p:cNvSpPr/>
              <p:nvPr/>
            </p:nvSpPr>
            <p:spPr>
              <a:xfrm>
                <a:off x="1930796" y="3058073"/>
                <a:ext cx="370926" cy="370926"/>
              </a:xfrm>
              <a:prstGeom prst="plaqu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圆角 17"/>
              <p:cNvSpPr/>
              <p:nvPr/>
            </p:nvSpPr>
            <p:spPr>
              <a:xfrm>
                <a:off x="2532336" y="3058073"/>
                <a:ext cx="2286918" cy="37092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1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44" name="文本框 43"/>
            <p:cNvSpPr txBox="1"/>
            <p:nvPr/>
          </p:nvSpPr>
          <p:spPr>
            <a:xfrm>
              <a:off x="1763254" y="1272325"/>
              <a:ext cx="3719715" cy="580415"/>
            </a:xfrm>
            <a:prstGeom prst="rect">
              <a:avLst/>
            </a:prstGeom>
            <a:noFill/>
          </p:spPr>
          <p:txBody>
            <a:bodyPr wrap="square">
              <a:spAutoFit/>
            </a:bodyPr>
            <a:lstStyle/>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把握好这些关系</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grpSp>
      <p:grpSp>
        <p:nvGrpSpPr>
          <p:cNvPr id="7" name="组合 6"/>
          <p:cNvGrpSpPr/>
          <p:nvPr/>
        </p:nvGrpSpPr>
        <p:grpSpPr>
          <a:xfrm>
            <a:off x="6582308" y="1275344"/>
            <a:ext cx="4720899" cy="627146"/>
            <a:chOff x="6582308" y="1275344"/>
            <a:chExt cx="4720899" cy="627146"/>
          </a:xfrm>
        </p:grpSpPr>
        <p:grpSp>
          <p:nvGrpSpPr>
            <p:cNvPr id="21" name="组合 20"/>
            <p:cNvGrpSpPr/>
            <p:nvPr/>
          </p:nvGrpSpPr>
          <p:grpSpPr>
            <a:xfrm>
              <a:off x="6582308" y="1341334"/>
              <a:ext cx="4369797" cy="561156"/>
              <a:chOff x="1930796" y="3058073"/>
              <a:chExt cx="2888458" cy="370927"/>
            </a:xfrm>
          </p:grpSpPr>
          <p:sp>
            <p:nvSpPr>
              <p:cNvPr id="24" name="缺角矩形 23"/>
              <p:cNvSpPr/>
              <p:nvPr/>
            </p:nvSpPr>
            <p:spPr>
              <a:xfrm>
                <a:off x="1930796" y="3058073"/>
                <a:ext cx="370926" cy="370926"/>
              </a:xfrm>
              <a:prstGeom prst="plaqu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p:cNvSpPr/>
              <p:nvPr/>
            </p:nvSpPr>
            <p:spPr>
              <a:xfrm>
                <a:off x="2532336" y="3058073"/>
                <a:ext cx="2286918" cy="37092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14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
          <p:nvSpPr>
            <p:cNvPr id="56" name="文本框 55"/>
            <p:cNvSpPr txBox="1"/>
            <p:nvPr/>
          </p:nvSpPr>
          <p:spPr>
            <a:xfrm>
              <a:off x="7143463" y="1275344"/>
              <a:ext cx="4159744" cy="580415"/>
            </a:xfrm>
            <a:prstGeom prst="rect">
              <a:avLst/>
            </a:prstGeom>
            <a:noFill/>
          </p:spPr>
          <p:txBody>
            <a:bodyPr wrap="square">
              <a:spAutoFit/>
            </a:bodyPr>
            <a:lstStyle/>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不断提高这些能力</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2000"/>
                                        <p:tgtEl>
                                          <p:spTgt spid="46"/>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2000"/>
                                        <p:tgtEl>
                                          <p:spTgt spid="58"/>
                                        </p:tgtEl>
                                      </p:cBhvr>
                                    </p:animEffect>
                                  </p:childTnLst>
                                </p:cTn>
                              </p:par>
                            </p:childTnLst>
                          </p:cTn>
                        </p:par>
                        <p:par>
                          <p:cTn id="20" fill="hold">
                            <p:stCondLst>
                              <p:cond delay="6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166" name="任意多边形: 形状 16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p:cNvSpPr txBox="1"/>
          <p:nvPr/>
        </p:nvSpPr>
        <p:spPr>
          <a:xfrm>
            <a:off x="8751048" y="6702555"/>
            <a:ext cx="2867025" cy="716280"/>
          </a:xfrm>
          <a:prstGeom prst="rect">
            <a:avLst/>
          </a:prstGeom>
        </p:spPr>
        <p:txBody>
          <a:bodyPr wrap="square">
            <a:noAutofit/>
            <a:extLst>
              <a:ext uri="{4A0BC546-FE56-4ADE-93B0-CB8AF2F6F144}">
                <wpsdc:textFrameExt xmlns:wpsdc="http://www.wps.cn/officeDocument/2022/drawingmlCustomData" type="text"/>
              </a:ext>
            </a:extLst>
          </a:bodyPr>
          <a:lstStyle/>
          <a:p>
            <a:pPr algn="l"/>
            <a:r>
              <a:rPr lang="en-US" altLang="zh-CN" sz="1800" dirty="0">
                <a:solidFill>
                  <a:srgbClr val="800000"/>
                </a:solidFill>
                <a:latin typeface="楷体" panose="02010609060101010101" pitchFamily="49" charset="-122"/>
                <a:ea typeface="楷体" panose="02010609060101010101" pitchFamily="49" charset="-122"/>
                <a:sym typeface="+mn-ea"/>
              </a:rPr>
              <a:t>     </a:t>
            </a:r>
            <a:endParaRPr lang="zh-CN" altLang="en-US" sz="2800">
              <a:latin typeface="Arial" panose="020B0604020202020204" pitchFamily="34" charset="0"/>
              <a:ea typeface="微软雅黑" panose="020B0503020204020204" charset="-122"/>
            </a:endParaRPr>
          </a:p>
        </p:txBody>
      </p:sp>
      <p:sp>
        <p:nvSpPr>
          <p:cNvPr id="12" name="文本框 11"/>
          <p:cNvSpPr txBox="1"/>
          <p:nvPr/>
        </p:nvSpPr>
        <p:spPr>
          <a:xfrm>
            <a:off x="3649406" y="5241274"/>
            <a:ext cx="5008180" cy="854397"/>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pPr>
            <a:r>
              <a:rPr lang="zh-CN" altLang="en-US" sz="3200" b="1" dirty="0">
                <a:solidFill>
                  <a:schemeClr val="tx1"/>
                </a:solidFill>
                <a:latin typeface="+mn-ea"/>
              </a:rPr>
              <a:t>推动建设</a:t>
            </a:r>
            <a:r>
              <a:rPr lang="zh-CN" altLang="en-US" sz="3200" b="1" dirty="0">
                <a:latin typeface="Arial" panose="020B0604020202020204" pitchFamily="34" charset="0"/>
                <a:ea typeface="微软雅黑" panose="020B0503020204020204" charset="-122"/>
              </a:rPr>
              <a:t>更加美好的世界</a:t>
            </a:r>
            <a:endParaRPr lang="zh-CN" altLang="en-US" sz="3200" b="1" dirty="0">
              <a:latin typeface="Arial" panose="020B0604020202020204" pitchFamily="34" charset="0"/>
              <a:ea typeface="微软雅黑" panose="020B0503020204020204" charset="-122"/>
            </a:endParaRPr>
          </a:p>
        </p:txBody>
      </p:sp>
      <p:sp>
        <p:nvSpPr>
          <p:cNvPr id="4" name="文本框 3"/>
          <p:cNvSpPr txBox="1"/>
          <p:nvPr/>
        </p:nvSpPr>
        <p:spPr>
          <a:xfrm>
            <a:off x="1049049" y="2629161"/>
            <a:ext cx="4546600" cy="2433955"/>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en-US" altLang="zh-CN" sz="2400">
                <a:latin typeface="Arial" panose="020B0604020202020204" pitchFamily="34" charset="0"/>
                <a:ea typeface="微软雅黑" panose="020B0503020204020204" charset="-122"/>
              </a:rPr>
              <a:t>      </a:t>
            </a:r>
            <a:endParaRPr lang="zh-CN" altLang="en-US" sz="2400">
              <a:latin typeface="Arial" panose="020B0604020202020204" pitchFamily="34" charset="0"/>
              <a:ea typeface="微软雅黑" panose="020B0503020204020204" charset="-122"/>
            </a:endParaRPr>
          </a:p>
        </p:txBody>
      </p:sp>
      <p:sp>
        <p:nvSpPr>
          <p:cNvPr id="6" name="文本框 5"/>
          <p:cNvSpPr txBox="1"/>
          <p:nvPr/>
        </p:nvSpPr>
        <p:spPr>
          <a:xfrm flipV="1">
            <a:off x="6597679" y="2039246"/>
            <a:ext cx="4742180" cy="810260"/>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r>
              <a:rPr lang="en-US" altLang="zh-CN" sz="2400">
                <a:latin typeface="楷体" panose="02010609060101010101" pitchFamily="49" charset="-122"/>
                <a:ea typeface="楷体" panose="02010609060101010101" pitchFamily="49" charset="-122"/>
              </a:rPr>
              <a:t>        </a:t>
            </a:r>
            <a:endParaRPr lang="en-US" altLang="zh-CN" sz="2400">
              <a:latin typeface="楷体" panose="02010609060101010101" pitchFamily="49" charset="-122"/>
              <a:ea typeface="楷体" panose="02010609060101010101" pitchFamily="49" charset="-122"/>
            </a:endParaRPr>
          </a:p>
          <a:p>
            <a:pPr algn="l">
              <a:lnSpc>
                <a:spcPct val="150000"/>
              </a:lnSpc>
            </a:pPr>
            <a:endParaRPr lang="zh-CN" altLang="en-US" sz="2400">
              <a:latin typeface="楷体" panose="02010609060101010101" pitchFamily="49" charset="-122"/>
              <a:ea typeface="楷体" panose="02010609060101010101" pitchFamily="49" charset="-122"/>
            </a:endParaRPr>
          </a:p>
        </p:txBody>
      </p:sp>
      <p:sp>
        <p:nvSpPr>
          <p:cNvPr id="25" name="文本框 24"/>
          <p:cNvSpPr txBox="1"/>
          <p:nvPr/>
        </p:nvSpPr>
        <p:spPr>
          <a:xfrm>
            <a:off x="942950" y="4221956"/>
            <a:ext cx="2284864" cy="758515"/>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拓展</a:t>
            </a:r>
            <a:r>
              <a:rPr lang="zh-CN" altLang="en-US" sz="2400" b="1" dirty="0">
                <a:latin typeface="楷体" panose="02010609060101010101" pitchFamily="49" charset="-122"/>
                <a:ea typeface="楷体" panose="02010609060101010101" pitchFamily="49" charset="-122"/>
              </a:rPr>
              <a:t>世界眼光</a:t>
            </a:r>
            <a:endParaRPr lang="zh-CN" altLang="en-US" sz="2400" b="1" dirty="0">
              <a:latin typeface="楷体" panose="02010609060101010101" pitchFamily="49" charset="-122"/>
              <a:ea typeface="楷体" panose="02010609060101010101" pitchFamily="49" charset="-122"/>
            </a:endParaRPr>
          </a:p>
        </p:txBody>
      </p:sp>
      <p:sp>
        <p:nvSpPr>
          <p:cNvPr id="26" name="文本框 25"/>
          <p:cNvSpPr txBox="1"/>
          <p:nvPr/>
        </p:nvSpPr>
        <p:spPr>
          <a:xfrm>
            <a:off x="1716195" y="2286718"/>
            <a:ext cx="2284864" cy="835364"/>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深刻洞察</a:t>
            </a:r>
            <a:r>
              <a:rPr lang="zh-CN" altLang="en-US" sz="2400" b="1" dirty="0">
                <a:latin typeface="楷体" panose="02010609060101010101" pitchFamily="49" charset="-122"/>
                <a:ea typeface="楷体" panose="02010609060101010101" pitchFamily="49" charset="-122"/>
              </a:rPr>
              <a:t>人类发展进步潮流</a:t>
            </a:r>
            <a:endParaRPr lang="zh-CN" altLang="en-US" sz="2400" b="1" dirty="0">
              <a:latin typeface="楷体" panose="02010609060101010101" pitchFamily="49" charset="-122"/>
              <a:ea typeface="楷体" panose="02010609060101010101" pitchFamily="49" charset="-122"/>
            </a:endParaRPr>
          </a:p>
        </p:txBody>
      </p:sp>
      <p:sp>
        <p:nvSpPr>
          <p:cNvPr id="27" name="文本框 26"/>
          <p:cNvSpPr txBox="1"/>
          <p:nvPr/>
        </p:nvSpPr>
        <p:spPr>
          <a:xfrm>
            <a:off x="4755326" y="1039176"/>
            <a:ext cx="2171910" cy="741106"/>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pP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积极回应</a:t>
            </a:r>
            <a:r>
              <a:rPr lang="zh-CN" altLang="en-US" sz="2400" b="1" dirty="0">
                <a:latin typeface="楷体" panose="02010609060101010101" pitchFamily="49" charset="-122"/>
                <a:ea typeface="楷体" panose="02010609060101010101" pitchFamily="49" charset="-122"/>
              </a:rPr>
              <a:t>各国人民普遍关切</a:t>
            </a:r>
            <a:endParaRPr lang="zh-CN" altLang="en-US" sz="2400" b="1" dirty="0">
              <a:latin typeface="楷体" panose="02010609060101010101" pitchFamily="49" charset="-122"/>
              <a:ea typeface="楷体" panose="02010609060101010101" pitchFamily="49" charset="-122"/>
            </a:endParaRPr>
          </a:p>
        </p:txBody>
      </p:sp>
      <p:sp>
        <p:nvSpPr>
          <p:cNvPr id="28" name="文本框 27"/>
          <p:cNvSpPr txBox="1"/>
          <p:nvPr/>
        </p:nvSpPr>
        <p:spPr>
          <a:xfrm>
            <a:off x="8237220" y="2038985"/>
            <a:ext cx="2775585" cy="927735"/>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pPr>
            <a:r>
              <a:rPr lang="zh-CN" altLang="en-US" sz="2400" b="1" dirty="0">
                <a:latin typeface="楷体" panose="02010609060101010101" pitchFamily="49" charset="-122"/>
                <a:ea typeface="楷体" panose="02010609060101010101" pitchFamily="49" charset="-122"/>
              </a:rPr>
              <a:t>为解决人类面临的共同问题</a:t>
            </a: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作出贡献</a:t>
            </a:r>
            <a:endPar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endParaRPr>
          </a:p>
        </p:txBody>
      </p:sp>
      <p:sp>
        <p:nvSpPr>
          <p:cNvPr id="29" name="文本框 28"/>
          <p:cNvSpPr txBox="1"/>
          <p:nvPr/>
        </p:nvSpPr>
        <p:spPr>
          <a:xfrm>
            <a:off x="8732520" y="3696335"/>
            <a:ext cx="2757170" cy="795020"/>
          </a:xfrm>
          <a:prstGeom prst="rect">
            <a:avLst/>
          </a:prstGeom>
        </p:spPr>
        <p:txBody>
          <a:bodyPr>
            <a:noAutofit/>
            <a:extLst>
              <a:ext uri="{4A0BC546-FE56-4ADE-93B0-CB8AF2F6F144}">
                <wpsdc:textFrameExt xmlns:wpsdc="http://www.wps.cn/officeDocument/2022/drawingmlCustomData" type="text"/>
              </a:ext>
            </a:extLst>
          </a:bodyPr>
          <a:lstStyle/>
          <a:p>
            <a:pPr algn="l">
              <a:lnSpc>
                <a:spcPct val="120000"/>
              </a:lnSpc>
            </a:pPr>
            <a:r>
              <a:rPr lang="zh-CN" altLang="en-US" sz="2400" b="1" dirty="0">
                <a:latin typeface="楷体" panose="02010609060101010101" pitchFamily="49" charset="-122"/>
                <a:ea typeface="楷体" panose="02010609060101010101" pitchFamily="49" charset="-122"/>
              </a:rPr>
              <a:t>以海纳百川的宽阔胸襟</a:t>
            </a:r>
            <a:r>
              <a:rPr lang="zh-CN" altLang="en-US" sz="2400" b="1" dirty="0">
                <a:gradFill>
                  <a:gsLst>
                    <a:gs pos="0">
                      <a:srgbClr val="A21110">
                        <a:lumMod val="60000"/>
                        <a:lumOff val="40000"/>
                      </a:srgbClr>
                    </a:gs>
                    <a:gs pos="100000">
                      <a:srgbClr val="A21110"/>
                    </a:gs>
                  </a:gsLst>
                  <a:lin ang="5400000" scaled="1"/>
                </a:gradFill>
                <a:latin typeface="楷体" panose="02010609060101010101" pitchFamily="49" charset="-122"/>
                <a:ea typeface="楷体" panose="02010609060101010101" pitchFamily="49" charset="-122"/>
              </a:rPr>
              <a:t>借鉴吸收</a:t>
            </a:r>
            <a:r>
              <a:rPr lang="zh-CN" altLang="en-US" sz="2400" b="1" dirty="0">
                <a:latin typeface="楷体" panose="02010609060101010101" pitchFamily="49" charset="-122"/>
                <a:ea typeface="楷体" panose="02010609060101010101" pitchFamily="49" charset="-122"/>
              </a:rPr>
              <a:t>人类一切优秀文明成果</a:t>
            </a:r>
            <a:endParaRPr lang="en-US" altLang="zh-CN" sz="2400" b="1" dirty="0">
              <a:latin typeface="楷体" panose="02010609060101010101" pitchFamily="49" charset="-122"/>
              <a:ea typeface="楷体" panose="02010609060101010101" pitchFamily="49" charset="-122"/>
            </a:endParaRPr>
          </a:p>
        </p:txBody>
      </p:sp>
      <p:sp>
        <p:nvSpPr>
          <p:cNvPr id="30" name="任意多边形: 形状 29"/>
          <p:cNvSpPr/>
          <p:nvPr/>
        </p:nvSpPr>
        <p:spPr>
          <a:xfrm>
            <a:off x="3542184" y="2302638"/>
            <a:ext cx="4825990" cy="2412995"/>
          </a:xfrm>
          <a:custGeom>
            <a:avLst/>
            <a:gdLst>
              <a:gd name="connsiteX0" fmla="*/ 0 w 4170769"/>
              <a:gd name="connsiteY0" fmla="*/ 2085385 h 4170769"/>
              <a:gd name="connsiteX1" fmla="*/ 2085385 w 4170769"/>
              <a:gd name="connsiteY1" fmla="*/ 0 h 4170769"/>
              <a:gd name="connsiteX2" fmla="*/ 4170770 w 4170769"/>
              <a:gd name="connsiteY2" fmla="*/ 2085385 h 4170769"/>
              <a:gd name="connsiteX3" fmla="*/ 2085385 w 4170769"/>
              <a:gd name="connsiteY3" fmla="*/ 4170770 h 4170769"/>
              <a:gd name="connsiteX4" fmla="*/ 0 w 4170769"/>
              <a:gd name="connsiteY4" fmla="*/ 2085385 h 4170769"/>
              <a:gd name="connsiteX0-1" fmla="*/ 2085385 w 4170770"/>
              <a:gd name="connsiteY0-2" fmla="*/ 4170770 h 4262210"/>
              <a:gd name="connsiteX1-3" fmla="*/ 0 w 4170770"/>
              <a:gd name="connsiteY1-4" fmla="*/ 2085385 h 4262210"/>
              <a:gd name="connsiteX2-5" fmla="*/ 2085385 w 4170770"/>
              <a:gd name="connsiteY2-6" fmla="*/ 0 h 4262210"/>
              <a:gd name="connsiteX3-7" fmla="*/ 4170770 w 4170770"/>
              <a:gd name="connsiteY3-8" fmla="*/ 2085385 h 4262210"/>
              <a:gd name="connsiteX4-9" fmla="*/ 2176825 w 4170770"/>
              <a:gd name="connsiteY4-10" fmla="*/ 4262210 h 4262210"/>
              <a:gd name="connsiteX0-11" fmla="*/ 2085385 w 4170770"/>
              <a:gd name="connsiteY0-12" fmla="*/ 4170770 h 4170770"/>
              <a:gd name="connsiteX1-13" fmla="*/ 0 w 4170770"/>
              <a:gd name="connsiteY1-14" fmla="*/ 2085385 h 4170770"/>
              <a:gd name="connsiteX2-15" fmla="*/ 2085385 w 4170770"/>
              <a:gd name="connsiteY2-16" fmla="*/ 0 h 4170770"/>
              <a:gd name="connsiteX3-17" fmla="*/ 4170770 w 4170770"/>
              <a:gd name="connsiteY3-18" fmla="*/ 2085385 h 4170770"/>
              <a:gd name="connsiteX0-19" fmla="*/ 0 w 4170770"/>
              <a:gd name="connsiteY0-20" fmla="*/ 2085385 h 2085385"/>
              <a:gd name="connsiteX1-21" fmla="*/ 2085385 w 4170770"/>
              <a:gd name="connsiteY1-22" fmla="*/ 0 h 2085385"/>
              <a:gd name="connsiteX2-23" fmla="*/ 4170770 w 4170770"/>
              <a:gd name="connsiteY2-24" fmla="*/ 2085385 h 2085385"/>
            </a:gdLst>
            <a:ahLst/>
            <a:cxnLst>
              <a:cxn ang="0">
                <a:pos x="connsiteX0-1" y="connsiteY0-2"/>
              </a:cxn>
              <a:cxn ang="0">
                <a:pos x="connsiteX1-3" y="connsiteY1-4"/>
              </a:cxn>
              <a:cxn ang="0">
                <a:pos x="connsiteX2-5" y="connsiteY2-6"/>
              </a:cxn>
            </a:cxnLst>
            <a:rect l="l" t="t" r="r" b="b"/>
            <a:pathLst>
              <a:path w="4170770" h="2085385">
                <a:moveTo>
                  <a:pt x="0" y="2085385"/>
                </a:moveTo>
                <a:cubicBezTo>
                  <a:pt x="0" y="933659"/>
                  <a:pt x="933659" y="0"/>
                  <a:pt x="2085385" y="0"/>
                </a:cubicBezTo>
                <a:cubicBezTo>
                  <a:pt x="3237111" y="0"/>
                  <a:pt x="4170770" y="933659"/>
                  <a:pt x="4170770" y="2085385"/>
                </a:cubicBezTo>
              </a:path>
            </a:pathLst>
          </a:custGeom>
          <a:noFill/>
          <a:ln w="539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8085" y="2464010"/>
            <a:ext cx="3515920" cy="2784839"/>
          </a:xfrm>
          <a:prstGeom prst="rect">
            <a:avLst/>
          </a:prstGeom>
        </p:spPr>
      </p:pic>
      <p:sp>
        <p:nvSpPr>
          <p:cNvPr id="32" name="椭圆 31"/>
          <p:cNvSpPr/>
          <p:nvPr/>
        </p:nvSpPr>
        <p:spPr>
          <a:xfrm>
            <a:off x="3407096" y="4355526"/>
            <a:ext cx="262433" cy="262433"/>
          </a:xfrm>
          <a:prstGeom prst="ellipse">
            <a:avLst/>
          </a:prstGeom>
          <a:solidFill>
            <a:schemeClr val="accent1"/>
          </a:solidFill>
          <a:ln>
            <a:noFill/>
          </a:ln>
          <a:effectLst>
            <a:glow rad="2286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椭圆 32"/>
          <p:cNvSpPr/>
          <p:nvPr/>
        </p:nvSpPr>
        <p:spPr>
          <a:xfrm>
            <a:off x="4082079" y="2905251"/>
            <a:ext cx="262433" cy="262433"/>
          </a:xfrm>
          <a:prstGeom prst="ellipse">
            <a:avLst/>
          </a:prstGeom>
          <a:solidFill>
            <a:schemeClr val="accent1"/>
          </a:solidFill>
          <a:ln>
            <a:noFill/>
          </a:ln>
          <a:effectLst>
            <a:glow rad="2286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33"/>
          <p:cNvSpPr/>
          <p:nvPr/>
        </p:nvSpPr>
        <p:spPr>
          <a:xfrm>
            <a:off x="5810348" y="2179222"/>
            <a:ext cx="262433" cy="262433"/>
          </a:xfrm>
          <a:prstGeom prst="ellipse">
            <a:avLst/>
          </a:prstGeom>
          <a:solidFill>
            <a:schemeClr val="accent1"/>
          </a:solidFill>
          <a:ln>
            <a:noFill/>
          </a:ln>
          <a:effectLst>
            <a:glow rad="2286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p:cNvSpPr/>
          <p:nvPr/>
        </p:nvSpPr>
        <p:spPr>
          <a:xfrm>
            <a:off x="7562285" y="2909903"/>
            <a:ext cx="262433" cy="262433"/>
          </a:xfrm>
          <a:prstGeom prst="ellipse">
            <a:avLst/>
          </a:prstGeom>
          <a:solidFill>
            <a:schemeClr val="accent1"/>
          </a:solidFill>
          <a:ln>
            <a:noFill/>
          </a:ln>
          <a:effectLst>
            <a:glow rad="2286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a:off x="8236957" y="4355526"/>
            <a:ext cx="262433" cy="262433"/>
          </a:xfrm>
          <a:prstGeom prst="ellipse">
            <a:avLst/>
          </a:prstGeom>
          <a:solidFill>
            <a:schemeClr val="accent1"/>
          </a:solidFill>
          <a:ln>
            <a:noFill/>
          </a:ln>
          <a:effectLst>
            <a:glow rad="228600">
              <a:schemeClr val="accent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823814" y="388494"/>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300">
                <a:ln w="6350">
                  <a:noFill/>
                </a:ln>
                <a:solidFill>
                  <a:srgbClr val="C00000"/>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dirty="0"/>
              <a:t>6.</a:t>
            </a:r>
            <a:r>
              <a:rPr lang="zh-CN" altLang="en-US" dirty="0"/>
              <a:t>胸怀天下是中国共产党人特有的境界格局</a:t>
            </a:r>
            <a:endParaRPr lang="zh-CN" altLang="zh-CN" dirty="0"/>
          </a:p>
        </p:txBody>
      </p:sp>
      <p:cxnSp>
        <p:nvCxnSpPr>
          <p:cNvPr id="5" name="直接连接符 4"/>
          <p:cNvCxnSpPr/>
          <p:nvPr/>
        </p:nvCxnSpPr>
        <p:spPr>
          <a:xfrm>
            <a:off x="691589" y="265579"/>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613804" y="514511"/>
            <a:ext cx="3905096"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0288647" y="158148"/>
            <a:ext cx="1211764" cy="334606"/>
            <a:chOff x="10267957" y="861396"/>
            <a:chExt cx="1211764" cy="334606"/>
          </a:xfrm>
        </p:grpSpPr>
        <p:sp>
          <p:nvSpPr>
            <p:cNvPr id="23" name="任意多边形: 形状 22"/>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1" name="任意多边形: 形状 30"/>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8" name="任意多边形: 形状 37"/>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39" name="任意多边形: 形状 38"/>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1000"/>
                                        <p:tgtEl>
                                          <p:spTgt spid="30"/>
                                        </p:tgtEl>
                                      </p:cBhvr>
                                    </p:animEffect>
                                  </p:childTnLst>
                                </p:cTn>
                              </p:par>
                            </p:childTnLst>
                          </p:cTn>
                        </p:par>
                        <p:par>
                          <p:cTn id="13" fill="hold">
                            <p:stCondLst>
                              <p:cond delay="2000"/>
                            </p:stCondLst>
                            <p:childTnLst>
                              <p:par>
                                <p:cTn id="14" presetID="53" presetClass="entr" presetSubtype="16"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1000" fill="hold"/>
                                        <p:tgtEl>
                                          <p:spTgt spid="32"/>
                                        </p:tgtEl>
                                        <p:attrNameLst>
                                          <p:attrName>ppt_w</p:attrName>
                                        </p:attrNameLst>
                                      </p:cBhvr>
                                      <p:tavLst>
                                        <p:tav tm="0">
                                          <p:val>
                                            <p:fltVal val="0"/>
                                          </p:val>
                                        </p:tav>
                                        <p:tav tm="100000">
                                          <p:val>
                                            <p:strVal val="#ppt_w"/>
                                          </p:val>
                                        </p:tav>
                                      </p:tavLst>
                                    </p:anim>
                                    <p:anim calcmode="lin" valueType="num">
                                      <p:cBhvr>
                                        <p:cTn id="17" dur="1000" fill="hold"/>
                                        <p:tgtEl>
                                          <p:spTgt spid="32"/>
                                        </p:tgtEl>
                                        <p:attrNameLst>
                                          <p:attrName>ppt_h</p:attrName>
                                        </p:attrNameLst>
                                      </p:cBhvr>
                                      <p:tavLst>
                                        <p:tav tm="0">
                                          <p:val>
                                            <p:fltVal val="0"/>
                                          </p:val>
                                        </p:tav>
                                        <p:tav tm="100000">
                                          <p:val>
                                            <p:strVal val="#ppt_h"/>
                                          </p:val>
                                        </p:tav>
                                      </p:tavLst>
                                    </p:anim>
                                    <p:animEffect transition="in" filter="fade">
                                      <p:cBhvr>
                                        <p:cTn id="18" dur="1000"/>
                                        <p:tgtEl>
                                          <p:spTgt spid="32"/>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1000"/>
                                        <p:tgtEl>
                                          <p:spTgt spid="25"/>
                                        </p:tgtEl>
                                      </p:cBhvr>
                                    </p:animEffect>
                                  </p:childTnLst>
                                </p:cTn>
                              </p:par>
                            </p:childTnLst>
                          </p:cTn>
                        </p:par>
                        <p:par>
                          <p:cTn id="23" fill="hold">
                            <p:stCondLst>
                              <p:cond delay="4000"/>
                            </p:stCondLst>
                            <p:childTnLst>
                              <p:par>
                                <p:cTn id="24" presetID="53" presetClass="entr" presetSubtype="16"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5000"/>
                            </p:stCondLst>
                            <p:childTnLst>
                              <p:par>
                                <p:cTn id="30" presetID="2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1000"/>
                                        <p:tgtEl>
                                          <p:spTgt spid="26"/>
                                        </p:tgtEl>
                                      </p:cBhvr>
                                    </p:animEffect>
                                  </p:childTnLst>
                                </p:cTn>
                              </p:par>
                            </p:childTnLst>
                          </p:cTn>
                        </p:par>
                        <p:par>
                          <p:cTn id="33" fill="hold">
                            <p:stCondLst>
                              <p:cond delay="6000"/>
                            </p:stCondLst>
                            <p:childTnLst>
                              <p:par>
                                <p:cTn id="34" presetID="53" presetClass="entr" presetSubtype="16"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fltVal val="0"/>
                                          </p:val>
                                        </p:tav>
                                        <p:tav tm="100000">
                                          <p:val>
                                            <p:strVal val="#ppt_w"/>
                                          </p:val>
                                        </p:tav>
                                      </p:tavLst>
                                    </p:anim>
                                    <p:anim calcmode="lin" valueType="num">
                                      <p:cBhvr>
                                        <p:cTn id="37" dur="1000" fill="hold"/>
                                        <p:tgtEl>
                                          <p:spTgt spid="34"/>
                                        </p:tgtEl>
                                        <p:attrNameLst>
                                          <p:attrName>ppt_h</p:attrName>
                                        </p:attrNameLst>
                                      </p:cBhvr>
                                      <p:tavLst>
                                        <p:tav tm="0">
                                          <p:val>
                                            <p:fltVal val="0"/>
                                          </p:val>
                                        </p:tav>
                                        <p:tav tm="100000">
                                          <p:val>
                                            <p:strVal val="#ppt_h"/>
                                          </p:val>
                                        </p:tav>
                                      </p:tavLst>
                                    </p:anim>
                                    <p:animEffect transition="in" filter="fade">
                                      <p:cBhvr>
                                        <p:cTn id="38" dur="1000"/>
                                        <p:tgtEl>
                                          <p:spTgt spid="34"/>
                                        </p:tgtEl>
                                      </p:cBhvr>
                                    </p:animEffect>
                                  </p:childTnLst>
                                </p:cTn>
                              </p:par>
                            </p:childTnLst>
                          </p:cTn>
                        </p:par>
                        <p:par>
                          <p:cTn id="39" fill="hold">
                            <p:stCondLst>
                              <p:cond delay="70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1000"/>
                                        <p:tgtEl>
                                          <p:spTgt spid="27"/>
                                        </p:tgtEl>
                                      </p:cBhvr>
                                    </p:animEffect>
                                  </p:childTnLst>
                                </p:cTn>
                              </p:par>
                            </p:childTnLst>
                          </p:cTn>
                        </p:par>
                        <p:par>
                          <p:cTn id="43" fill="hold">
                            <p:stCondLst>
                              <p:cond delay="8000"/>
                            </p:stCondLst>
                            <p:childTnLst>
                              <p:par>
                                <p:cTn id="44" presetID="53" presetClass="entr" presetSubtype="16"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1000" fill="hold"/>
                                        <p:tgtEl>
                                          <p:spTgt spid="35"/>
                                        </p:tgtEl>
                                        <p:attrNameLst>
                                          <p:attrName>ppt_w</p:attrName>
                                        </p:attrNameLst>
                                      </p:cBhvr>
                                      <p:tavLst>
                                        <p:tav tm="0">
                                          <p:val>
                                            <p:fltVal val="0"/>
                                          </p:val>
                                        </p:tav>
                                        <p:tav tm="100000">
                                          <p:val>
                                            <p:strVal val="#ppt_w"/>
                                          </p:val>
                                        </p:tav>
                                      </p:tavLst>
                                    </p:anim>
                                    <p:anim calcmode="lin" valueType="num">
                                      <p:cBhvr>
                                        <p:cTn id="47" dur="1000" fill="hold"/>
                                        <p:tgtEl>
                                          <p:spTgt spid="35"/>
                                        </p:tgtEl>
                                        <p:attrNameLst>
                                          <p:attrName>ppt_h</p:attrName>
                                        </p:attrNameLst>
                                      </p:cBhvr>
                                      <p:tavLst>
                                        <p:tav tm="0">
                                          <p:val>
                                            <p:fltVal val="0"/>
                                          </p:val>
                                        </p:tav>
                                        <p:tav tm="100000">
                                          <p:val>
                                            <p:strVal val="#ppt_h"/>
                                          </p:val>
                                        </p:tav>
                                      </p:tavLst>
                                    </p:anim>
                                    <p:animEffect transition="in" filter="fade">
                                      <p:cBhvr>
                                        <p:cTn id="48" dur="1000"/>
                                        <p:tgtEl>
                                          <p:spTgt spid="35"/>
                                        </p:tgtEl>
                                      </p:cBhvr>
                                    </p:animEffect>
                                  </p:childTnLst>
                                </p:cTn>
                              </p:par>
                            </p:childTnLst>
                          </p:cTn>
                        </p:par>
                        <p:par>
                          <p:cTn id="49" fill="hold">
                            <p:stCondLst>
                              <p:cond delay="9000"/>
                            </p:stCondLst>
                            <p:childTnLst>
                              <p:par>
                                <p:cTn id="50" presetID="22" presetClass="entr" presetSubtype="8"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000"/>
                                        <p:tgtEl>
                                          <p:spTgt spid="28"/>
                                        </p:tgtEl>
                                      </p:cBhvr>
                                    </p:animEffect>
                                  </p:childTnLst>
                                </p:cTn>
                              </p:par>
                            </p:childTnLst>
                          </p:cTn>
                        </p:par>
                        <p:par>
                          <p:cTn id="53" fill="hold">
                            <p:stCondLst>
                              <p:cond delay="10000"/>
                            </p:stCondLst>
                            <p:childTnLst>
                              <p:par>
                                <p:cTn id="54" presetID="53" presetClass="entr" presetSubtype="16"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1000" fill="hold"/>
                                        <p:tgtEl>
                                          <p:spTgt spid="37"/>
                                        </p:tgtEl>
                                        <p:attrNameLst>
                                          <p:attrName>ppt_w</p:attrName>
                                        </p:attrNameLst>
                                      </p:cBhvr>
                                      <p:tavLst>
                                        <p:tav tm="0">
                                          <p:val>
                                            <p:fltVal val="0"/>
                                          </p:val>
                                        </p:tav>
                                        <p:tav tm="100000">
                                          <p:val>
                                            <p:strVal val="#ppt_w"/>
                                          </p:val>
                                        </p:tav>
                                      </p:tavLst>
                                    </p:anim>
                                    <p:anim calcmode="lin" valueType="num">
                                      <p:cBhvr>
                                        <p:cTn id="57" dur="1000" fill="hold"/>
                                        <p:tgtEl>
                                          <p:spTgt spid="37"/>
                                        </p:tgtEl>
                                        <p:attrNameLst>
                                          <p:attrName>ppt_h</p:attrName>
                                        </p:attrNameLst>
                                      </p:cBhvr>
                                      <p:tavLst>
                                        <p:tav tm="0">
                                          <p:val>
                                            <p:fltVal val="0"/>
                                          </p:val>
                                        </p:tav>
                                        <p:tav tm="100000">
                                          <p:val>
                                            <p:strVal val="#ppt_h"/>
                                          </p:val>
                                        </p:tav>
                                      </p:tavLst>
                                    </p:anim>
                                    <p:animEffect transition="in" filter="fade">
                                      <p:cBhvr>
                                        <p:cTn id="58" dur="1000"/>
                                        <p:tgtEl>
                                          <p:spTgt spid="37"/>
                                        </p:tgtEl>
                                      </p:cBhvr>
                                    </p:animEffect>
                                  </p:childTnLst>
                                </p:cTn>
                              </p:par>
                            </p:childTnLst>
                          </p:cTn>
                        </p:par>
                        <p:par>
                          <p:cTn id="59" fill="hold">
                            <p:stCondLst>
                              <p:cond delay="11000"/>
                            </p:stCondLst>
                            <p:childTnLst>
                              <p:par>
                                <p:cTn id="60" presetID="22" presetClass="entr" presetSubtype="8"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left)">
                                      <p:cBhvr>
                                        <p:cTn id="62" dur="1000"/>
                                        <p:tgtEl>
                                          <p:spTgt spid="29"/>
                                        </p:tgtEl>
                                      </p:cBhvr>
                                    </p:animEffect>
                                  </p:childTnLst>
                                </p:cTn>
                              </p:par>
                            </p:childTnLst>
                          </p:cTn>
                        </p:par>
                        <p:par>
                          <p:cTn id="63" fill="hold">
                            <p:stCondLst>
                              <p:cond delay="12000"/>
                            </p:stCondLst>
                            <p:childTnLst>
                              <p:par>
                                <p:cTn id="64" presetID="42"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28" grpId="0"/>
      <p:bldP spid="29" grpId="0"/>
      <p:bldP spid="30" grpId="0" animBg="1"/>
      <p:bldP spid="32" grpId="0" animBg="1"/>
      <p:bldP spid="33" grpId="0" animBg="1"/>
      <p:bldP spid="34" grpId="0" animBg="1"/>
      <p:bldP spid="35"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831850" y="-114935"/>
            <a:ext cx="10549890" cy="907415"/>
          </a:xfrm>
        </p:spPr>
        <p:txBody>
          <a:bodyPr/>
          <a:p>
            <a:r>
              <a:rPr sz="3200" dirty="0">
                <a:latin typeface="楷体" panose="02010609060101010101" pitchFamily="49" charset="-122"/>
                <a:ea typeface="楷体" panose="02010609060101010101" pitchFamily="49" charset="-122"/>
                <a:sym typeface="+mn-ea"/>
              </a:rPr>
              <a:t>马克思主义理论是为人类求解放的理论</a:t>
            </a:r>
            <a:endParaRPr lang="zh-CN" altLang="en-US" sz="3200" dirty="0">
              <a:latin typeface="楷体" panose="02010609060101010101" pitchFamily="49" charset="-122"/>
              <a:ea typeface="楷体" panose="02010609060101010101" pitchFamily="49" charset="-122"/>
              <a:sym typeface="+mn-ea"/>
            </a:endParaRPr>
          </a:p>
        </p:txBody>
      </p:sp>
      <p:sp>
        <p:nvSpPr>
          <p:cNvPr id="4" name="灯片编号占位符 3"/>
          <p:cNvSpPr>
            <a:spLocks noGrp="1"/>
          </p:cNvSpPr>
          <p:nvPr>
            <p:ph type="sldNum" sz="quarter" idx="12"/>
          </p:nvPr>
        </p:nvSpPr>
        <p:spPr/>
        <p:txBody>
          <a:bodyPr/>
          <a:p>
            <a:fld id="{7F65B630-C7FF-41C0-9923-C5E5E29EED81}" type="slidenum">
              <a:rPr lang="en-US" altLang="zh-CN" smtClean="0"/>
            </a:fld>
            <a:endParaRPr lang="en-US" altLang="zh-CN"/>
          </a:p>
        </p:txBody>
      </p:sp>
      <p:sp>
        <p:nvSpPr>
          <p:cNvPr id="5" name="文本框 4"/>
          <p:cNvSpPr txBox="1"/>
          <p:nvPr/>
        </p:nvSpPr>
        <p:spPr>
          <a:xfrm>
            <a:off x="546735" y="1143000"/>
            <a:ext cx="8098790" cy="5511800"/>
          </a:xfrm>
          <a:prstGeom prst="rect">
            <a:avLst/>
          </a:prstGeom>
          <a:noFill/>
        </p:spPr>
        <p:txBody>
          <a:bodyPr wrap="square" rtlCol="0">
            <a:noAutofit/>
          </a:bodyPr>
          <a:p>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sym typeface="+mn-ea"/>
              </a:rPr>
              <a:t>习近平总书记在纪念马克思诞辰200周年大会上的重要讲话中指出：</a:t>
            </a:r>
            <a:r>
              <a:rPr lang="zh-CN" altLang="en-US" sz="2400" b="1" dirty="0">
                <a:latin typeface="楷体" panose="02010609060101010101" pitchFamily="49" charset="-122"/>
                <a:ea typeface="楷体" panose="02010609060101010101" pitchFamily="49" charset="-122"/>
                <a:sym typeface="+mn-ea"/>
              </a:rPr>
              <a:t>“马克思主义博大精深，归根到底就是一句话，为人类求解放。”</a:t>
            </a:r>
            <a:r>
              <a:rPr lang="zh-CN" altLang="en-US" sz="2400" dirty="0">
                <a:latin typeface="楷体" panose="02010609060101010101" pitchFamily="49" charset="-122"/>
                <a:ea typeface="楷体" panose="02010609060101010101" pitchFamily="49" charset="-122"/>
                <a:sym typeface="+mn-ea"/>
              </a:rPr>
              <a:t>一百多年来，中国共产党始终坚持为这一崇高的事业而奋斗，把中国人民的命运和世界人民的命运联系起来，以胸怀天下的眼光和情怀，实现“国家富强、民族振兴、人民幸福”的中国梦同人类解放、世界大同的共产主义理想同频共振、互促互进</a:t>
            </a:r>
            <a:r>
              <a:rPr lang="zh-CN" altLang="en-US" sz="2400">
                <a:sym typeface="+mn-ea"/>
              </a:rPr>
              <a:t>。</a:t>
            </a:r>
            <a:endParaRPr lang="zh-CN" altLang="en-US" sz="2400">
              <a:sym typeface="+mn-ea"/>
            </a:endParaRPr>
          </a:p>
          <a:p>
            <a:endParaRPr lang="zh-CN" altLang="en-US" sz="2400"/>
          </a:p>
          <a:p>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马克思恩格斯在《共产党宣言》中明确强调：</a:t>
            </a:r>
            <a:r>
              <a:rPr lang="zh-CN" altLang="en-US" sz="2400" b="1" dirty="0">
                <a:latin typeface="楷体" panose="02010609060101010101" pitchFamily="49" charset="-122"/>
                <a:ea typeface="楷体" panose="02010609060101010101" pitchFamily="49" charset="-122"/>
              </a:rPr>
              <a:t>“共产党人可以把自己的理论概括为一句话：消灭私有制。”“代替那存在着阶级和阶级对立的资产阶级旧社会的，将是这样一个联合体，在那里，每个人的自由发展是一切人的自由发展的条件。”</a:t>
            </a:r>
            <a:r>
              <a:rPr lang="zh-CN" altLang="en-US" sz="2400" dirty="0">
                <a:latin typeface="楷体" panose="02010609060101010101" pitchFamily="49" charset="-122"/>
                <a:ea typeface="楷体" panose="02010609060101010101" pitchFamily="49" charset="-122"/>
              </a:rPr>
              <a:t>通过消灭私有制，消灭阶级对立和阶级压迫，实现一切人的解放是马克思主义始终如一的价值追求。</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 </a:t>
            </a:r>
            <a:endParaRPr lang="zh-CN" altLang="en-US"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  </a:t>
            </a:r>
            <a:endParaRPr lang="zh-CN" altLang="en-US" sz="2000"/>
          </a:p>
        </p:txBody>
      </p:sp>
      <p:sp>
        <p:nvSpPr>
          <p:cNvPr id="166" name="任意多边形: 形状 165"/>
          <p:cNvSpPr/>
          <p:nvPr>
            <p:custDataLst>
              <p:tags r:id="rId1"/>
            </p:custDataLst>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1" name="Picture 2"/>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pic>
        <p:nvPicPr>
          <p:cNvPr id="102" name="图片 101"/>
          <p:cNvPicPr/>
          <p:nvPr/>
        </p:nvPicPr>
        <p:blipFill>
          <a:blip r:embed="rId4"/>
          <a:srcRect r="15359"/>
          <a:stretch>
            <a:fillRect/>
          </a:stretch>
        </p:blipFill>
        <p:spPr>
          <a:xfrm>
            <a:off x="8746490" y="1903095"/>
            <a:ext cx="3235960" cy="2588260"/>
          </a:xfrm>
          <a:prstGeom prst="roundRect">
            <a:avLst/>
          </a:prstGeom>
          <a:noFill/>
          <a:ln w="9525">
            <a:noFill/>
          </a:ln>
        </p:spPr>
      </p:pic>
      <p:cxnSp>
        <p:nvCxnSpPr>
          <p:cNvPr id="6" name="直接连接符 5"/>
          <p:cNvCxnSpPr/>
          <p:nvPr>
            <p:custDataLst>
              <p:tags r:id="rId5"/>
            </p:custDataLst>
          </p:nvPr>
        </p:nvCxnSpPr>
        <p:spPr>
          <a:xfrm>
            <a:off x="691589" y="258136"/>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9351010" y="4589145"/>
            <a:ext cx="4064000" cy="368300"/>
          </a:xfrm>
          <a:prstGeom prst="rect">
            <a:avLst/>
          </a:prstGeom>
          <a:noFill/>
        </p:spPr>
        <p:txBody>
          <a:bodyPr wrap="square" rtlCol="0">
            <a:spAutoFit/>
          </a:bodyPr>
          <a:p>
            <a:r>
              <a:rPr lang="zh-CN" altLang="en-US"/>
              <a:t>马克思和</a:t>
            </a:r>
            <a:r>
              <a:rPr lang="zh-CN" altLang="en-US"/>
              <a:t>恩格斯</a:t>
            </a: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89000" y="1340694"/>
            <a:ext cx="10858500" cy="3921569"/>
            <a:chOff x="660400" y="1340694"/>
            <a:chExt cx="10858500" cy="3921569"/>
          </a:xfrm>
        </p:grpSpPr>
        <p:sp>
          <p:nvSpPr>
            <p:cNvPr id="25" name="矩形: 折角 24"/>
            <p:cNvSpPr/>
            <p:nvPr/>
          </p:nvSpPr>
          <p:spPr>
            <a:xfrm>
              <a:off x="894002" y="1595737"/>
              <a:ext cx="10624898" cy="3370608"/>
            </a:xfrm>
            <a:prstGeom prst="foldedCorner">
              <a:avLst>
                <a:gd name="adj" fmla="val 0"/>
              </a:avLst>
            </a:prstGeom>
            <a:solidFill>
              <a:schemeClr val="accent2">
                <a:alpha val="15000"/>
              </a:schemeClr>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26" name="矩形: 折角 25"/>
            <p:cNvSpPr/>
            <p:nvPr/>
          </p:nvSpPr>
          <p:spPr>
            <a:xfrm>
              <a:off x="660400" y="1891655"/>
              <a:ext cx="10624898" cy="3370608"/>
            </a:xfrm>
            <a:prstGeom prst="foldedCorner">
              <a:avLst/>
            </a:prstGeom>
            <a:solidFill>
              <a:schemeClr val="bg1"/>
            </a:solidFill>
            <a:ln w="38100">
              <a:noFill/>
              <a:round/>
            </a:ln>
            <a:effectLst>
              <a:outerShdw blurRad="50800" dist="50800" dir="5400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grpSp>
          <p:nvGrpSpPr>
            <p:cNvPr id="13" name="组合 12"/>
            <p:cNvGrpSpPr/>
            <p:nvPr/>
          </p:nvGrpSpPr>
          <p:grpSpPr>
            <a:xfrm>
              <a:off x="9661839" y="1340694"/>
              <a:ext cx="1664751" cy="459690"/>
              <a:chOff x="10267957" y="861396"/>
              <a:chExt cx="1211764" cy="334606"/>
            </a:xfrm>
          </p:grpSpPr>
          <p:sp>
            <p:nvSpPr>
              <p:cNvPr id="14" name="任意多边形: 形状 13"/>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5" name="任意多边形: 形状 14"/>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6" name="任意多边形: 形状 15"/>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7" name="任意多边形: 形状 16"/>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sp>
        <p:nvSpPr>
          <p:cNvPr id="8" name="任意多边形: 形状 7"/>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7" name="文本框 6"/>
          <p:cNvSpPr txBox="1"/>
          <p:nvPr/>
        </p:nvSpPr>
        <p:spPr>
          <a:xfrm>
            <a:off x="2349400" y="2702232"/>
            <a:ext cx="7704098" cy="1834515"/>
          </a:xfrm>
          <a:prstGeom prst="rect">
            <a:avLst/>
          </a:prstGeom>
        </p:spPr>
        <p:txBody>
          <a:bodyPr>
            <a:noAutofit/>
            <a:extLst>
              <a:ext uri="{4A0BC546-FE56-4ADE-93B0-CB8AF2F6F144}">
                <wpsdc:textFrameExt xmlns:wpsdc="http://www.wps.cn/officeDocument/2022/drawingmlCustomData" type="text"/>
              </a:ext>
            </a:extLst>
          </a:bodyPr>
          <a:lstStyle>
            <a:defPPr>
              <a:defRPr lang="zh-CN"/>
            </a:defPPr>
            <a:lvl1pPr algn="ctr">
              <a:lnSpc>
                <a:spcPct val="120000"/>
              </a:lnSpc>
              <a:defRPr sz="2400" b="1">
                <a:latin typeface="Arial" panose="020B0604020202020204" pitchFamily="34" charset="0"/>
                <a:ea typeface="微软雅黑" panose="020B0503020204020204" charset="-122"/>
              </a:defRPr>
            </a:lvl1pPr>
          </a:lstStyle>
          <a:p>
            <a:pPr algn="l"/>
            <a:r>
              <a:rPr lang="zh-CN" altLang="zh-CN" sz="2800" dirty="0">
                <a:solidFill>
                  <a:schemeClr val="accent1"/>
                </a:solidFill>
                <a:latin typeface="+mn-ea"/>
              </a:rPr>
              <a:t>习近平新时代中国特色社会主义思想</a:t>
            </a:r>
            <a:r>
              <a:rPr lang="zh-CN" altLang="zh-CN" sz="2800" dirty="0"/>
              <a:t>是坚持和运用辩证唯物主义和历史唯物主义的光辉典范，请谈一谈你的认识。</a:t>
            </a:r>
            <a:endParaRPr lang="zh-CN" altLang="en-US" sz="2800" dirty="0"/>
          </a:p>
        </p:txBody>
      </p:sp>
      <p:grpSp>
        <p:nvGrpSpPr>
          <p:cNvPr id="188" name="组合 187"/>
          <p:cNvGrpSpPr/>
          <p:nvPr/>
        </p:nvGrpSpPr>
        <p:grpSpPr>
          <a:xfrm>
            <a:off x="198535" y="639621"/>
            <a:ext cx="4012706" cy="2156531"/>
            <a:chOff x="198535" y="639621"/>
            <a:chExt cx="4012706" cy="2156531"/>
          </a:xfrm>
        </p:grpSpPr>
        <p:sp>
          <p:nvSpPr>
            <p:cNvPr id="187" name="对话气泡: 矩形 186"/>
            <p:cNvSpPr/>
            <p:nvPr/>
          </p:nvSpPr>
          <p:spPr>
            <a:xfrm>
              <a:off x="1725020" y="1308621"/>
              <a:ext cx="2252619" cy="964014"/>
            </a:xfrm>
            <a:custGeom>
              <a:avLst/>
              <a:gdLst>
                <a:gd name="connsiteX0" fmla="*/ 0 w 1998619"/>
                <a:gd name="connsiteY0" fmla="*/ 0 h 643541"/>
                <a:gd name="connsiteX1" fmla="*/ 333103 w 1998619"/>
                <a:gd name="connsiteY1" fmla="*/ 0 h 643541"/>
                <a:gd name="connsiteX2" fmla="*/ 333103 w 1998619"/>
                <a:gd name="connsiteY2" fmla="*/ 0 h 643541"/>
                <a:gd name="connsiteX3" fmla="*/ 832758 w 1998619"/>
                <a:gd name="connsiteY3" fmla="*/ 0 h 643541"/>
                <a:gd name="connsiteX4" fmla="*/ 1998619 w 1998619"/>
                <a:gd name="connsiteY4" fmla="*/ 0 h 643541"/>
                <a:gd name="connsiteX5" fmla="*/ 1998619 w 1998619"/>
                <a:gd name="connsiteY5" fmla="*/ 375399 h 643541"/>
                <a:gd name="connsiteX6" fmla="*/ 1998619 w 1998619"/>
                <a:gd name="connsiteY6" fmla="*/ 375399 h 643541"/>
                <a:gd name="connsiteX7" fmla="*/ 1998619 w 1998619"/>
                <a:gd name="connsiteY7" fmla="*/ 536284 h 643541"/>
                <a:gd name="connsiteX8" fmla="*/ 1998619 w 1998619"/>
                <a:gd name="connsiteY8" fmla="*/ 643541 h 643541"/>
                <a:gd name="connsiteX9" fmla="*/ 832758 w 1998619"/>
                <a:gd name="connsiteY9" fmla="*/ 643541 h 643541"/>
                <a:gd name="connsiteX10" fmla="*/ 135906 w 1998619"/>
                <a:gd name="connsiteY10" fmla="*/ 896704 h 643541"/>
                <a:gd name="connsiteX11" fmla="*/ 333103 w 1998619"/>
                <a:gd name="connsiteY11" fmla="*/ 643541 h 643541"/>
                <a:gd name="connsiteX12" fmla="*/ 0 w 1998619"/>
                <a:gd name="connsiteY12" fmla="*/ 643541 h 643541"/>
                <a:gd name="connsiteX13" fmla="*/ 0 w 1998619"/>
                <a:gd name="connsiteY13" fmla="*/ 536284 h 643541"/>
                <a:gd name="connsiteX14" fmla="*/ 0 w 1998619"/>
                <a:gd name="connsiteY14" fmla="*/ 375399 h 643541"/>
                <a:gd name="connsiteX15" fmla="*/ 0 w 1998619"/>
                <a:gd name="connsiteY15" fmla="*/ 375399 h 643541"/>
                <a:gd name="connsiteX16" fmla="*/ 0 w 1998619"/>
                <a:gd name="connsiteY16" fmla="*/ 0 h 643541"/>
                <a:gd name="connsiteX0-1" fmla="*/ 0 w 1998619"/>
                <a:gd name="connsiteY0-2" fmla="*/ 0 h 896704"/>
                <a:gd name="connsiteX1-3" fmla="*/ 333103 w 1998619"/>
                <a:gd name="connsiteY1-4" fmla="*/ 0 h 896704"/>
                <a:gd name="connsiteX2-5" fmla="*/ 333103 w 1998619"/>
                <a:gd name="connsiteY2-6" fmla="*/ 0 h 896704"/>
                <a:gd name="connsiteX3-7" fmla="*/ 832758 w 1998619"/>
                <a:gd name="connsiteY3-8" fmla="*/ 0 h 896704"/>
                <a:gd name="connsiteX4-9" fmla="*/ 1998619 w 1998619"/>
                <a:gd name="connsiteY4-10" fmla="*/ 0 h 896704"/>
                <a:gd name="connsiteX5-11" fmla="*/ 1998619 w 1998619"/>
                <a:gd name="connsiteY5-12" fmla="*/ 375399 h 896704"/>
                <a:gd name="connsiteX6-13" fmla="*/ 1998619 w 1998619"/>
                <a:gd name="connsiteY6-14" fmla="*/ 536284 h 896704"/>
                <a:gd name="connsiteX7-15" fmla="*/ 1998619 w 1998619"/>
                <a:gd name="connsiteY7-16" fmla="*/ 643541 h 896704"/>
                <a:gd name="connsiteX8-17" fmla="*/ 832758 w 1998619"/>
                <a:gd name="connsiteY8-18" fmla="*/ 643541 h 896704"/>
                <a:gd name="connsiteX9-19" fmla="*/ 135906 w 1998619"/>
                <a:gd name="connsiteY9-20" fmla="*/ 896704 h 896704"/>
                <a:gd name="connsiteX10-21" fmla="*/ 333103 w 1998619"/>
                <a:gd name="connsiteY10-22" fmla="*/ 643541 h 896704"/>
                <a:gd name="connsiteX11-23" fmla="*/ 0 w 1998619"/>
                <a:gd name="connsiteY11-24" fmla="*/ 643541 h 896704"/>
                <a:gd name="connsiteX12-25" fmla="*/ 0 w 1998619"/>
                <a:gd name="connsiteY12-26" fmla="*/ 536284 h 896704"/>
                <a:gd name="connsiteX13-27" fmla="*/ 0 w 1998619"/>
                <a:gd name="connsiteY13-28" fmla="*/ 375399 h 896704"/>
                <a:gd name="connsiteX14-29" fmla="*/ 0 w 1998619"/>
                <a:gd name="connsiteY14-30" fmla="*/ 375399 h 896704"/>
                <a:gd name="connsiteX15-31" fmla="*/ 0 w 1998619"/>
                <a:gd name="connsiteY15-32" fmla="*/ 0 h 896704"/>
                <a:gd name="connsiteX0-33" fmla="*/ 0 w 1998619"/>
                <a:gd name="connsiteY0-34" fmla="*/ 0 h 896704"/>
                <a:gd name="connsiteX1-35" fmla="*/ 333103 w 1998619"/>
                <a:gd name="connsiteY1-36" fmla="*/ 0 h 896704"/>
                <a:gd name="connsiteX2-37" fmla="*/ 333103 w 1998619"/>
                <a:gd name="connsiteY2-38" fmla="*/ 0 h 896704"/>
                <a:gd name="connsiteX3-39" fmla="*/ 832758 w 1998619"/>
                <a:gd name="connsiteY3-40" fmla="*/ 0 h 896704"/>
                <a:gd name="connsiteX4-41" fmla="*/ 1998619 w 1998619"/>
                <a:gd name="connsiteY4-42" fmla="*/ 0 h 896704"/>
                <a:gd name="connsiteX5-43" fmla="*/ 1998619 w 1998619"/>
                <a:gd name="connsiteY5-44" fmla="*/ 536284 h 896704"/>
                <a:gd name="connsiteX6-45" fmla="*/ 1998619 w 1998619"/>
                <a:gd name="connsiteY6-46" fmla="*/ 643541 h 896704"/>
                <a:gd name="connsiteX7-47" fmla="*/ 832758 w 1998619"/>
                <a:gd name="connsiteY7-48" fmla="*/ 643541 h 896704"/>
                <a:gd name="connsiteX8-49" fmla="*/ 135906 w 1998619"/>
                <a:gd name="connsiteY8-50" fmla="*/ 896704 h 896704"/>
                <a:gd name="connsiteX9-51" fmla="*/ 333103 w 1998619"/>
                <a:gd name="connsiteY9-52" fmla="*/ 643541 h 896704"/>
                <a:gd name="connsiteX10-53" fmla="*/ 0 w 1998619"/>
                <a:gd name="connsiteY10-54" fmla="*/ 643541 h 896704"/>
                <a:gd name="connsiteX11-55" fmla="*/ 0 w 1998619"/>
                <a:gd name="connsiteY11-56" fmla="*/ 536284 h 896704"/>
                <a:gd name="connsiteX12-57" fmla="*/ 0 w 1998619"/>
                <a:gd name="connsiteY12-58" fmla="*/ 375399 h 896704"/>
                <a:gd name="connsiteX13-59" fmla="*/ 0 w 1998619"/>
                <a:gd name="connsiteY13-60" fmla="*/ 375399 h 896704"/>
                <a:gd name="connsiteX14-61" fmla="*/ 0 w 1998619"/>
                <a:gd name="connsiteY14-62" fmla="*/ 0 h 896704"/>
                <a:gd name="connsiteX0-63" fmla="*/ 0 w 1998619"/>
                <a:gd name="connsiteY0-64" fmla="*/ 0 h 896704"/>
                <a:gd name="connsiteX1-65" fmla="*/ 333103 w 1998619"/>
                <a:gd name="connsiteY1-66" fmla="*/ 0 h 896704"/>
                <a:gd name="connsiteX2-67" fmla="*/ 333103 w 1998619"/>
                <a:gd name="connsiteY2-68" fmla="*/ 0 h 896704"/>
                <a:gd name="connsiteX3-69" fmla="*/ 832758 w 1998619"/>
                <a:gd name="connsiteY3-70" fmla="*/ 0 h 896704"/>
                <a:gd name="connsiteX4-71" fmla="*/ 1998619 w 1998619"/>
                <a:gd name="connsiteY4-72" fmla="*/ 0 h 896704"/>
                <a:gd name="connsiteX5-73" fmla="*/ 1998619 w 1998619"/>
                <a:gd name="connsiteY5-74" fmla="*/ 643541 h 896704"/>
                <a:gd name="connsiteX6-75" fmla="*/ 832758 w 1998619"/>
                <a:gd name="connsiteY6-76" fmla="*/ 643541 h 896704"/>
                <a:gd name="connsiteX7-77" fmla="*/ 135906 w 1998619"/>
                <a:gd name="connsiteY7-78" fmla="*/ 896704 h 896704"/>
                <a:gd name="connsiteX8-79" fmla="*/ 333103 w 1998619"/>
                <a:gd name="connsiteY8-80" fmla="*/ 643541 h 896704"/>
                <a:gd name="connsiteX9-81" fmla="*/ 0 w 1998619"/>
                <a:gd name="connsiteY9-82" fmla="*/ 643541 h 896704"/>
                <a:gd name="connsiteX10-83" fmla="*/ 0 w 1998619"/>
                <a:gd name="connsiteY10-84" fmla="*/ 536284 h 896704"/>
                <a:gd name="connsiteX11-85" fmla="*/ 0 w 1998619"/>
                <a:gd name="connsiteY11-86" fmla="*/ 375399 h 896704"/>
                <a:gd name="connsiteX12-87" fmla="*/ 0 w 1998619"/>
                <a:gd name="connsiteY12-88" fmla="*/ 375399 h 896704"/>
                <a:gd name="connsiteX13-89" fmla="*/ 0 w 1998619"/>
                <a:gd name="connsiteY13-90" fmla="*/ 0 h 896704"/>
                <a:gd name="connsiteX0-91" fmla="*/ 0 w 2161179"/>
                <a:gd name="connsiteY0-92" fmla="*/ 10160 h 906864"/>
                <a:gd name="connsiteX1-93" fmla="*/ 333103 w 2161179"/>
                <a:gd name="connsiteY1-94" fmla="*/ 10160 h 906864"/>
                <a:gd name="connsiteX2-95" fmla="*/ 333103 w 2161179"/>
                <a:gd name="connsiteY2-96" fmla="*/ 10160 h 906864"/>
                <a:gd name="connsiteX3-97" fmla="*/ 832758 w 2161179"/>
                <a:gd name="connsiteY3-98" fmla="*/ 10160 h 906864"/>
                <a:gd name="connsiteX4-99" fmla="*/ 2161179 w 2161179"/>
                <a:gd name="connsiteY4-100" fmla="*/ 0 h 906864"/>
                <a:gd name="connsiteX5-101" fmla="*/ 1998619 w 2161179"/>
                <a:gd name="connsiteY5-102" fmla="*/ 653701 h 906864"/>
                <a:gd name="connsiteX6-103" fmla="*/ 832758 w 2161179"/>
                <a:gd name="connsiteY6-104" fmla="*/ 653701 h 906864"/>
                <a:gd name="connsiteX7-105" fmla="*/ 135906 w 2161179"/>
                <a:gd name="connsiteY7-106" fmla="*/ 906864 h 906864"/>
                <a:gd name="connsiteX8-107" fmla="*/ 333103 w 2161179"/>
                <a:gd name="connsiteY8-108" fmla="*/ 653701 h 906864"/>
                <a:gd name="connsiteX9-109" fmla="*/ 0 w 2161179"/>
                <a:gd name="connsiteY9-110" fmla="*/ 653701 h 906864"/>
                <a:gd name="connsiteX10-111" fmla="*/ 0 w 2161179"/>
                <a:gd name="connsiteY10-112" fmla="*/ 546444 h 906864"/>
                <a:gd name="connsiteX11-113" fmla="*/ 0 w 2161179"/>
                <a:gd name="connsiteY11-114" fmla="*/ 385559 h 906864"/>
                <a:gd name="connsiteX12-115" fmla="*/ 0 w 2161179"/>
                <a:gd name="connsiteY12-116" fmla="*/ 385559 h 906864"/>
                <a:gd name="connsiteX13-117" fmla="*/ 0 w 2161179"/>
                <a:gd name="connsiteY13-118" fmla="*/ 10160 h 906864"/>
                <a:gd name="connsiteX0-119" fmla="*/ 0 w 2161179"/>
                <a:gd name="connsiteY0-120" fmla="*/ 10160 h 906864"/>
                <a:gd name="connsiteX1-121" fmla="*/ 333103 w 2161179"/>
                <a:gd name="connsiteY1-122" fmla="*/ 10160 h 906864"/>
                <a:gd name="connsiteX2-123" fmla="*/ 333103 w 2161179"/>
                <a:gd name="connsiteY2-124" fmla="*/ 10160 h 906864"/>
                <a:gd name="connsiteX3-125" fmla="*/ 832758 w 2161179"/>
                <a:gd name="connsiteY3-126" fmla="*/ 10160 h 906864"/>
                <a:gd name="connsiteX4-127" fmla="*/ 2161179 w 2161179"/>
                <a:gd name="connsiteY4-128" fmla="*/ 0 h 906864"/>
                <a:gd name="connsiteX5-129" fmla="*/ 1866539 w 2161179"/>
                <a:gd name="connsiteY5-130" fmla="*/ 663861 h 906864"/>
                <a:gd name="connsiteX6-131" fmla="*/ 832758 w 2161179"/>
                <a:gd name="connsiteY6-132" fmla="*/ 653701 h 906864"/>
                <a:gd name="connsiteX7-133" fmla="*/ 135906 w 2161179"/>
                <a:gd name="connsiteY7-134" fmla="*/ 906864 h 906864"/>
                <a:gd name="connsiteX8-135" fmla="*/ 333103 w 2161179"/>
                <a:gd name="connsiteY8-136" fmla="*/ 653701 h 906864"/>
                <a:gd name="connsiteX9-137" fmla="*/ 0 w 2161179"/>
                <a:gd name="connsiteY9-138" fmla="*/ 653701 h 906864"/>
                <a:gd name="connsiteX10-139" fmla="*/ 0 w 2161179"/>
                <a:gd name="connsiteY10-140" fmla="*/ 546444 h 906864"/>
                <a:gd name="connsiteX11-141" fmla="*/ 0 w 2161179"/>
                <a:gd name="connsiteY11-142" fmla="*/ 385559 h 906864"/>
                <a:gd name="connsiteX12-143" fmla="*/ 0 w 2161179"/>
                <a:gd name="connsiteY12-144" fmla="*/ 385559 h 906864"/>
                <a:gd name="connsiteX13-145" fmla="*/ 0 w 2161179"/>
                <a:gd name="connsiteY13-146" fmla="*/ 10160 h 906864"/>
                <a:gd name="connsiteX0-147" fmla="*/ 0 w 2161179"/>
                <a:gd name="connsiteY0-148" fmla="*/ 10160 h 906864"/>
                <a:gd name="connsiteX1-149" fmla="*/ 333103 w 2161179"/>
                <a:gd name="connsiteY1-150" fmla="*/ 10160 h 906864"/>
                <a:gd name="connsiteX2-151" fmla="*/ 333103 w 2161179"/>
                <a:gd name="connsiteY2-152" fmla="*/ 10160 h 906864"/>
                <a:gd name="connsiteX3-153" fmla="*/ 832758 w 2161179"/>
                <a:gd name="connsiteY3-154" fmla="*/ 10160 h 906864"/>
                <a:gd name="connsiteX4-155" fmla="*/ 2161179 w 2161179"/>
                <a:gd name="connsiteY4-156" fmla="*/ 0 h 906864"/>
                <a:gd name="connsiteX5-157" fmla="*/ 1866539 w 2161179"/>
                <a:gd name="connsiteY5-158" fmla="*/ 663861 h 906864"/>
                <a:gd name="connsiteX6-159" fmla="*/ 832758 w 2161179"/>
                <a:gd name="connsiteY6-160" fmla="*/ 653701 h 906864"/>
                <a:gd name="connsiteX7-161" fmla="*/ 135906 w 2161179"/>
                <a:gd name="connsiteY7-162" fmla="*/ 906864 h 906864"/>
                <a:gd name="connsiteX8-163" fmla="*/ 333103 w 2161179"/>
                <a:gd name="connsiteY8-164" fmla="*/ 653701 h 906864"/>
                <a:gd name="connsiteX9-165" fmla="*/ 0 w 2161179"/>
                <a:gd name="connsiteY9-166" fmla="*/ 653701 h 906864"/>
                <a:gd name="connsiteX10-167" fmla="*/ 0 w 2161179"/>
                <a:gd name="connsiteY10-168" fmla="*/ 546444 h 906864"/>
                <a:gd name="connsiteX11-169" fmla="*/ 0 w 2161179"/>
                <a:gd name="connsiteY11-170" fmla="*/ 385559 h 906864"/>
                <a:gd name="connsiteX12-171" fmla="*/ 0 w 2161179"/>
                <a:gd name="connsiteY12-172" fmla="*/ 10160 h 906864"/>
                <a:gd name="connsiteX0-173" fmla="*/ 0 w 2161179"/>
                <a:gd name="connsiteY0-174" fmla="*/ 10160 h 906864"/>
                <a:gd name="connsiteX1-175" fmla="*/ 333103 w 2161179"/>
                <a:gd name="connsiteY1-176" fmla="*/ 10160 h 906864"/>
                <a:gd name="connsiteX2-177" fmla="*/ 333103 w 2161179"/>
                <a:gd name="connsiteY2-178" fmla="*/ 10160 h 906864"/>
                <a:gd name="connsiteX3-179" fmla="*/ 832758 w 2161179"/>
                <a:gd name="connsiteY3-180" fmla="*/ 10160 h 906864"/>
                <a:gd name="connsiteX4-181" fmla="*/ 2161179 w 2161179"/>
                <a:gd name="connsiteY4-182" fmla="*/ 0 h 906864"/>
                <a:gd name="connsiteX5-183" fmla="*/ 1866539 w 2161179"/>
                <a:gd name="connsiteY5-184" fmla="*/ 663861 h 906864"/>
                <a:gd name="connsiteX6-185" fmla="*/ 832758 w 2161179"/>
                <a:gd name="connsiteY6-186" fmla="*/ 653701 h 906864"/>
                <a:gd name="connsiteX7-187" fmla="*/ 135906 w 2161179"/>
                <a:gd name="connsiteY7-188" fmla="*/ 906864 h 906864"/>
                <a:gd name="connsiteX8-189" fmla="*/ 333103 w 2161179"/>
                <a:gd name="connsiteY8-190" fmla="*/ 653701 h 906864"/>
                <a:gd name="connsiteX9-191" fmla="*/ 0 w 2161179"/>
                <a:gd name="connsiteY9-192" fmla="*/ 653701 h 906864"/>
                <a:gd name="connsiteX10-193" fmla="*/ 0 w 2161179"/>
                <a:gd name="connsiteY10-194" fmla="*/ 546444 h 906864"/>
                <a:gd name="connsiteX11-195" fmla="*/ 0 w 2161179"/>
                <a:gd name="connsiteY11-196" fmla="*/ 10160 h 906864"/>
                <a:gd name="connsiteX0-197" fmla="*/ 0 w 2161179"/>
                <a:gd name="connsiteY0-198" fmla="*/ 10160 h 906864"/>
                <a:gd name="connsiteX1-199" fmla="*/ 333103 w 2161179"/>
                <a:gd name="connsiteY1-200" fmla="*/ 10160 h 906864"/>
                <a:gd name="connsiteX2-201" fmla="*/ 333103 w 2161179"/>
                <a:gd name="connsiteY2-202" fmla="*/ 10160 h 906864"/>
                <a:gd name="connsiteX3-203" fmla="*/ 832758 w 2161179"/>
                <a:gd name="connsiteY3-204" fmla="*/ 10160 h 906864"/>
                <a:gd name="connsiteX4-205" fmla="*/ 2161179 w 2161179"/>
                <a:gd name="connsiteY4-206" fmla="*/ 0 h 906864"/>
                <a:gd name="connsiteX5-207" fmla="*/ 1866539 w 2161179"/>
                <a:gd name="connsiteY5-208" fmla="*/ 663861 h 906864"/>
                <a:gd name="connsiteX6-209" fmla="*/ 832758 w 2161179"/>
                <a:gd name="connsiteY6-210" fmla="*/ 653701 h 906864"/>
                <a:gd name="connsiteX7-211" fmla="*/ 135906 w 2161179"/>
                <a:gd name="connsiteY7-212" fmla="*/ 906864 h 906864"/>
                <a:gd name="connsiteX8-213" fmla="*/ 333103 w 2161179"/>
                <a:gd name="connsiteY8-214" fmla="*/ 653701 h 906864"/>
                <a:gd name="connsiteX9-215" fmla="*/ 0 w 2161179"/>
                <a:gd name="connsiteY9-216" fmla="*/ 653701 h 906864"/>
                <a:gd name="connsiteX10-217" fmla="*/ 0 w 2161179"/>
                <a:gd name="connsiteY10-218" fmla="*/ 10160 h 906864"/>
                <a:gd name="connsiteX0-219" fmla="*/ 0 w 2161179"/>
                <a:gd name="connsiteY0-220" fmla="*/ 10160 h 906864"/>
                <a:gd name="connsiteX1-221" fmla="*/ 333103 w 2161179"/>
                <a:gd name="connsiteY1-222" fmla="*/ 10160 h 906864"/>
                <a:gd name="connsiteX2-223" fmla="*/ 333103 w 2161179"/>
                <a:gd name="connsiteY2-224" fmla="*/ 10160 h 906864"/>
                <a:gd name="connsiteX3-225" fmla="*/ 2161179 w 2161179"/>
                <a:gd name="connsiteY3-226" fmla="*/ 0 h 906864"/>
                <a:gd name="connsiteX4-227" fmla="*/ 1866539 w 2161179"/>
                <a:gd name="connsiteY4-228" fmla="*/ 663861 h 906864"/>
                <a:gd name="connsiteX5-229" fmla="*/ 832758 w 2161179"/>
                <a:gd name="connsiteY5-230" fmla="*/ 653701 h 906864"/>
                <a:gd name="connsiteX6-231" fmla="*/ 135906 w 2161179"/>
                <a:gd name="connsiteY6-232" fmla="*/ 906864 h 906864"/>
                <a:gd name="connsiteX7-233" fmla="*/ 333103 w 2161179"/>
                <a:gd name="connsiteY7-234" fmla="*/ 653701 h 906864"/>
                <a:gd name="connsiteX8-235" fmla="*/ 0 w 2161179"/>
                <a:gd name="connsiteY8-236" fmla="*/ 653701 h 906864"/>
                <a:gd name="connsiteX9-237" fmla="*/ 0 w 2161179"/>
                <a:gd name="connsiteY9-238" fmla="*/ 10160 h 906864"/>
                <a:gd name="connsiteX0-239" fmla="*/ 0 w 2161179"/>
                <a:gd name="connsiteY0-240" fmla="*/ 10160 h 906864"/>
                <a:gd name="connsiteX1-241" fmla="*/ 333103 w 2161179"/>
                <a:gd name="connsiteY1-242" fmla="*/ 10160 h 906864"/>
                <a:gd name="connsiteX2-243" fmla="*/ 2161179 w 2161179"/>
                <a:gd name="connsiteY2-244" fmla="*/ 0 h 906864"/>
                <a:gd name="connsiteX3-245" fmla="*/ 1866539 w 2161179"/>
                <a:gd name="connsiteY3-246" fmla="*/ 663861 h 906864"/>
                <a:gd name="connsiteX4-247" fmla="*/ 832758 w 2161179"/>
                <a:gd name="connsiteY4-248" fmla="*/ 653701 h 906864"/>
                <a:gd name="connsiteX5-249" fmla="*/ 135906 w 2161179"/>
                <a:gd name="connsiteY5-250" fmla="*/ 906864 h 906864"/>
                <a:gd name="connsiteX6-251" fmla="*/ 333103 w 2161179"/>
                <a:gd name="connsiteY6-252" fmla="*/ 653701 h 906864"/>
                <a:gd name="connsiteX7-253" fmla="*/ 0 w 2161179"/>
                <a:gd name="connsiteY7-254" fmla="*/ 653701 h 906864"/>
                <a:gd name="connsiteX8-255" fmla="*/ 0 w 2161179"/>
                <a:gd name="connsiteY8-256" fmla="*/ 10160 h 906864"/>
                <a:gd name="connsiteX0-257" fmla="*/ 0 w 2161179"/>
                <a:gd name="connsiteY0-258" fmla="*/ 10160 h 906864"/>
                <a:gd name="connsiteX1-259" fmla="*/ 2161179 w 2161179"/>
                <a:gd name="connsiteY1-260" fmla="*/ 0 h 906864"/>
                <a:gd name="connsiteX2-261" fmla="*/ 1866539 w 2161179"/>
                <a:gd name="connsiteY2-262" fmla="*/ 663861 h 906864"/>
                <a:gd name="connsiteX3-263" fmla="*/ 832758 w 2161179"/>
                <a:gd name="connsiteY3-264" fmla="*/ 653701 h 906864"/>
                <a:gd name="connsiteX4-265" fmla="*/ 135906 w 2161179"/>
                <a:gd name="connsiteY4-266" fmla="*/ 906864 h 906864"/>
                <a:gd name="connsiteX5-267" fmla="*/ 333103 w 2161179"/>
                <a:gd name="connsiteY5-268" fmla="*/ 653701 h 906864"/>
                <a:gd name="connsiteX6-269" fmla="*/ 0 w 2161179"/>
                <a:gd name="connsiteY6-270" fmla="*/ 653701 h 906864"/>
                <a:gd name="connsiteX7-271" fmla="*/ 0 w 2161179"/>
                <a:gd name="connsiteY7-272" fmla="*/ 10160 h 906864"/>
                <a:gd name="connsiteX0-273" fmla="*/ 0 w 2252619"/>
                <a:gd name="connsiteY0-274" fmla="*/ 71120 h 906864"/>
                <a:gd name="connsiteX1-275" fmla="*/ 2252619 w 2252619"/>
                <a:gd name="connsiteY1-276" fmla="*/ 0 h 906864"/>
                <a:gd name="connsiteX2-277" fmla="*/ 1957979 w 2252619"/>
                <a:gd name="connsiteY2-278" fmla="*/ 663861 h 906864"/>
                <a:gd name="connsiteX3-279" fmla="*/ 924198 w 2252619"/>
                <a:gd name="connsiteY3-280" fmla="*/ 653701 h 906864"/>
                <a:gd name="connsiteX4-281" fmla="*/ 227346 w 2252619"/>
                <a:gd name="connsiteY4-282" fmla="*/ 906864 h 906864"/>
                <a:gd name="connsiteX5-283" fmla="*/ 424543 w 2252619"/>
                <a:gd name="connsiteY5-284" fmla="*/ 653701 h 906864"/>
                <a:gd name="connsiteX6-285" fmla="*/ 91440 w 2252619"/>
                <a:gd name="connsiteY6-286" fmla="*/ 653701 h 906864"/>
                <a:gd name="connsiteX7-287" fmla="*/ 0 w 2252619"/>
                <a:gd name="connsiteY7-288" fmla="*/ 71120 h 906864"/>
                <a:gd name="connsiteX0-289" fmla="*/ 0 w 2252619"/>
                <a:gd name="connsiteY0-290" fmla="*/ 60960 h 906864"/>
                <a:gd name="connsiteX1-291" fmla="*/ 2252619 w 2252619"/>
                <a:gd name="connsiteY1-292" fmla="*/ 0 h 906864"/>
                <a:gd name="connsiteX2-293" fmla="*/ 1957979 w 2252619"/>
                <a:gd name="connsiteY2-294" fmla="*/ 663861 h 906864"/>
                <a:gd name="connsiteX3-295" fmla="*/ 924198 w 2252619"/>
                <a:gd name="connsiteY3-296" fmla="*/ 653701 h 906864"/>
                <a:gd name="connsiteX4-297" fmla="*/ 227346 w 2252619"/>
                <a:gd name="connsiteY4-298" fmla="*/ 906864 h 906864"/>
                <a:gd name="connsiteX5-299" fmla="*/ 424543 w 2252619"/>
                <a:gd name="connsiteY5-300" fmla="*/ 653701 h 906864"/>
                <a:gd name="connsiteX6-301" fmla="*/ 91440 w 2252619"/>
                <a:gd name="connsiteY6-302" fmla="*/ 653701 h 906864"/>
                <a:gd name="connsiteX7-303" fmla="*/ 0 w 2252619"/>
                <a:gd name="connsiteY7-304" fmla="*/ 60960 h 906864"/>
                <a:gd name="connsiteX0-305" fmla="*/ 0 w 2252619"/>
                <a:gd name="connsiteY0-306" fmla="*/ 60960 h 964014"/>
                <a:gd name="connsiteX1-307" fmla="*/ 2252619 w 2252619"/>
                <a:gd name="connsiteY1-308" fmla="*/ 0 h 964014"/>
                <a:gd name="connsiteX2-309" fmla="*/ 1957979 w 2252619"/>
                <a:gd name="connsiteY2-310" fmla="*/ 663861 h 964014"/>
                <a:gd name="connsiteX3-311" fmla="*/ 924198 w 2252619"/>
                <a:gd name="connsiteY3-312" fmla="*/ 653701 h 964014"/>
                <a:gd name="connsiteX4-313" fmla="*/ 389271 w 2252619"/>
                <a:gd name="connsiteY4-314" fmla="*/ 964014 h 964014"/>
                <a:gd name="connsiteX5-315" fmla="*/ 424543 w 2252619"/>
                <a:gd name="connsiteY5-316" fmla="*/ 653701 h 964014"/>
                <a:gd name="connsiteX6-317" fmla="*/ 91440 w 2252619"/>
                <a:gd name="connsiteY6-318" fmla="*/ 653701 h 964014"/>
                <a:gd name="connsiteX7-319" fmla="*/ 0 w 2252619"/>
                <a:gd name="connsiteY7-320" fmla="*/ 60960 h 964014"/>
                <a:gd name="connsiteX0-321" fmla="*/ 0 w 2252619"/>
                <a:gd name="connsiteY0-322" fmla="*/ 60960 h 964014"/>
                <a:gd name="connsiteX1-323" fmla="*/ 2252619 w 2252619"/>
                <a:gd name="connsiteY1-324" fmla="*/ 0 h 964014"/>
                <a:gd name="connsiteX2-325" fmla="*/ 1957979 w 2252619"/>
                <a:gd name="connsiteY2-326" fmla="*/ 663861 h 964014"/>
                <a:gd name="connsiteX3-327" fmla="*/ 924198 w 2252619"/>
                <a:gd name="connsiteY3-328" fmla="*/ 653701 h 964014"/>
                <a:gd name="connsiteX4-329" fmla="*/ 389271 w 2252619"/>
                <a:gd name="connsiteY4-330" fmla="*/ 964014 h 964014"/>
                <a:gd name="connsiteX5-331" fmla="*/ 424543 w 2252619"/>
                <a:gd name="connsiteY5-332" fmla="*/ 653701 h 964014"/>
                <a:gd name="connsiteX6-333" fmla="*/ 91440 w 2252619"/>
                <a:gd name="connsiteY6-334" fmla="*/ 653701 h 964014"/>
                <a:gd name="connsiteX7-335" fmla="*/ 0 w 2252619"/>
                <a:gd name="connsiteY7-336" fmla="*/ 60960 h 964014"/>
                <a:gd name="connsiteX0-337" fmla="*/ 0 w 2252619"/>
                <a:gd name="connsiteY0-338" fmla="*/ 60960 h 964014"/>
                <a:gd name="connsiteX1-339" fmla="*/ 2252619 w 2252619"/>
                <a:gd name="connsiteY1-340" fmla="*/ 0 h 964014"/>
                <a:gd name="connsiteX2-341" fmla="*/ 1957979 w 2252619"/>
                <a:gd name="connsiteY2-342" fmla="*/ 663861 h 964014"/>
                <a:gd name="connsiteX3-343" fmla="*/ 714648 w 2252619"/>
                <a:gd name="connsiteY3-344" fmla="*/ 653701 h 964014"/>
                <a:gd name="connsiteX4-345" fmla="*/ 389271 w 2252619"/>
                <a:gd name="connsiteY4-346" fmla="*/ 964014 h 964014"/>
                <a:gd name="connsiteX5-347" fmla="*/ 424543 w 2252619"/>
                <a:gd name="connsiteY5-348" fmla="*/ 653701 h 964014"/>
                <a:gd name="connsiteX6-349" fmla="*/ 91440 w 2252619"/>
                <a:gd name="connsiteY6-350" fmla="*/ 653701 h 964014"/>
                <a:gd name="connsiteX7-351" fmla="*/ 0 w 2252619"/>
                <a:gd name="connsiteY7-352" fmla="*/ 60960 h 9640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52619" h="964014">
                  <a:moveTo>
                    <a:pt x="0" y="60960"/>
                  </a:moveTo>
                  <a:lnTo>
                    <a:pt x="2252619" y="0"/>
                  </a:lnTo>
                  <a:lnTo>
                    <a:pt x="1957979" y="663861"/>
                  </a:lnTo>
                  <a:lnTo>
                    <a:pt x="714648" y="653701"/>
                  </a:lnTo>
                  <a:lnTo>
                    <a:pt x="389271" y="964014"/>
                  </a:lnTo>
                  <a:lnTo>
                    <a:pt x="424543" y="653701"/>
                  </a:lnTo>
                  <a:lnTo>
                    <a:pt x="91440" y="653701"/>
                  </a:lnTo>
                  <a:lnTo>
                    <a:pt x="0" y="6096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095300" y="1340693"/>
              <a:ext cx="2115941" cy="584775"/>
            </a:xfrm>
            <a:prstGeom prst="rect">
              <a:avLst/>
            </a:prstGeom>
            <a:noFill/>
          </p:spPr>
          <p:txBody>
            <a:bodyPr wrap="square">
              <a:spAutoFit/>
            </a:bodyPr>
            <a:lstStyle/>
            <a:p>
              <a:r>
                <a:rPr lang="zh-CN" altLang="zh-CN" sz="3200" b="1" kern="100" spc="600" dirty="0">
                  <a:solidFill>
                    <a:schemeClr val="bg1"/>
                  </a:solidFill>
                  <a:latin typeface="+mn-ea"/>
                  <a:cs typeface="仿宋_GB2312"/>
                </a:rPr>
                <a:t>请思考</a:t>
              </a:r>
              <a:endParaRPr lang="zh-CN" altLang="zh-CN" sz="3200" b="1" kern="100" spc="600" dirty="0">
                <a:solidFill>
                  <a:schemeClr val="bg1"/>
                </a:solidFill>
                <a:latin typeface="+mn-ea"/>
                <a:cs typeface="仿宋_GB2312"/>
              </a:endParaRPr>
            </a:p>
          </p:txBody>
        </p:sp>
        <p:pic>
          <p:nvPicPr>
            <p:cNvPr id="186" name="图片 1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535" y="639621"/>
              <a:ext cx="2156531" cy="215653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wipe(left)">
                                      <p:cBhvr>
                                        <p:cTn id="11" dur="1000"/>
                                        <p:tgtEl>
                                          <p:spTgt spid="188"/>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rotWithShape="1">
          <a:blip r:embed="rId1">
            <a:extLst>
              <a:ext uri="{28A0092B-C50C-407E-A947-70E740481C1C}">
                <a14:useLocalDpi xmlns:a14="http://schemas.microsoft.com/office/drawing/2010/main" val="0"/>
              </a:ext>
            </a:extLst>
          </a:blip>
          <a:srcRect t="2275"/>
          <a:stretch>
            <a:fillRect/>
          </a:stretch>
        </p:blipFill>
        <p:spPr>
          <a:xfrm>
            <a:off x="-4797" y="0"/>
            <a:ext cx="12196797" cy="6858000"/>
          </a:xfrm>
          <a:prstGeom prst="rect">
            <a:avLst/>
          </a:prstGeom>
        </p:spPr>
      </p:pic>
      <p:sp>
        <p:nvSpPr>
          <p:cNvPr id="51" name="矩形 50"/>
          <p:cNvSpPr/>
          <p:nvPr/>
        </p:nvSpPr>
        <p:spPr>
          <a:xfrm>
            <a:off x="0" y="-4422"/>
            <a:ext cx="12196797" cy="6858000"/>
          </a:xfrm>
          <a:prstGeom prst="rect">
            <a:avLst/>
          </a:prstGeom>
          <a:gradFill>
            <a:gsLst>
              <a:gs pos="0">
                <a:schemeClr val="bg1"/>
              </a:gs>
              <a:gs pos="100000">
                <a:schemeClr val="bg1">
                  <a:alpha val="0"/>
                </a:schemeClr>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9"/>
          <p:cNvSpPr/>
          <p:nvPr/>
        </p:nvSpPr>
        <p:spPr>
          <a:xfrm>
            <a:off x="1061085" y="2030730"/>
            <a:ext cx="9851390" cy="3720465"/>
          </a:xfrm>
          <a:prstGeom prst="roundRect">
            <a:avLst>
              <a:gd name="adj" fmla="val 7280"/>
            </a:avLst>
          </a:prstGeom>
          <a:solidFill>
            <a:srgbClr val="FFFFFF">
              <a:alpha val="60000"/>
            </a:srgbClr>
          </a:solidFill>
          <a:ln w="31750" cap="flat" cmpd="sng" algn="ctr">
            <a:gradFill>
              <a:gsLst>
                <a:gs pos="0">
                  <a:srgbClr val="C00000">
                    <a:alpha val="0"/>
                  </a:srgbClr>
                </a:gs>
                <a:gs pos="100000">
                  <a:srgbClr val="EF4D20"/>
                </a:gs>
              </a:gsLst>
              <a:lin ang="5400000" scaled="1"/>
            </a:gradFill>
            <a:prstDash val="solid"/>
            <a:miter lim="800000"/>
          </a:ln>
          <a:effectLst>
            <a:outerShdw blurRad="50800" dist="88900" dir="2700000" algn="tl" rotWithShape="0">
              <a:srgbClr val="C00000">
                <a:alpha val="6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1" b="49389"/>
          <a:stretch>
            <a:fillRect/>
          </a:stretch>
        </p:blipFill>
        <p:spPr>
          <a:xfrm>
            <a:off x="7103970" y="4520078"/>
            <a:ext cx="5088030" cy="2337923"/>
          </a:xfrm>
          <a:prstGeom prst="rect">
            <a:avLst/>
          </a:prstGeom>
        </p:spPr>
      </p:pic>
      <p:sp>
        <p:nvSpPr>
          <p:cNvPr id="8" name="文本框 7"/>
          <p:cNvSpPr txBox="1"/>
          <p:nvPr/>
        </p:nvSpPr>
        <p:spPr>
          <a:xfrm>
            <a:off x="8751048" y="6702555"/>
            <a:ext cx="2867025" cy="716280"/>
          </a:xfrm>
          <a:prstGeom prst="rect">
            <a:avLst/>
          </a:prstGeom>
        </p:spPr>
        <p:txBody>
          <a:bodyPr wrap="square">
            <a:noAutofit/>
            <a:extLst>
              <a:ext uri="{4A0BC546-FE56-4ADE-93B0-CB8AF2F6F144}">
                <wpsdc:textFrameExt xmlns:wpsdc="http://www.wps.cn/officeDocument/2022/drawingmlCustomData" type="text"/>
              </a:ext>
            </a:extLst>
          </a:bodyPr>
          <a:lstStyle/>
          <a:p>
            <a:pPr algn="l"/>
            <a:r>
              <a:rPr lang="en-US" altLang="zh-CN" sz="1800" dirty="0">
                <a:solidFill>
                  <a:srgbClr val="800000"/>
                </a:solidFill>
                <a:latin typeface="楷体" panose="02010609060101010101" pitchFamily="49" charset="-122"/>
                <a:ea typeface="楷体" panose="02010609060101010101" pitchFamily="49" charset="-122"/>
                <a:sym typeface="+mn-ea"/>
              </a:rPr>
              <a:t>     </a:t>
            </a:r>
            <a:endParaRPr lang="zh-CN" altLang="en-US" sz="2800">
              <a:latin typeface="Arial" panose="020B0604020202020204" pitchFamily="34" charset="0"/>
              <a:ea typeface="微软雅黑" panose="020B0503020204020204" charset="-122"/>
            </a:endParaRPr>
          </a:p>
        </p:txBody>
      </p:sp>
      <p:sp>
        <p:nvSpPr>
          <p:cNvPr id="2" name="文本框 1"/>
          <p:cNvSpPr txBox="1"/>
          <p:nvPr/>
        </p:nvSpPr>
        <p:spPr>
          <a:xfrm>
            <a:off x="1709420" y="3054985"/>
            <a:ext cx="8684260" cy="1319530"/>
          </a:xfrm>
          <a:prstGeom prst="rect">
            <a:avLst/>
          </a:prstGeom>
        </p:spPr>
        <p:txBody>
          <a:bodyPr>
            <a:noAutofit/>
            <a:extLst>
              <a:ext uri="{4A0BC546-FE56-4ADE-93B0-CB8AF2F6F144}">
                <wpsdc:textFrameExt xmlns:wpsdc="http://www.wps.cn/officeDocument/2022/drawingmlCustomData" type="text"/>
              </a:ext>
            </a:extLst>
          </a:bodyPr>
          <a:lstStyle/>
          <a:p>
            <a:pPr algn="l">
              <a:lnSpc>
                <a:spcPct val="150000"/>
              </a:lnSpc>
            </a:pPr>
            <a:r>
              <a:rPr lang="zh-CN" altLang="en-US" sz="2400" dirty="0">
                <a:latin typeface="Arial" panose="020B0604020202020204" pitchFamily="34" charset="0"/>
                <a:ea typeface="微软雅黑" panose="020B0503020204020204" charset="-122"/>
              </a:rPr>
              <a:t>必将随着强国建设、民族复兴伟业的全面拓展而持续发展、不断丰富、更加完善，愈益展现出更加强大的真理力量和磅礴的实践力量，让当代中国马克思主义、21世纪马克思主义放射出更加璀璨的真理光芒</a:t>
            </a:r>
            <a:endParaRPr lang="zh-CN" altLang="en-US" sz="2400" dirty="0">
              <a:latin typeface="Arial" panose="020B0604020202020204" pitchFamily="34" charset="0"/>
              <a:ea typeface="微软雅黑" panose="020B0503020204020204" charset="-122"/>
            </a:endParaRPr>
          </a:p>
        </p:txBody>
      </p:sp>
      <p:sp>
        <p:nvSpPr>
          <p:cNvPr id="19" name="文本框 18"/>
          <p:cNvSpPr txBox="1"/>
          <p:nvPr/>
        </p:nvSpPr>
        <p:spPr>
          <a:xfrm>
            <a:off x="2548255" y="1028700"/>
            <a:ext cx="6908165" cy="523240"/>
          </a:xfrm>
          <a:prstGeom prst="rect">
            <a:avLst/>
          </a:prstGeom>
        </p:spPr>
        <p:txBody>
          <a:bodyPr/>
          <a:lstStyle>
            <a:defPPr>
              <a:defRPr lang="zh-CN"/>
            </a:defPPr>
            <a:lvl1pPr>
              <a:lnSpc>
                <a:spcPct val="90000"/>
              </a:lnSpc>
              <a:spcBef>
                <a:spcPct val="0"/>
              </a:spcBef>
              <a:defRPr sz="2400" b="1">
                <a:gradFill>
                  <a:gsLst>
                    <a:gs pos="0">
                      <a:srgbClr val="A21110">
                        <a:lumMod val="60000"/>
                        <a:lumOff val="40000"/>
                      </a:srgbClr>
                    </a:gs>
                    <a:gs pos="100000">
                      <a:srgbClr val="A21110"/>
                    </a:gs>
                  </a:gsLst>
                  <a:lin ang="5400000" scaled="1"/>
                </a:gradFill>
                <a:latin typeface="+mn-ea"/>
              </a:defRPr>
            </a:lvl1pPr>
          </a:lstStyle>
          <a:p>
            <a:r>
              <a:rPr lang="zh-CN" altLang="en-US" sz="3200" dirty="0">
                <a:sym typeface="+mn-ea"/>
              </a:rPr>
              <a:t>习近平新时代中国特色社会主义思想</a:t>
            </a:r>
            <a:endParaRPr lang="zh-CN" altLang="en-US" sz="3200" dirty="0">
              <a:sym typeface="+mn-ea"/>
            </a:endParaRPr>
          </a:p>
        </p:txBody>
      </p:sp>
      <p:grpSp>
        <p:nvGrpSpPr>
          <p:cNvPr id="25" name="组合 24"/>
          <p:cNvGrpSpPr/>
          <p:nvPr/>
        </p:nvGrpSpPr>
        <p:grpSpPr>
          <a:xfrm>
            <a:off x="5363872" y="2410499"/>
            <a:ext cx="1459457" cy="392843"/>
            <a:chOff x="9477549" y="1522690"/>
            <a:chExt cx="1132366" cy="304800"/>
          </a:xfrm>
        </p:grpSpPr>
        <p:sp>
          <p:nvSpPr>
            <p:cNvPr id="26" name="五角星 22"/>
            <p:cNvSpPr/>
            <p:nvPr/>
          </p:nvSpPr>
          <p:spPr>
            <a:xfrm>
              <a:off x="9477549" y="1522690"/>
              <a:ext cx="304800" cy="304800"/>
            </a:xfrm>
            <a:prstGeom prst="star5">
              <a:avLst/>
            </a:prstGeom>
            <a:gradFill>
              <a:gsLst>
                <a:gs pos="30000">
                  <a:srgbClr val="DF1716"/>
                </a:gs>
                <a:gs pos="76000">
                  <a:srgbClr val="B80101"/>
                </a:gs>
              </a:gsLst>
              <a:path path="circle">
                <a:fillToRect r="100000" b="100000"/>
              </a:path>
            </a:gradFill>
            <a:ln>
              <a:noFill/>
            </a:ln>
            <a:effectLst>
              <a:outerShdw blurRad="279400" dist="203200" dir="5400000" sx="72000" sy="72000" algn="t" rotWithShape="0">
                <a:srgbClr val="B80101">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a typeface="思源黑体 CN Medium" panose="020B0600000000000000" pitchFamily="34" charset="-122"/>
              </a:endParaRPr>
            </a:p>
          </p:txBody>
        </p:sp>
        <p:sp>
          <p:nvSpPr>
            <p:cNvPr id="27" name="五角星 23"/>
            <p:cNvSpPr/>
            <p:nvPr/>
          </p:nvSpPr>
          <p:spPr>
            <a:xfrm>
              <a:off x="9891332" y="1522690"/>
              <a:ext cx="304800" cy="304800"/>
            </a:xfrm>
            <a:prstGeom prst="star5">
              <a:avLst/>
            </a:prstGeom>
            <a:gradFill>
              <a:gsLst>
                <a:gs pos="30000">
                  <a:srgbClr val="DF1716"/>
                </a:gs>
                <a:gs pos="76000">
                  <a:srgbClr val="B80101"/>
                </a:gs>
              </a:gsLst>
              <a:path path="circle">
                <a:fillToRect r="100000" b="100000"/>
              </a:path>
            </a:gradFill>
            <a:ln>
              <a:noFill/>
            </a:ln>
            <a:effectLst>
              <a:outerShdw blurRad="279400" dist="203200" dir="5400000" sx="72000" sy="72000" algn="t" rotWithShape="0">
                <a:srgbClr val="B80101">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a typeface="思源黑体 CN Medium" panose="020B0600000000000000" pitchFamily="34" charset="-122"/>
              </a:endParaRPr>
            </a:p>
          </p:txBody>
        </p:sp>
        <p:sp>
          <p:nvSpPr>
            <p:cNvPr id="28" name="五角星 24"/>
            <p:cNvSpPr/>
            <p:nvPr/>
          </p:nvSpPr>
          <p:spPr>
            <a:xfrm>
              <a:off x="10305115" y="1522690"/>
              <a:ext cx="304800" cy="304800"/>
            </a:xfrm>
            <a:prstGeom prst="star5">
              <a:avLst/>
            </a:prstGeom>
            <a:gradFill>
              <a:gsLst>
                <a:gs pos="30000">
                  <a:srgbClr val="DF1716"/>
                </a:gs>
                <a:gs pos="76000">
                  <a:srgbClr val="B80101"/>
                </a:gs>
              </a:gsLst>
              <a:path path="circle">
                <a:fillToRect r="100000" b="100000"/>
              </a:path>
            </a:gradFill>
            <a:ln>
              <a:noFill/>
            </a:ln>
            <a:effectLst>
              <a:outerShdw blurRad="279400" dist="203200" dir="5400000" sx="72000" sy="72000" algn="t" rotWithShape="0">
                <a:srgbClr val="B80101">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思源黑体 CN Normal" panose="020B0400000000000000" pitchFamily="34" charset="-122"/>
                <a:ea typeface="思源黑体 CN Medium" panose="020B0600000000000000" pitchFamily="34" charset="-122"/>
              </a:endParaRP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pic>
        <p:nvPicPr>
          <p:cNvPr id="53" name="图片 52"/>
          <p:cNvPicPr>
            <a:picLocks noChangeAspect="1"/>
          </p:cNvPicPr>
          <p:nvPr/>
        </p:nvPicPr>
        <p:blipFill rotWithShape="1">
          <a:blip r:embed="rId4">
            <a:extLst>
              <a:ext uri="{28A0092B-C50C-407E-A947-70E740481C1C}">
                <a14:useLocalDpi xmlns:a14="http://schemas.microsoft.com/office/drawing/2010/main" val="0"/>
              </a:ext>
            </a:extLst>
          </a:blip>
          <a:srcRect l="78833" t="71270"/>
          <a:stretch>
            <a:fillRect/>
          </a:stretch>
        </p:blipFill>
        <p:spPr>
          <a:xfrm flipH="1">
            <a:off x="-2" y="4690663"/>
            <a:ext cx="2547776" cy="2162915"/>
          </a:xfrm>
          <a:prstGeom prst="rect">
            <a:avLst/>
          </a:prstGeom>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12" name="文本框 11"/>
          <p:cNvSpPr txBox="1"/>
          <p:nvPr/>
        </p:nvSpPr>
        <p:spPr>
          <a:xfrm>
            <a:off x="1190200" y="678288"/>
            <a:ext cx="4113864" cy="646331"/>
          </a:xfrm>
          <a:prstGeom prst="rect">
            <a:avLst/>
          </a:prstGeom>
          <a:noFill/>
        </p:spPr>
        <p:txBody>
          <a:bodyPr wrap="square">
            <a:spAutoFit/>
          </a:bodyPr>
          <a:lstStyle/>
          <a:p>
            <a:r>
              <a:rPr lang="zh-CN" altLang="en-US" sz="3600" b="1" spc="600" dirty="0">
                <a:solidFill>
                  <a:schemeClr val="accent1"/>
                </a:solidFill>
              </a:rPr>
              <a:t>延伸阅读推荐</a:t>
            </a:r>
            <a:endParaRPr lang="zh-CN" altLang="en-US" sz="3600" b="1" spc="600" dirty="0">
              <a:solidFill>
                <a:schemeClr val="accent1"/>
              </a:solidFill>
            </a:endParaRPr>
          </a:p>
        </p:txBody>
      </p:sp>
      <p:grpSp>
        <p:nvGrpSpPr>
          <p:cNvPr id="2" name="组合 1"/>
          <p:cNvGrpSpPr/>
          <p:nvPr/>
        </p:nvGrpSpPr>
        <p:grpSpPr>
          <a:xfrm>
            <a:off x="666750" y="773658"/>
            <a:ext cx="10858500" cy="4949460"/>
            <a:chOff x="666750" y="773658"/>
            <a:chExt cx="10858500" cy="4949460"/>
          </a:xfrm>
        </p:grpSpPr>
        <p:grpSp>
          <p:nvGrpSpPr>
            <p:cNvPr id="24" name="组合 23"/>
            <p:cNvGrpSpPr/>
            <p:nvPr/>
          </p:nvGrpSpPr>
          <p:grpSpPr>
            <a:xfrm>
              <a:off x="666750" y="1028700"/>
              <a:ext cx="10858500" cy="4694418"/>
              <a:chOff x="4824718" y="1148607"/>
              <a:chExt cx="6694181" cy="2260385"/>
            </a:xfrm>
          </p:grpSpPr>
          <p:sp>
            <p:nvSpPr>
              <p:cNvPr id="25" name="矩形: 折角 24"/>
              <p:cNvSpPr/>
              <p:nvPr/>
            </p:nvSpPr>
            <p:spPr>
              <a:xfrm>
                <a:off x="4968732" y="1148607"/>
                <a:ext cx="6550167" cy="2077954"/>
              </a:xfrm>
              <a:prstGeom prst="foldedCorner">
                <a:avLst>
                  <a:gd name="adj" fmla="val 0"/>
                </a:avLst>
              </a:prstGeom>
              <a:solidFill>
                <a:schemeClr val="accent1">
                  <a:alpha val="15000"/>
                </a:schemeClr>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sp>
            <p:nvSpPr>
              <p:cNvPr id="26" name="矩形: 折角 25"/>
              <p:cNvSpPr/>
              <p:nvPr/>
            </p:nvSpPr>
            <p:spPr>
              <a:xfrm>
                <a:off x="4824718" y="1331038"/>
                <a:ext cx="6550167" cy="2077954"/>
              </a:xfrm>
              <a:prstGeom prst="foldedCorner">
                <a:avLst/>
              </a:prstGeom>
              <a:solidFill>
                <a:schemeClr val="bg1"/>
              </a:solidFill>
              <a:ln w="38100">
                <a:noFill/>
                <a:round/>
              </a:ln>
              <a:effectLst>
                <a:outerShdw blurRad="50800" dist="50800" dir="5400000" algn="ctr" rotWithShape="0">
                  <a:srgbClr val="000000">
                    <a:alpha val="4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grpSp>
        <p:grpSp>
          <p:nvGrpSpPr>
            <p:cNvPr id="13" name="组合 12"/>
            <p:cNvGrpSpPr/>
            <p:nvPr/>
          </p:nvGrpSpPr>
          <p:grpSpPr>
            <a:xfrm>
              <a:off x="9668189" y="773658"/>
              <a:ext cx="1664751" cy="459690"/>
              <a:chOff x="10267957" y="861396"/>
              <a:chExt cx="1211764" cy="334606"/>
            </a:xfrm>
          </p:grpSpPr>
          <p:sp>
            <p:nvSpPr>
              <p:cNvPr id="14" name="任意多边形: 形状 13"/>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5" name="任意多边形: 形状 14"/>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6" name="任意多边形: 形状 15"/>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7" name="任意多边形: 形状 16"/>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sp>
        <p:nvSpPr>
          <p:cNvPr id="3" name="文本框 2"/>
          <p:cNvSpPr txBox="1"/>
          <p:nvPr/>
        </p:nvSpPr>
        <p:spPr>
          <a:xfrm>
            <a:off x="1361815" y="1751809"/>
            <a:ext cx="9489206" cy="3875938"/>
          </a:xfrm>
          <a:prstGeom prst="rect">
            <a:avLst/>
          </a:prstGeom>
        </p:spPr>
        <p:txBody>
          <a:bodyPr>
            <a:noAutofit/>
            <a:extLst>
              <a:ext uri="{4A0BC546-FE56-4ADE-93B0-CB8AF2F6F144}">
                <wpsdc:textFrameExt xmlns:wpsdc="http://www.wps.cn/officeDocument/2022/drawingmlCustomData" type="text"/>
              </a:ext>
            </a:extLst>
          </a:bodyPr>
          <a:lstStyle>
            <a:defPPr>
              <a:defRPr lang="zh-CN"/>
            </a:defPPr>
            <a:lvl1pPr>
              <a:lnSpc>
                <a:spcPct val="150000"/>
              </a:lnSpc>
              <a:defRPr sz="2800" b="1">
                <a:latin typeface="Arial" panose="020B0604020202020204" pitchFamily="34" charset="0"/>
                <a:ea typeface="微软雅黑" panose="020B0503020204020204" charset="-122"/>
              </a:defRPr>
            </a:lvl1pPr>
          </a:lstStyle>
          <a:p>
            <a:pPr indent="0">
              <a:buFont typeface="Wingdings" panose="05000000000000000000" pitchFamily="2" charset="2"/>
              <a:buNone/>
            </a:pPr>
            <a:r>
              <a:rPr lang="zh-CN" altLang="zh-CN" sz="2400" dirty="0"/>
              <a:t>《习近平新时代中国特色社会主义思想学习纲要（</a:t>
            </a:r>
            <a:r>
              <a:rPr lang="en-US" altLang="zh-CN" sz="2400" dirty="0"/>
              <a:t>2023</a:t>
            </a:r>
            <a:r>
              <a:rPr lang="zh-CN" altLang="en-US" sz="2400" dirty="0"/>
              <a:t>年</a:t>
            </a:r>
            <a:r>
              <a:rPr lang="zh-CN" altLang="zh-CN" sz="2400" dirty="0"/>
              <a:t>版）》</a:t>
            </a:r>
            <a:endParaRPr lang="en-US" altLang="zh-CN" sz="2400" dirty="0"/>
          </a:p>
          <a:p>
            <a:pPr algn="r"/>
            <a:r>
              <a:rPr lang="zh-CN" altLang="zh-CN" sz="2400" b="0" dirty="0">
                <a:latin typeface="楷体" panose="02010609060101010101" pitchFamily="49" charset="-122"/>
                <a:ea typeface="楷体" panose="02010609060101010101" pitchFamily="49" charset="-122"/>
              </a:rPr>
              <a:t>学习出版社、人民出版社，</a:t>
            </a:r>
            <a:r>
              <a:rPr lang="en-US" altLang="zh-CN" sz="2400" b="0" dirty="0">
                <a:latin typeface="楷体" panose="02010609060101010101" pitchFamily="49" charset="-122"/>
                <a:ea typeface="楷体" panose="02010609060101010101" pitchFamily="49" charset="-122"/>
              </a:rPr>
              <a:t>2023</a:t>
            </a:r>
            <a:r>
              <a:rPr lang="zh-CN" altLang="zh-CN" sz="2400" b="0" dirty="0">
                <a:latin typeface="楷体" panose="02010609060101010101" pitchFamily="49" charset="-122"/>
                <a:ea typeface="楷体" panose="02010609060101010101" pitchFamily="49" charset="-122"/>
              </a:rPr>
              <a:t>年</a:t>
            </a:r>
            <a:r>
              <a:rPr lang="en-US" altLang="zh-CN" sz="2400" b="0" dirty="0">
                <a:latin typeface="楷体" panose="02010609060101010101" pitchFamily="49" charset="-122"/>
                <a:ea typeface="楷体" panose="02010609060101010101" pitchFamily="49" charset="-122"/>
              </a:rPr>
              <a:t>4</a:t>
            </a:r>
            <a:r>
              <a:rPr lang="zh-CN" altLang="zh-CN" sz="2400" b="0" dirty="0">
                <a:latin typeface="楷体" panose="02010609060101010101" pitchFamily="49" charset="-122"/>
                <a:ea typeface="楷体" panose="02010609060101010101" pitchFamily="49" charset="-122"/>
              </a:rPr>
              <a:t>月第</a:t>
            </a:r>
            <a:r>
              <a:rPr lang="en-US" altLang="zh-CN" sz="2400" b="0" dirty="0">
                <a:latin typeface="楷体" panose="02010609060101010101" pitchFamily="49" charset="-122"/>
                <a:ea typeface="楷体" panose="02010609060101010101" pitchFamily="49" charset="-122"/>
              </a:rPr>
              <a:t>1</a:t>
            </a:r>
            <a:r>
              <a:rPr lang="zh-CN" altLang="zh-CN" sz="2400" b="0" dirty="0">
                <a:latin typeface="楷体" panose="02010609060101010101" pitchFamily="49" charset="-122"/>
                <a:ea typeface="楷体" panose="02010609060101010101" pitchFamily="49" charset="-122"/>
              </a:rPr>
              <a:t>版</a:t>
            </a:r>
            <a:endParaRPr lang="zh-CN" altLang="zh-CN" sz="2400" b="0" dirty="0">
              <a:latin typeface="楷体" panose="02010609060101010101" pitchFamily="49" charset="-122"/>
              <a:ea typeface="楷体" panose="02010609060101010101" pitchFamily="49" charset="-122"/>
            </a:endParaRPr>
          </a:p>
          <a:p>
            <a:pPr indent="0">
              <a:buFont typeface="Wingdings" panose="05000000000000000000" pitchFamily="2" charset="2"/>
              <a:buNone/>
            </a:pPr>
            <a:r>
              <a:rPr lang="zh-CN" altLang="zh-CN" sz="2400" dirty="0"/>
              <a:t>《</a:t>
            </a:r>
            <a:r>
              <a:rPr lang="en-US" altLang="zh-CN" sz="2400" dirty="0"/>
              <a:t>&lt;</a:t>
            </a:r>
            <a:r>
              <a:rPr lang="zh-CN" altLang="zh-CN" sz="2400" dirty="0"/>
              <a:t>习近平著作选读</a:t>
            </a:r>
            <a:r>
              <a:rPr lang="en-US" altLang="zh-CN" sz="2400" dirty="0"/>
              <a:t>&gt;</a:t>
            </a:r>
            <a:r>
              <a:rPr lang="zh-CN" altLang="zh-CN" sz="2400" dirty="0"/>
              <a:t>第一卷主要篇目介绍》</a:t>
            </a:r>
            <a:endParaRPr lang="en-US" altLang="zh-CN" sz="2400" dirty="0"/>
          </a:p>
          <a:p>
            <a:pPr algn="r"/>
            <a:r>
              <a:rPr lang="zh-CN" altLang="zh-CN" sz="2400" b="0" dirty="0">
                <a:latin typeface="楷体" panose="02010609060101010101" pitchFamily="49" charset="-122"/>
                <a:ea typeface="楷体" panose="02010609060101010101" pitchFamily="49" charset="-122"/>
              </a:rPr>
              <a:t>《人民日报》</a:t>
            </a:r>
            <a:r>
              <a:rPr lang="en-US" altLang="zh-CN" sz="2400" b="0" dirty="0">
                <a:latin typeface="楷体" panose="02010609060101010101" pitchFamily="49" charset="-122"/>
                <a:ea typeface="楷体" panose="02010609060101010101" pitchFamily="49" charset="-122"/>
              </a:rPr>
              <a:t>2023</a:t>
            </a:r>
            <a:r>
              <a:rPr lang="zh-CN" altLang="zh-CN" sz="2400" b="0" dirty="0">
                <a:latin typeface="楷体" panose="02010609060101010101" pitchFamily="49" charset="-122"/>
                <a:ea typeface="楷体" panose="02010609060101010101" pitchFamily="49" charset="-122"/>
              </a:rPr>
              <a:t>年</a:t>
            </a:r>
            <a:r>
              <a:rPr lang="en-US" altLang="zh-CN" sz="2400" b="0" dirty="0">
                <a:latin typeface="楷体" panose="02010609060101010101" pitchFamily="49" charset="-122"/>
                <a:ea typeface="楷体" panose="02010609060101010101" pitchFamily="49" charset="-122"/>
              </a:rPr>
              <a:t>4</a:t>
            </a:r>
            <a:r>
              <a:rPr lang="zh-CN" altLang="zh-CN" sz="2400" b="0" dirty="0">
                <a:latin typeface="楷体" panose="02010609060101010101" pitchFamily="49" charset="-122"/>
                <a:ea typeface="楷体" panose="02010609060101010101" pitchFamily="49" charset="-122"/>
              </a:rPr>
              <a:t>月</a:t>
            </a:r>
            <a:r>
              <a:rPr lang="en-US" altLang="zh-CN" sz="2400" b="0" dirty="0">
                <a:latin typeface="楷体" panose="02010609060101010101" pitchFamily="49" charset="-122"/>
                <a:ea typeface="楷体" panose="02010609060101010101" pitchFamily="49" charset="-122"/>
              </a:rPr>
              <a:t>6</a:t>
            </a:r>
            <a:r>
              <a:rPr lang="zh-CN" altLang="zh-CN" sz="2400" b="0" dirty="0">
                <a:latin typeface="楷体" panose="02010609060101010101" pitchFamily="49" charset="-122"/>
                <a:ea typeface="楷体" panose="02010609060101010101" pitchFamily="49" charset="-122"/>
              </a:rPr>
              <a:t>日</a:t>
            </a:r>
            <a:endParaRPr lang="zh-CN" altLang="zh-CN" sz="2400" b="0" dirty="0">
              <a:latin typeface="楷体" panose="02010609060101010101" pitchFamily="49" charset="-122"/>
              <a:ea typeface="楷体" panose="02010609060101010101" pitchFamily="49" charset="-122"/>
            </a:endParaRPr>
          </a:p>
          <a:p>
            <a:pPr indent="0">
              <a:buFont typeface="Wingdings" panose="05000000000000000000" pitchFamily="2" charset="2"/>
              <a:buNone/>
            </a:pPr>
            <a:r>
              <a:rPr lang="zh-CN" altLang="zh-CN" sz="2400" dirty="0"/>
              <a:t>《</a:t>
            </a:r>
            <a:r>
              <a:rPr lang="en-US" altLang="zh-CN" sz="2400" dirty="0"/>
              <a:t>&lt;</a:t>
            </a:r>
            <a:r>
              <a:rPr lang="zh-CN" altLang="zh-CN" sz="2400" dirty="0"/>
              <a:t>习近平著作选读</a:t>
            </a:r>
            <a:r>
              <a:rPr lang="en-US" altLang="zh-CN" sz="2400" dirty="0"/>
              <a:t>&gt;</a:t>
            </a:r>
            <a:r>
              <a:rPr lang="zh-CN" altLang="zh-CN" sz="2400" dirty="0"/>
              <a:t>第二卷主要篇目介绍》</a:t>
            </a:r>
            <a:endParaRPr lang="en-US" altLang="zh-CN" sz="2400" dirty="0"/>
          </a:p>
          <a:p>
            <a:pPr algn="r"/>
            <a:r>
              <a:rPr lang="zh-CN" altLang="zh-CN" sz="2400" b="0" dirty="0">
                <a:latin typeface="楷体" panose="02010609060101010101" pitchFamily="49" charset="-122"/>
                <a:ea typeface="楷体" panose="02010609060101010101" pitchFamily="49" charset="-122"/>
              </a:rPr>
              <a:t>《人民日报》</a:t>
            </a:r>
            <a:r>
              <a:rPr lang="en-US" altLang="zh-CN" sz="2400" b="0" dirty="0">
                <a:latin typeface="楷体" panose="02010609060101010101" pitchFamily="49" charset="-122"/>
                <a:ea typeface="楷体" panose="02010609060101010101" pitchFamily="49" charset="-122"/>
              </a:rPr>
              <a:t>2023</a:t>
            </a:r>
            <a:r>
              <a:rPr lang="zh-CN" altLang="zh-CN" sz="2400" b="0" dirty="0">
                <a:latin typeface="楷体" panose="02010609060101010101" pitchFamily="49" charset="-122"/>
                <a:ea typeface="楷体" panose="02010609060101010101" pitchFamily="49" charset="-122"/>
              </a:rPr>
              <a:t>年</a:t>
            </a:r>
            <a:r>
              <a:rPr lang="en-US" altLang="zh-CN" sz="2400" b="0" dirty="0">
                <a:latin typeface="楷体" panose="02010609060101010101" pitchFamily="49" charset="-122"/>
                <a:ea typeface="楷体" panose="02010609060101010101" pitchFamily="49" charset="-122"/>
              </a:rPr>
              <a:t>4</a:t>
            </a:r>
            <a:r>
              <a:rPr lang="zh-CN" altLang="zh-CN" sz="2400" b="0" dirty="0">
                <a:latin typeface="楷体" panose="02010609060101010101" pitchFamily="49" charset="-122"/>
                <a:ea typeface="楷体" panose="02010609060101010101" pitchFamily="49" charset="-122"/>
              </a:rPr>
              <a:t>月</a:t>
            </a:r>
            <a:r>
              <a:rPr lang="en-US" altLang="zh-CN" sz="2400" b="0" dirty="0">
                <a:latin typeface="楷体" panose="02010609060101010101" pitchFamily="49" charset="-122"/>
                <a:ea typeface="楷体" panose="02010609060101010101" pitchFamily="49" charset="-122"/>
              </a:rPr>
              <a:t>7</a:t>
            </a:r>
            <a:r>
              <a:rPr lang="zh-CN" altLang="zh-CN" sz="2400" b="0" dirty="0">
                <a:latin typeface="楷体" panose="02010609060101010101" pitchFamily="49" charset="-122"/>
                <a:ea typeface="楷体" panose="02010609060101010101" pitchFamily="49" charset="-122"/>
              </a:rPr>
              <a:t>日</a:t>
            </a:r>
            <a:endParaRPr lang="zh-CN" altLang="zh-CN" sz="2400" b="0"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2200"/>
                                        <p:tgtEl>
                                          <p:spTgt spid="3">
                                            <p:txEl>
                                              <p:pRg st="0" end="0"/>
                                            </p:txEl>
                                          </p:spTgt>
                                        </p:tgtEl>
                                      </p:cBhvr>
                                    </p:animEffect>
                                  </p:childTnLst>
                                </p:cTn>
                              </p:par>
                            </p:childTnLst>
                          </p:cTn>
                        </p:par>
                        <p:par>
                          <p:cTn id="18" fill="hold">
                            <p:stCondLst>
                              <p:cond delay="4500"/>
                            </p:stCondLst>
                            <p:childTnLst>
                              <p:par>
                                <p:cTn id="19" presetID="22" presetClass="entr" presetSubtype="1"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1000"/>
                                        <p:tgtEl>
                                          <p:spTgt spid="3">
                                            <p:txEl>
                                              <p:pRg st="1" end="1"/>
                                            </p:txEl>
                                          </p:spTgt>
                                        </p:tgtEl>
                                      </p:cBhvr>
                                    </p:animEffect>
                                  </p:childTnLst>
                                </p:cTn>
                              </p:par>
                            </p:childTnLst>
                          </p:cTn>
                        </p:par>
                        <p:par>
                          <p:cTn id="22" fill="hold">
                            <p:stCondLst>
                              <p:cond delay="5500"/>
                            </p:stCondLst>
                            <p:childTnLst>
                              <p:par>
                                <p:cTn id="23" presetID="22" presetClass="entr" presetSubtype="1"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1000"/>
                                        <p:tgtEl>
                                          <p:spTgt spid="3">
                                            <p:txEl>
                                              <p:pRg st="2" end="2"/>
                                            </p:txEl>
                                          </p:spTgt>
                                        </p:tgtEl>
                                      </p:cBhvr>
                                    </p:animEffect>
                                  </p:childTnLst>
                                </p:cTn>
                              </p:par>
                            </p:childTnLst>
                          </p:cTn>
                        </p:par>
                        <p:par>
                          <p:cTn id="26" fill="hold">
                            <p:stCondLst>
                              <p:cond delay="6500"/>
                            </p:stCondLst>
                            <p:childTnLst>
                              <p:par>
                                <p:cTn id="27" presetID="22" presetClass="entr" presetSubtype="1"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up)">
                                      <p:cBhvr>
                                        <p:cTn id="29" dur="1000"/>
                                        <p:tgtEl>
                                          <p:spTgt spid="3">
                                            <p:txEl>
                                              <p:pRg st="3" end="3"/>
                                            </p:txEl>
                                          </p:spTgt>
                                        </p:tgtEl>
                                      </p:cBhvr>
                                    </p:animEffect>
                                  </p:childTnLst>
                                </p:cTn>
                              </p:par>
                            </p:childTnLst>
                          </p:cTn>
                        </p:par>
                        <p:par>
                          <p:cTn id="30" fill="hold">
                            <p:stCondLst>
                              <p:cond delay="7500"/>
                            </p:stCondLst>
                            <p:childTnLst>
                              <p:par>
                                <p:cTn id="31" presetID="22" presetClass="entr" presetSubtype="1"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up)">
                                      <p:cBhvr>
                                        <p:cTn id="33" dur="1000"/>
                                        <p:tgtEl>
                                          <p:spTgt spid="3">
                                            <p:txEl>
                                              <p:pRg st="4" end="4"/>
                                            </p:txEl>
                                          </p:spTgt>
                                        </p:tgtEl>
                                      </p:cBhvr>
                                    </p:animEffect>
                                  </p:childTnLst>
                                </p:cTn>
                              </p:par>
                            </p:childTnLst>
                          </p:cTn>
                        </p:par>
                        <p:par>
                          <p:cTn id="34" fill="hold">
                            <p:stCondLst>
                              <p:cond delay="8500"/>
                            </p:stCondLst>
                            <p:childTnLst>
                              <p:par>
                                <p:cTn id="35" presetID="22" presetClass="entr" presetSubtype="1"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up)">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t="-1" b="49389"/>
          <a:stretch>
            <a:fillRect/>
          </a:stretch>
        </p:blipFill>
        <p:spPr>
          <a:xfrm>
            <a:off x="7103970" y="4520078"/>
            <a:ext cx="5088030" cy="2337923"/>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sp>
        <p:nvSpPr>
          <p:cNvPr id="166" name="任意多边形: 形状 165"/>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p:cNvSpPr txBox="1"/>
          <p:nvPr/>
        </p:nvSpPr>
        <p:spPr>
          <a:xfrm>
            <a:off x="8291943" y="2747140"/>
            <a:ext cx="3415030" cy="3393440"/>
          </a:xfrm>
          <a:prstGeom prst="rect">
            <a:avLst/>
          </a:prstGeom>
        </p:spPr>
        <p:txBody>
          <a:bodyPr wrap="square">
            <a:noAutofit/>
            <a:extLst>
              <a:ext uri="{4A0BC546-FE56-4ADE-93B0-CB8AF2F6F144}">
                <wpsdc:textFrameExt xmlns:wpsdc="http://www.wps.cn/officeDocument/2022/drawingmlCustomData" type="text"/>
              </a:ext>
            </a:extLst>
          </a:bodyPr>
          <a:lstStyle/>
          <a:p>
            <a:pPr algn="l">
              <a:lnSpc>
                <a:spcPct val="150000"/>
              </a:lnSpc>
            </a:pPr>
            <a:endParaRPr lang="zh-CN" altLang="en-US" sz="2800">
              <a:latin typeface="Arial" panose="020B0604020202020204" pitchFamily="34" charset="0"/>
              <a:ea typeface="微软雅黑" panose="020B0503020204020204" charset="-122"/>
            </a:endParaRPr>
          </a:p>
        </p:txBody>
      </p:sp>
      <p:sp>
        <p:nvSpPr>
          <p:cNvPr id="8" name="文本框 7"/>
          <p:cNvSpPr txBox="1"/>
          <p:nvPr/>
        </p:nvSpPr>
        <p:spPr>
          <a:xfrm>
            <a:off x="8751048" y="6702555"/>
            <a:ext cx="2867025" cy="716280"/>
          </a:xfrm>
          <a:prstGeom prst="rect">
            <a:avLst/>
          </a:prstGeom>
        </p:spPr>
        <p:txBody>
          <a:bodyPr wrap="square">
            <a:noAutofit/>
            <a:extLst>
              <a:ext uri="{4A0BC546-FE56-4ADE-93B0-CB8AF2F6F144}">
                <wpsdc:textFrameExt xmlns:wpsdc="http://www.wps.cn/officeDocument/2022/drawingmlCustomData" type="text"/>
              </a:ext>
            </a:extLst>
          </a:bodyPr>
          <a:lstStyle/>
          <a:p>
            <a:pPr algn="l"/>
            <a:r>
              <a:rPr lang="en-US" altLang="zh-CN" sz="1800" dirty="0">
                <a:solidFill>
                  <a:srgbClr val="800000"/>
                </a:solidFill>
                <a:latin typeface="楷体" panose="02010609060101010101" pitchFamily="49" charset="-122"/>
                <a:ea typeface="楷体" panose="02010609060101010101" pitchFamily="49" charset="-122"/>
                <a:sym typeface="+mn-ea"/>
              </a:rPr>
              <a:t>     </a:t>
            </a:r>
            <a:endParaRPr lang="zh-CN" altLang="en-US" sz="2800">
              <a:latin typeface="Arial" panose="020B0604020202020204" pitchFamily="34" charset="0"/>
              <a:ea typeface="微软雅黑" panose="020B0503020204020204" charset="-122"/>
            </a:endParaRPr>
          </a:p>
        </p:txBody>
      </p:sp>
      <p:grpSp>
        <p:nvGrpSpPr>
          <p:cNvPr id="11" name="组合 10"/>
          <p:cNvGrpSpPr/>
          <p:nvPr/>
        </p:nvGrpSpPr>
        <p:grpSpPr>
          <a:xfrm>
            <a:off x="646253" y="696367"/>
            <a:ext cx="10899494" cy="5291943"/>
            <a:chOff x="747387" y="214518"/>
            <a:chExt cx="10705618" cy="6417799"/>
          </a:xfrm>
        </p:grpSpPr>
        <p:pic>
          <p:nvPicPr>
            <p:cNvPr id="13" name="图片 12" descr="图片包含 形状&#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6245" r="-1533" b="41603"/>
            <a:stretch>
              <a:fillRect/>
            </a:stretch>
          </p:blipFill>
          <p:spPr>
            <a:xfrm>
              <a:off x="747387" y="214518"/>
              <a:ext cx="10697226" cy="840091"/>
            </a:xfrm>
            <a:prstGeom prst="rect">
              <a:avLst/>
            </a:prstGeom>
          </p:spPr>
        </p:pic>
        <p:pic>
          <p:nvPicPr>
            <p:cNvPr id="14" name="图片 13" descr="图片包含 形状&#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6245" r="-1533" b="41603"/>
            <a:stretch>
              <a:fillRect/>
            </a:stretch>
          </p:blipFill>
          <p:spPr>
            <a:xfrm>
              <a:off x="755779" y="5792226"/>
              <a:ext cx="10697226" cy="840091"/>
            </a:xfrm>
            <a:prstGeom prst="rect">
              <a:avLst/>
            </a:prstGeom>
          </p:spPr>
        </p:pic>
        <p:sp>
          <p:nvSpPr>
            <p:cNvPr id="15" name="矩形 14"/>
            <p:cNvSpPr/>
            <p:nvPr/>
          </p:nvSpPr>
          <p:spPr>
            <a:xfrm>
              <a:off x="755779" y="594325"/>
              <a:ext cx="10688834" cy="5682488"/>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ndParaRPr>
            </a:p>
          </p:txBody>
        </p:sp>
      </p:grpSp>
      <p:sp>
        <p:nvSpPr>
          <p:cNvPr id="16" name="矩形 15"/>
          <p:cNvSpPr/>
          <p:nvPr/>
        </p:nvSpPr>
        <p:spPr>
          <a:xfrm>
            <a:off x="787400" y="1042670"/>
            <a:ext cx="10651490" cy="4431030"/>
          </a:xfrm>
          <a:prstGeom prst="rect">
            <a:avLst/>
          </a:prstGeom>
        </p:spPr>
        <p:txBody>
          <a:bodyPr wrap="square">
            <a:spAutoFit/>
          </a:bodyPr>
          <a:lstStyle/>
          <a:p>
            <a:pPr marL="0" marR="0" lvl="0" indent="0" algn="just" defTabSz="609600" rtl="0" eaLnBrk="0" fontAlgn="base" latinLnBrk="0" hangingPunct="0">
              <a:lnSpc>
                <a:spcPct val="15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郑重声明：</a:t>
            </a:r>
            <a:endParaRPr kumimoji="0" lang="zh-CN" altLang="en-US" sz="4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endParaRPr>
          </a:p>
          <a:p>
            <a:pPr marL="0" marR="0" lvl="0" indent="0" algn="just" defTabSz="609600" rtl="0" eaLnBrk="0" fontAlgn="base" latinLnBrk="0" hangingPunct="0">
              <a:lnSpc>
                <a:spcPct val="15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 </a:t>
            </a:r>
            <a:endParaRPr kumimoji="0" lang="zh-CN" altLang="en-US"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endParaRPr>
          </a:p>
          <a:p>
            <a:pPr marL="0" marR="0" lvl="0" indent="0" algn="just" defTabSz="609600" rtl="0" eaLnBrk="0" fontAlgn="base" latinLnBrk="0" hangingPunct="0">
              <a:lnSpc>
                <a:spcPct val="15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       文中图片无法逐一标明出处及版权，若涉及版权事宜，请与本社联系。</a:t>
            </a:r>
            <a:endParaRPr kumimoji="0" lang="en-US" altLang="zh-CN"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endParaRPr>
          </a:p>
          <a:p>
            <a:pPr marL="0" marR="0" lvl="0" indent="0" algn="just" defTabSz="609600" rtl="0" eaLnBrk="0" fontAlgn="base" latinLnBrk="0" hangingPunct="0">
              <a:lnSpc>
                <a:spcPct val="15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endParaRPr>
          </a:p>
          <a:p>
            <a:pPr marL="0" marR="0" lvl="0" indent="0" algn="just" defTabSz="609600" rtl="0" eaLnBrk="0" fontAlgn="base" latinLnBrk="0" hangingPunct="0">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       </a:t>
            </a:r>
            <a:r>
              <a:rPr kumimoji="0" lang="zh-CN" altLang="zh-CN"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本课件仅供时事报告教学服务中心授权的使用</a:t>
            </a:r>
            <a:r>
              <a:rPr kumimoji="0" lang="en-US" altLang="zh-CN"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a:t>
            </a:r>
            <a:r>
              <a:rPr kumimoji="0" lang="zh-CN" altLang="en-US"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时事报告（大学生版）</a:t>
            </a:r>
            <a:r>
              <a:rPr kumimoji="0" lang="en-US" altLang="zh-CN"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a:t>
            </a:r>
            <a:r>
              <a:rPr kumimoji="0" lang="zh-CN" altLang="zh-CN"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rPr>
              <a:t>进行教学的老师使用。任何机构和个人不得在未经许可的情况下通过任何渠道以任何方式进行传播。</a:t>
            </a:r>
            <a:endParaRPr kumimoji="0" lang="zh-CN" altLang="zh-CN" sz="2400" b="1" i="0" u="none" strike="noStrike" kern="1200" cap="none" spc="0" normalizeH="0" baseline="0" noProof="0" dirty="0">
              <a:ln>
                <a:noFill/>
              </a:ln>
              <a:solidFill>
                <a:schemeClr val="accent3">
                  <a:lumMod val="75000"/>
                </a:schemeClr>
              </a:solidFill>
              <a:effectLst/>
              <a:uLnTx/>
              <a:uFillTx/>
              <a:latin typeface="微软雅黑" panose="020B0503020204020204" charset="-122"/>
              <a:ea typeface="微软雅黑" panose="020B0503020204020204" charset="-122"/>
              <a:cs typeface="+mn-cs"/>
            </a:endParaRP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5" y="0"/>
            <a:ext cx="3816220" cy="51747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20" name="Text Box 8"/>
          <p:cNvSpPr txBox="1">
            <a:spLocks noChangeArrowheads="1"/>
          </p:cNvSpPr>
          <p:nvPr/>
        </p:nvSpPr>
        <p:spPr bwMode="gray">
          <a:xfrm>
            <a:off x="0" y="2880360"/>
            <a:ext cx="3815715" cy="1597660"/>
          </a:xfrm>
          <a:prstGeom prst="rect">
            <a:avLst/>
          </a:prstGeom>
          <a:noFill/>
          <a:ln w="9525">
            <a:noFill/>
            <a:miter lim="800000"/>
          </a:ln>
        </p:spPr>
        <p:txBody>
          <a:bodyPr wrap="square" lIns="121917" tIns="60958" rIns="121917" bIns="60958">
            <a:spAutoFit/>
          </a:bodyPr>
          <a:lstStyle/>
          <a:p>
            <a:pPr marL="0" marR="0" lvl="0" indent="0" algn="ctr" defTabSz="1217930" rtl="0" eaLnBrk="1" fontAlgn="auto" latinLnBrk="0" hangingPunct="1">
              <a:lnSpc>
                <a:spcPct val="150000"/>
              </a:lnSpc>
              <a:spcBef>
                <a:spcPts val="0"/>
              </a:spcBef>
              <a:spcAft>
                <a:spcPts val="0"/>
              </a:spcAft>
              <a:buClrTx/>
              <a:buSzTx/>
              <a:buFontTx/>
              <a:buNone/>
              <a:defRPr/>
            </a:pPr>
            <a:r>
              <a:rPr kumimoji="0" lang="zh-CN" altLang="en-US" sz="32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“形势与政策”</a:t>
            </a:r>
            <a:endParaRPr kumimoji="0" lang="en-US" altLang="zh-CN" sz="3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1217930" rtl="0" eaLnBrk="1" fontAlgn="auto" latinLnBrk="0" hangingPunct="1">
              <a:lnSpc>
                <a:spcPct val="15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专题讲稿课件</a:t>
            </a:r>
            <a:endParaRPr kumimoji="0" lang="en-US" altLang="zh-CN" sz="3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21" name="图片 2" descr="章.tif"/>
          <p:cNvPicPr/>
          <p:nvPr/>
        </p:nvPicPr>
        <p:blipFill>
          <a:blip r:embed="rId1" cstate="print"/>
          <a:srcRect/>
          <a:stretch>
            <a:fillRect/>
          </a:stretch>
        </p:blipFill>
        <p:spPr bwMode="auto">
          <a:xfrm>
            <a:off x="1139356" y="833408"/>
            <a:ext cx="1536700" cy="1536700"/>
          </a:xfrm>
          <a:prstGeom prst="rect">
            <a:avLst/>
          </a:prstGeom>
          <a:noFill/>
          <a:ln w="9525">
            <a:noFill/>
            <a:miter lim="800000"/>
            <a:headEnd/>
            <a:tailEnd/>
          </a:ln>
        </p:spPr>
      </p:pic>
      <p:grpSp>
        <p:nvGrpSpPr>
          <p:cNvPr id="2" name="组合 24"/>
          <p:cNvGrpSpPr/>
          <p:nvPr/>
        </p:nvGrpSpPr>
        <p:grpSpPr>
          <a:xfrm>
            <a:off x="4890135" y="833120"/>
            <a:ext cx="4814570" cy="2519045"/>
            <a:chOff x="6009197" y="833408"/>
            <a:chExt cx="3941055" cy="2519320"/>
          </a:xfrm>
        </p:grpSpPr>
        <p:sp>
          <p:nvSpPr>
            <p:cNvPr id="23" name="TextBox 3"/>
            <p:cNvSpPr txBox="1"/>
            <p:nvPr/>
          </p:nvSpPr>
          <p:spPr>
            <a:xfrm>
              <a:off x="6009197" y="833408"/>
              <a:ext cx="1386282" cy="2519320"/>
            </a:xfrm>
            <a:prstGeom prst="rect">
              <a:avLst/>
            </a:prstGeom>
            <a:noFill/>
          </p:spPr>
          <p:txBody>
            <a:bodyPr wrap="square" lIns="121917" tIns="60958" rIns="121917" bIns="60958">
              <a:spAutoFit/>
            </a:bodyPr>
            <a:lstStyle/>
            <a:p>
              <a:pPr marL="0" marR="0" lvl="0" indent="0" algn="dist"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主管</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主办</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出版</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endParaRPr kumimoji="0" lang="en-US" altLang="zh-CN" sz="10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endParaRPr kumimoji="0" lang="en-US" altLang="zh-CN" sz="10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endParaRPr kumimoji="0" lang="en-US" altLang="zh-CN" sz="10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社长、总编辑</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副总编辑</a:t>
              </a:r>
              <a:endParaRPr kumimoji="0" lang="zh-CN"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sp>
          <p:nvSpPr>
            <p:cNvPr id="24" name="TextBox 3"/>
            <p:cNvSpPr txBox="1"/>
            <p:nvPr/>
          </p:nvSpPr>
          <p:spPr>
            <a:xfrm>
              <a:off x="7276967" y="833408"/>
              <a:ext cx="2673285" cy="2519320"/>
            </a:xfrm>
            <a:prstGeom prst="rect">
              <a:avLst/>
            </a:prstGeom>
            <a:noFill/>
          </p:spPr>
          <p:txBody>
            <a:bodyPr wrap="square" lIns="121917" tIns="60958" rIns="121917" bIns="60958">
              <a:spAutoFit/>
            </a:bodyPr>
            <a:lstStyle/>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 中共中央宣传部</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时事报告</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杂志社</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时事报告</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杂志社</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l" defTabSz="1219200" rtl="0" eaLnBrk="1" fontAlgn="auto" latinLnBrk="0" hangingPunct="1">
                <a:lnSpc>
                  <a:spcPct val="130000"/>
                </a:lnSpc>
                <a:spcBef>
                  <a:spcPts val="0"/>
                </a:spcBef>
                <a:spcAft>
                  <a:spcPts val="0"/>
                </a:spcAft>
                <a:buClrTx/>
                <a:buSzTx/>
                <a:buFontTx/>
                <a:buNone/>
                <a:defRPr/>
              </a:pPr>
              <a:endParaRPr kumimoji="0" lang="en-US" altLang="zh-CN" sz="10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l" defTabSz="1219200" rtl="0" eaLnBrk="1" fontAlgn="auto" latinLnBrk="0" hangingPunct="1">
                <a:lnSpc>
                  <a:spcPct val="130000"/>
                </a:lnSpc>
                <a:spcBef>
                  <a:spcPts val="0"/>
                </a:spcBef>
                <a:spcAft>
                  <a:spcPts val="0"/>
                </a:spcAft>
                <a:buClrTx/>
                <a:buSzTx/>
                <a:buFontTx/>
                <a:buNone/>
                <a:defRPr/>
              </a:pPr>
              <a:endParaRPr kumimoji="0" lang="en-US" altLang="zh-CN" sz="10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l" defTabSz="1219200" rtl="0" eaLnBrk="1" fontAlgn="auto" latinLnBrk="0" hangingPunct="1">
                <a:lnSpc>
                  <a:spcPct val="130000"/>
                </a:lnSpc>
                <a:spcBef>
                  <a:spcPts val="0"/>
                </a:spcBef>
                <a:spcAft>
                  <a:spcPts val="0"/>
                </a:spcAft>
                <a:buClrTx/>
                <a:buSzTx/>
                <a:buFontTx/>
                <a:buNone/>
                <a:defRPr/>
              </a:pPr>
              <a:endParaRPr kumimoji="0" lang="en-US" altLang="zh-CN" sz="10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徐   遥</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李   玮</a:t>
              </a:r>
              <a:endParaRPr kumimoji="0" lang="zh-CN"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grpSp>
      <p:grpSp>
        <p:nvGrpSpPr>
          <p:cNvPr id="3" name="组合 26"/>
          <p:cNvGrpSpPr/>
          <p:nvPr/>
        </p:nvGrpSpPr>
        <p:grpSpPr>
          <a:xfrm>
            <a:off x="4995719" y="3830628"/>
            <a:ext cx="4198620" cy="650875"/>
            <a:chOff x="5886643" y="3858568"/>
            <a:chExt cx="4198620" cy="650875"/>
          </a:xfrm>
        </p:grpSpPr>
        <p:sp>
          <p:nvSpPr>
            <p:cNvPr id="26" name="TextBox 3"/>
            <p:cNvSpPr txBox="1"/>
            <p:nvPr/>
          </p:nvSpPr>
          <p:spPr>
            <a:xfrm>
              <a:off x="5886643" y="3858568"/>
              <a:ext cx="2470785" cy="480060"/>
            </a:xfrm>
            <a:prstGeom prst="rect">
              <a:avLst/>
            </a:prstGeom>
            <a:noFill/>
          </p:spPr>
          <p:txBody>
            <a:bodyPr wrap="square" lIns="121917" tIns="60958" rIns="121917" bIns="60958">
              <a:spAutoFit/>
            </a:bodyPr>
            <a:lstStyle/>
            <a:p>
              <a:pPr marL="0" marR="0" lvl="0" indent="0" algn="dist" defTabSz="1219200" rtl="0" eaLnBrk="1" fontAlgn="auto" latinLnBrk="0" hangingPunct="1">
                <a:lnSpc>
                  <a:spcPct val="130000"/>
                </a:lnSpc>
                <a:spcBef>
                  <a:spcPts val="0"/>
                </a:spcBef>
                <a:spcAft>
                  <a:spcPts val="0"/>
                </a:spcAft>
                <a:buClrTx/>
                <a:buSzTx/>
                <a:buFontTx/>
                <a:buNone/>
                <a:defRPr/>
              </a:pPr>
              <a:endParaRPr kumimoji="0" lang="zh-CN"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sp>
          <p:nvSpPr>
            <p:cNvPr id="27" name="TextBox 3"/>
            <p:cNvSpPr txBox="1"/>
            <p:nvPr/>
          </p:nvSpPr>
          <p:spPr>
            <a:xfrm>
              <a:off x="5886643" y="4029383"/>
              <a:ext cx="4198620" cy="480060"/>
            </a:xfrm>
            <a:prstGeom prst="rect">
              <a:avLst/>
            </a:prstGeom>
            <a:noFill/>
          </p:spPr>
          <p:txBody>
            <a:bodyPr wrap="square" lIns="121917" tIns="60958" rIns="121917" bIns="60958">
              <a:spAutoFit/>
            </a:bodyPr>
            <a:lstStyle/>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第二编辑室制作</a:t>
              </a:r>
              <a:endParaRPr kumimoji="0" lang="zh-CN" altLang="en-US"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grpSp>
      <p:grpSp>
        <p:nvGrpSpPr>
          <p:cNvPr id="4" name="组合 28"/>
          <p:cNvGrpSpPr/>
          <p:nvPr/>
        </p:nvGrpSpPr>
        <p:grpSpPr>
          <a:xfrm>
            <a:off x="4995545" y="5135245"/>
            <a:ext cx="5814695" cy="839470"/>
            <a:chOff x="6009197" y="5206662"/>
            <a:chExt cx="5921222" cy="839470"/>
          </a:xfrm>
        </p:grpSpPr>
        <p:sp>
          <p:nvSpPr>
            <p:cNvPr id="29" name="TextBox 3"/>
            <p:cNvSpPr txBox="1"/>
            <p:nvPr/>
          </p:nvSpPr>
          <p:spPr>
            <a:xfrm>
              <a:off x="6009197" y="5206662"/>
              <a:ext cx="2235835" cy="839470"/>
            </a:xfrm>
            <a:prstGeom prst="rect">
              <a:avLst/>
            </a:prstGeom>
            <a:noFill/>
          </p:spPr>
          <p:txBody>
            <a:bodyPr wrap="square" lIns="121917" tIns="60958" rIns="121917" bIns="60958">
              <a:spAutoFit/>
            </a:bodyPr>
            <a:lstStyle/>
            <a:p>
              <a:pPr marL="0" marR="0" lvl="0" indent="0" algn="dist"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课件内容联系电话</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0" algn="dist"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发行电话</a:t>
              </a:r>
              <a:endParaRPr kumimoji="0" lang="zh-CN"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sp>
          <p:nvSpPr>
            <p:cNvPr id="30" name="TextBox 3"/>
            <p:cNvSpPr txBox="1"/>
            <p:nvPr/>
          </p:nvSpPr>
          <p:spPr>
            <a:xfrm>
              <a:off x="8174772" y="5206662"/>
              <a:ext cx="3755647" cy="839470"/>
            </a:xfrm>
            <a:prstGeom prst="rect">
              <a:avLst/>
            </a:prstGeom>
            <a:noFill/>
          </p:spPr>
          <p:txBody>
            <a:bodyPr wrap="square" lIns="121917" tIns="60958" rIns="121917" bIns="60958">
              <a:spAutoFit/>
            </a:bodyPr>
            <a:lstStyle/>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sym typeface="Wingdings" panose="05000000000000000000" pitchFamily="2" charset="2"/>
                </a:rPr>
                <a:t>：</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sym typeface="Wingdings" panose="05000000000000000000" pitchFamily="2" charset="2"/>
                </a:rPr>
                <a:t>(010)64074324</a:t>
              </a:r>
              <a:endPar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sym typeface="Wingdings" panose="05000000000000000000" pitchFamily="2" charset="2"/>
              </a:endParaRPr>
            </a:p>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sym typeface="Wingdings" panose="05000000000000000000" pitchFamily="2" charset="2"/>
                </a:rPr>
                <a:t>：</a:t>
              </a:r>
              <a:r>
                <a:rPr kumimoji="0" lang="en-US"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sym typeface="Wingdings" panose="05000000000000000000" pitchFamily="2" charset="2"/>
                </a:rPr>
                <a:t>(010)67036903    67036905</a:t>
              </a:r>
              <a:endParaRPr kumimoji="0" lang="zh-CN" altLang="zh-CN" sz="18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grpSp>
      <p:sp>
        <p:nvSpPr>
          <p:cNvPr id="31" name="矩形 30"/>
          <p:cNvSpPr/>
          <p:nvPr/>
        </p:nvSpPr>
        <p:spPr>
          <a:xfrm>
            <a:off x="-40" y="5174876"/>
            <a:ext cx="3816220" cy="17250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grpSp>
        <p:nvGrpSpPr>
          <p:cNvPr id="5" name="组合 29"/>
          <p:cNvGrpSpPr/>
          <p:nvPr/>
        </p:nvGrpSpPr>
        <p:grpSpPr>
          <a:xfrm>
            <a:off x="4995545" y="2144395"/>
            <a:ext cx="5974080" cy="2815590"/>
            <a:chOff x="6131576" y="2144702"/>
            <a:chExt cx="5083491" cy="2815627"/>
          </a:xfrm>
        </p:grpSpPr>
        <p:cxnSp>
          <p:nvCxnSpPr>
            <p:cNvPr id="33" name="直接连接符 32"/>
            <p:cNvCxnSpPr/>
            <p:nvPr/>
          </p:nvCxnSpPr>
          <p:spPr>
            <a:xfrm>
              <a:off x="6131576" y="3640032"/>
              <a:ext cx="508349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直接连接符 33"/>
            <p:cNvCxnSpPr/>
            <p:nvPr/>
          </p:nvCxnSpPr>
          <p:spPr>
            <a:xfrm>
              <a:off x="6131576" y="2144702"/>
              <a:ext cx="508349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直接连接符 34"/>
            <p:cNvCxnSpPr/>
            <p:nvPr/>
          </p:nvCxnSpPr>
          <p:spPr>
            <a:xfrm>
              <a:off x="6131576" y="4960329"/>
              <a:ext cx="5083491" cy="0"/>
            </a:xfrm>
            <a:prstGeom prst="line">
              <a:avLst/>
            </a:prstGeom>
          </p:spPr>
          <p:style>
            <a:lnRef idx="1">
              <a:schemeClr val="accent2"/>
            </a:lnRef>
            <a:fillRef idx="0">
              <a:schemeClr val="accent2"/>
            </a:fillRef>
            <a:effectRef idx="0">
              <a:schemeClr val="accent2"/>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50" fill="hold"/>
                                        <p:tgtEl>
                                          <p:spTgt spid="31"/>
                                        </p:tgtEl>
                                        <p:attrNameLst>
                                          <p:attrName>ppt_x</p:attrName>
                                        </p:attrNameLst>
                                      </p:cBhvr>
                                      <p:tavLst>
                                        <p:tav tm="0">
                                          <p:val>
                                            <p:strVal val="#ppt_x"/>
                                          </p:val>
                                        </p:tav>
                                        <p:tav tm="100000">
                                          <p:val>
                                            <p:strVal val="#ppt_x"/>
                                          </p:val>
                                        </p:tav>
                                      </p:tavLst>
                                    </p:anim>
                                    <p:anim calcmode="lin" valueType="num">
                                      <p:cBhvr additive="base">
                                        <p:cTn id="12" dur="25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p:bldP spid="3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b="31404"/>
          <a:stretch>
            <a:fillRect/>
          </a:stretch>
        </p:blipFill>
        <p:spPr>
          <a:xfrm>
            <a:off x="7588244" y="3986475"/>
            <a:ext cx="4603756" cy="2867103"/>
          </a:xfrm>
          <a:prstGeom prst="rect">
            <a:avLst/>
          </a:prstGeom>
        </p:spPr>
      </p:pic>
      <p:grpSp>
        <p:nvGrpSpPr>
          <p:cNvPr id="11" name="组合 10"/>
          <p:cNvGrpSpPr/>
          <p:nvPr/>
        </p:nvGrpSpPr>
        <p:grpSpPr>
          <a:xfrm>
            <a:off x="698864" y="187519"/>
            <a:ext cx="11443997" cy="1492250"/>
            <a:chOff x="698864" y="187519"/>
            <a:chExt cx="11443997" cy="1492250"/>
          </a:xfrm>
        </p:grpSpPr>
        <p:sp>
          <p:nvSpPr>
            <p:cNvPr id="4" name="文本框 3"/>
            <p:cNvSpPr txBox="1"/>
            <p:nvPr/>
          </p:nvSpPr>
          <p:spPr>
            <a:xfrm>
              <a:off x="2318598" y="187519"/>
              <a:ext cx="9824263" cy="1492250"/>
            </a:xfrm>
            <a:prstGeom prst="rect">
              <a:avLst/>
            </a:prstGeom>
            <a:effectLst/>
          </p:spPr>
          <p:txBody>
            <a:bodyPr>
              <a:noAutofit/>
              <a:extLst>
                <a:ext uri="{4A0BC546-FE56-4ADE-93B0-CB8AF2F6F144}">
                  <wpsdc:textFrameExt xmlns:wpsdc="http://www.wps.cn/officeDocument/2022/drawingmlCustomData" type="title"/>
                </a:ext>
              </a:extLst>
            </a:bodyPr>
            <a:lstStyle/>
            <a:p>
              <a:pPr>
                <a:lnSpc>
                  <a:spcPct val="120000"/>
                </a:lnSpc>
              </a:pPr>
              <a:r>
                <a:rPr lang="zh-CN" altLang="en-US" sz="3600" b="1" dirty="0">
                  <a:gradFill>
                    <a:gsLst>
                      <a:gs pos="0">
                        <a:srgbClr val="A21110">
                          <a:lumMod val="60000"/>
                          <a:lumOff val="40000"/>
                        </a:srgbClr>
                      </a:gs>
                      <a:gs pos="100000">
                        <a:srgbClr val="A21110"/>
                      </a:gs>
                    </a:gsLst>
                    <a:lin ang="5400000" scaled="1"/>
                  </a:gradFill>
                  <a:latin typeface="+mn-ea"/>
                </a:rPr>
                <a:t>习近平新时代中国特色社会主义思想</a:t>
              </a:r>
              <a:endParaRPr lang="zh-CN" altLang="en-US" sz="3600" b="1" dirty="0">
                <a:gradFill>
                  <a:gsLst>
                    <a:gs pos="0">
                      <a:srgbClr val="A21110">
                        <a:lumMod val="60000"/>
                        <a:lumOff val="40000"/>
                      </a:srgbClr>
                    </a:gs>
                    <a:gs pos="100000">
                      <a:srgbClr val="A21110"/>
                    </a:gs>
                  </a:gsLst>
                  <a:lin ang="5400000" scaled="1"/>
                </a:gradFill>
                <a:latin typeface="+mn-ea"/>
              </a:endParaRPr>
            </a:p>
          </p:txBody>
        </p:sp>
        <p:grpSp>
          <p:nvGrpSpPr>
            <p:cNvPr id="127" name="组合 126"/>
            <p:cNvGrpSpPr/>
            <p:nvPr/>
          </p:nvGrpSpPr>
          <p:grpSpPr>
            <a:xfrm>
              <a:off x="10267957" y="413465"/>
              <a:ext cx="1211764" cy="334606"/>
              <a:chOff x="10267957" y="861396"/>
              <a:chExt cx="1211764" cy="334606"/>
            </a:xfrm>
          </p:grpSpPr>
          <p:sp>
            <p:nvSpPr>
              <p:cNvPr id="123" name="任意多边形: 形状 122"/>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24" name="任意多边形: 形状 123"/>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25" name="任意多边形: 形状 124"/>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26" name="任意多边形: 形状 125"/>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128" name="组合 127"/>
            <p:cNvGrpSpPr/>
            <p:nvPr/>
          </p:nvGrpSpPr>
          <p:grpSpPr>
            <a:xfrm>
              <a:off x="698864" y="413465"/>
              <a:ext cx="1204145" cy="334606"/>
              <a:chOff x="9866575" y="861396"/>
              <a:chExt cx="1204145" cy="334606"/>
            </a:xfrm>
          </p:grpSpPr>
          <p:sp>
            <p:nvSpPr>
              <p:cNvPr id="129" name="任意多边形: 形状 128"/>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30" name="任意多边形: 形状 129"/>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31" name="任意多边形: 形状 130"/>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32" name="任意多边形: 形状 131"/>
              <p:cNvSpPr/>
              <p:nvPr/>
            </p:nvSpPr>
            <p:spPr>
              <a:xfrm rot="5400000">
                <a:off x="984619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grpSp>
        <p:nvGrpSpPr>
          <p:cNvPr id="32" name="组合 31"/>
          <p:cNvGrpSpPr/>
          <p:nvPr/>
        </p:nvGrpSpPr>
        <p:grpSpPr>
          <a:xfrm>
            <a:off x="-558112" y="2422802"/>
            <a:ext cx="12764473" cy="4249077"/>
            <a:chOff x="-576295" y="1747722"/>
            <a:chExt cx="12764473" cy="5122926"/>
          </a:xfrm>
        </p:grpSpPr>
        <p:sp>
          <p:nvSpPr>
            <p:cNvPr id="9" name="任意多边形: 形状 8"/>
            <p:cNvSpPr/>
            <p:nvPr/>
          </p:nvSpPr>
          <p:spPr>
            <a:xfrm>
              <a:off x="0" y="1747722"/>
              <a:ext cx="12188178" cy="5122926"/>
            </a:xfrm>
            <a:custGeom>
              <a:avLst/>
              <a:gdLst>
                <a:gd name="connsiteX0" fmla="*/ 11525937 w 12192686"/>
                <a:gd name="connsiteY0" fmla="*/ 0 h 3957265"/>
                <a:gd name="connsiteX1" fmla="*/ 12187925 w 12192686"/>
                <a:gd name="connsiteY1" fmla="*/ 4762 h 3957265"/>
                <a:gd name="connsiteX2" fmla="*/ 12192686 w 12192686"/>
                <a:gd name="connsiteY2" fmla="*/ 311364 h 3957265"/>
                <a:gd name="connsiteX3" fmla="*/ 11452380 w 12192686"/>
                <a:gd name="connsiteY3" fmla="*/ 324256 h 3957265"/>
                <a:gd name="connsiteX4" fmla="*/ 9519319 w 12192686"/>
                <a:gd name="connsiteY4" fmla="*/ 383947 h 3957265"/>
                <a:gd name="connsiteX5" fmla="*/ 9778183 w 12192686"/>
                <a:gd name="connsiteY5" fmla="*/ 596219 h 3957265"/>
                <a:gd name="connsiteX6" fmla="*/ 10174800 w 12192686"/>
                <a:gd name="connsiteY6" fmla="*/ 880608 h 3957265"/>
                <a:gd name="connsiteX7" fmla="*/ 9459226 w 12192686"/>
                <a:gd name="connsiteY7" fmla="*/ 1171801 h 3957265"/>
                <a:gd name="connsiteX8" fmla="*/ 6565033 w 12192686"/>
                <a:gd name="connsiteY8" fmla="*/ 1195840 h 3957265"/>
                <a:gd name="connsiteX9" fmla="*/ 7220977 w 12192686"/>
                <a:gd name="connsiteY9" fmla="*/ 1499733 h 3957265"/>
                <a:gd name="connsiteX10" fmla="*/ 8618380 w 12192686"/>
                <a:gd name="connsiteY10" fmla="*/ 1837644 h 3957265"/>
                <a:gd name="connsiteX11" fmla="*/ 8801434 w 12192686"/>
                <a:gd name="connsiteY11" fmla="*/ 2640465 h 3957265"/>
                <a:gd name="connsiteX12" fmla="*/ 6624665 w 12192686"/>
                <a:gd name="connsiteY12" fmla="*/ 3593418 h 3957265"/>
                <a:gd name="connsiteX13" fmla="*/ 219900 w 12192686"/>
                <a:gd name="connsiteY13" fmla="*/ 3940531 h 3957265"/>
                <a:gd name="connsiteX14" fmla="*/ 0 w 12192686"/>
                <a:gd name="connsiteY14" fmla="*/ 3922806 h 3957265"/>
                <a:gd name="connsiteX15" fmla="*/ 0 w 12192686"/>
                <a:gd name="connsiteY15" fmla="*/ 2709797 h 3957265"/>
                <a:gd name="connsiteX16" fmla="*/ 131780 w 12192686"/>
                <a:gd name="connsiteY16" fmla="*/ 2697159 h 3957265"/>
                <a:gd name="connsiteX17" fmla="*/ 2991322 w 12192686"/>
                <a:gd name="connsiteY17" fmla="*/ 2650897 h 3957265"/>
                <a:gd name="connsiteX18" fmla="*/ 6452705 w 12192686"/>
                <a:gd name="connsiteY18" fmla="*/ 2431822 h 3957265"/>
                <a:gd name="connsiteX19" fmla="*/ 6718965 w 12192686"/>
                <a:gd name="connsiteY19" fmla="*/ 2146072 h 3957265"/>
                <a:gd name="connsiteX20" fmla="*/ 5485200 w 12192686"/>
                <a:gd name="connsiteY20" fmla="*/ 1739672 h 3957265"/>
                <a:gd name="connsiteX21" fmla="*/ 5218941 w 12192686"/>
                <a:gd name="connsiteY21" fmla="*/ 1126444 h 3957265"/>
                <a:gd name="connsiteX22" fmla="*/ 5728810 w 12192686"/>
                <a:gd name="connsiteY22" fmla="*/ 849312 h 3957265"/>
                <a:gd name="connsiteX23" fmla="*/ 6609410 w 12192686"/>
                <a:gd name="connsiteY23" fmla="*/ 774926 h 3957265"/>
                <a:gd name="connsiteX24" fmla="*/ 9173089 w 12192686"/>
                <a:gd name="connsiteY24" fmla="*/ 782183 h 3957265"/>
                <a:gd name="connsiteX25" fmla="*/ 8607748 w 12192686"/>
                <a:gd name="connsiteY25" fmla="*/ 532719 h 3957265"/>
                <a:gd name="connsiteX26" fmla="*/ 8469071 w 12192686"/>
                <a:gd name="connsiteY26" fmla="*/ 179840 h 3957265"/>
                <a:gd name="connsiteX27" fmla="*/ 9307605 w 12192686"/>
                <a:gd name="connsiteY27" fmla="*/ 38326 h 3957265"/>
                <a:gd name="connsiteX28" fmla="*/ 10785470 w 12192686"/>
                <a:gd name="connsiteY28" fmla="*/ 1350 h 3957265"/>
                <a:gd name="connsiteX0-1" fmla="*/ 11525937 w 12192686"/>
                <a:gd name="connsiteY0-2" fmla="*/ 0 h 3957265"/>
                <a:gd name="connsiteX1-3" fmla="*/ 12187925 w 12192686"/>
                <a:gd name="connsiteY1-4" fmla="*/ 4762 h 3957265"/>
                <a:gd name="connsiteX2-5" fmla="*/ 12192686 w 12192686"/>
                <a:gd name="connsiteY2-6" fmla="*/ 311364 h 3957265"/>
                <a:gd name="connsiteX3-7" fmla="*/ 11452380 w 12192686"/>
                <a:gd name="connsiteY3-8" fmla="*/ 324256 h 3957265"/>
                <a:gd name="connsiteX4-9" fmla="*/ 9519319 w 12192686"/>
                <a:gd name="connsiteY4-10" fmla="*/ 383947 h 3957265"/>
                <a:gd name="connsiteX5-11" fmla="*/ 9778183 w 12192686"/>
                <a:gd name="connsiteY5-12" fmla="*/ 596219 h 3957265"/>
                <a:gd name="connsiteX6-13" fmla="*/ 10174800 w 12192686"/>
                <a:gd name="connsiteY6-14" fmla="*/ 880608 h 3957265"/>
                <a:gd name="connsiteX7-15" fmla="*/ 9459226 w 12192686"/>
                <a:gd name="connsiteY7-16" fmla="*/ 1171801 h 3957265"/>
                <a:gd name="connsiteX8-17" fmla="*/ 6565033 w 12192686"/>
                <a:gd name="connsiteY8-18" fmla="*/ 1195840 h 3957265"/>
                <a:gd name="connsiteX9-19" fmla="*/ 7220977 w 12192686"/>
                <a:gd name="connsiteY9-20" fmla="*/ 1499733 h 3957265"/>
                <a:gd name="connsiteX10-21" fmla="*/ 8618380 w 12192686"/>
                <a:gd name="connsiteY10-22" fmla="*/ 1837644 h 3957265"/>
                <a:gd name="connsiteX11-23" fmla="*/ 8801434 w 12192686"/>
                <a:gd name="connsiteY11-24" fmla="*/ 2640465 h 3957265"/>
                <a:gd name="connsiteX12-25" fmla="*/ 6624665 w 12192686"/>
                <a:gd name="connsiteY12-26" fmla="*/ 3593418 h 3957265"/>
                <a:gd name="connsiteX13-27" fmla="*/ 219900 w 12192686"/>
                <a:gd name="connsiteY13-28" fmla="*/ 3940531 h 3957265"/>
                <a:gd name="connsiteX14-29" fmla="*/ 0 w 12192686"/>
                <a:gd name="connsiteY14-30" fmla="*/ 3922806 h 3957265"/>
                <a:gd name="connsiteX15-31" fmla="*/ 0 w 12192686"/>
                <a:gd name="connsiteY15-32" fmla="*/ 2709797 h 3957265"/>
                <a:gd name="connsiteX16-33" fmla="*/ 131780 w 12192686"/>
                <a:gd name="connsiteY16-34" fmla="*/ 2697159 h 3957265"/>
                <a:gd name="connsiteX17-35" fmla="*/ 2991322 w 12192686"/>
                <a:gd name="connsiteY17-36" fmla="*/ 2650897 h 3957265"/>
                <a:gd name="connsiteX18-37" fmla="*/ 6452705 w 12192686"/>
                <a:gd name="connsiteY18-38" fmla="*/ 2431822 h 3957265"/>
                <a:gd name="connsiteX19-39" fmla="*/ 6718965 w 12192686"/>
                <a:gd name="connsiteY19-40" fmla="*/ 2146072 h 3957265"/>
                <a:gd name="connsiteX20-41" fmla="*/ 5485200 w 12192686"/>
                <a:gd name="connsiteY20-42" fmla="*/ 1739672 h 3957265"/>
                <a:gd name="connsiteX21-43" fmla="*/ 4136099 w 12192686"/>
                <a:gd name="connsiteY21-44" fmla="*/ 1094360 h 3957265"/>
                <a:gd name="connsiteX22-45" fmla="*/ 5728810 w 12192686"/>
                <a:gd name="connsiteY22-46" fmla="*/ 849312 h 3957265"/>
                <a:gd name="connsiteX23-47" fmla="*/ 6609410 w 12192686"/>
                <a:gd name="connsiteY23-48" fmla="*/ 774926 h 3957265"/>
                <a:gd name="connsiteX24-49" fmla="*/ 9173089 w 12192686"/>
                <a:gd name="connsiteY24-50" fmla="*/ 782183 h 3957265"/>
                <a:gd name="connsiteX25-51" fmla="*/ 8607748 w 12192686"/>
                <a:gd name="connsiteY25-52" fmla="*/ 532719 h 3957265"/>
                <a:gd name="connsiteX26-53" fmla="*/ 8469071 w 12192686"/>
                <a:gd name="connsiteY26-54" fmla="*/ 179840 h 3957265"/>
                <a:gd name="connsiteX27-55" fmla="*/ 9307605 w 12192686"/>
                <a:gd name="connsiteY27-56" fmla="*/ 38326 h 3957265"/>
                <a:gd name="connsiteX28-57" fmla="*/ 10785470 w 12192686"/>
                <a:gd name="connsiteY28-58" fmla="*/ 1350 h 3957265"/>
                <a:gd name="connsiteX29" fmla="*/ 11525937 w 12192686"/>
                <a:gd name="connsiteY29" fmla="*/ 0 h 3957265"/>
                <a:gd name="connsiteX0-59" fmla="*/ 11525937 w 12192686"/>
                <a:gd name="connsiteY0-60" fmla="*/ 0 h 3957265"/>
                <a:gd name="connsiteX1-61" fmla="*/ 12187925 w 12192686"/>
                <a:gd name="connsiteY1-62" fmla="*/ 4762 h 3957265"/>
                <a:gd name="connsiteX2-63" fmla="*/ 12192686 w 12192686"/>
                <a:gd name="connsiteY2-64" fmla="*/ 311364 h 3957265"/>
                <a:gd name="connsiteX3-65" fmla="*/ 11452380 w 12192686"/>
                <a:gd name="connsiteY3-66" fmla="*/ 324256 h 3957265"/>
                <a:gd name="connsiteX4-67" fmla="*/ 9519319 w 12192686"/>
                <a:gd name="connsiteY4-68" fmla="*/ 383947 h 3957265"/>
                <a:gd name="connsiteX5-69" fmla="*/ 9778183 w 12192686"/>
                <a:gd name="connsiteY5-70" fmla="*/ 596219 h 3957265"/>
                <a:gd name="connsiteX6-71" fmla="*/ 10174800 w 12192686"/>
                <a:gd name="connsiteY6-72" fmla="*/ 880608 h 3957265"/>
                <a:gd name="connsiteX7-73" fmla="*/ 9459226 w 12192686"/>
                <a:gd name="connsiteY7-74" fmla="*/ 1171801 h 3957265"/>
                <a:gd name="connsiteX8-75" fmla="*/ 6565033 w 12192686"/>
                <a:gd name="connsiteY8-76" fmla="*/ 1195840 h 3957265"/>
                <a:gd name="connsiteX9-77" fmla="*/ 7220977 w 12192686"/>
                <a:gd name="connsiteY9-78" fmla="*/ 1499733 h 3957265"/>
                <a:gd name="connsiteX10-79" fmla="*/ 8618380 w 12192686"/>
                <a:gd name="connsiteY10-80" fmla="*/ 1837644 h 3957265"/>
                <a:gd name="connsiteX11-81" fmla="*/ 8801434 w 12192686"/>
                <a:gd name="connsiteY11-82" fmla="*/ 2640465 h 3957265"/>
                <a:gd name="connsiteX12-83" fmla="*/ 6624665 w 12192686"/>
                <a:gd name="connsiteY12-84" fmla="*/ 3593418 h 3957265"/>
                <a:gd name="connsiteX13-85" fmla="*/ 219900 w 12192686"/>
                <a:gd name="connsiteY13-86" fmla="*/ 3940531 h 3957265"/>
                <a:gd name="connsiteX14-87" fmla="*/ 0 w 12192686"/>
                <a:gd name="connsiteY14-88" fmla="*/ 3922806 h 3957265"/>
                <a:gd name="connsiteX15-89" fmla="*/ 0 w 12192686"/>
                <a:gd name="connsiteY15-90" fmla="*/ 2709797 h 3957265"/>
                <a:gd name="connsiteX16-91" fmla="*/ 131780 w 12192686"/>
                <a:gd name="connsiteY16-92" fmla="*/ 2697159 h 3957265"/>
                <a:gd name="connsiteX17-93" fmla="*/ 2991322 w 12192686"/>
                <a:gd name="connsiteY17-94" fmla="*/ 2650897 h 3957265"/>
                <a:gd name="connsiteX18-95" fmla="*/ 6452705 w 12192686"/>
                <a:gd name="connsiteY18-96" fmla="*/ 2431822 h 3957265"/>
                <a:gd name="connsiteX19-97" fmla="*/ 6718965 w 12192686"/>
                <a:gd name="connsiteY19-98" fmla="*/ 2146072 h 3957265"/>
                <a:gd name="connsiteX20-99" fmla="*/ 4330168 w 12192686"/>
                <a:gd name="connsiteY20-100" fmla="*/ 1731651 h 3957265"/>
                <a:gd name="connsiteX21-101" fmla="*/ 4136099 w 12192686"/>
                <a:gd name="connsiteY21-102" fmla="*/ 1094360 h 3957265"/>
                <a:gd name="connsiteX22-103" fmla="*/ 5728810 w 12192686"/>
                <a:gd name="connsiteY22-104" fmla="*/ 849312 h 3957265"/>
                <a:gd name="connsiteX23-105" fmla="*/ 6609410 w 12192686"/>
                <a:gd name="connsiteY23-106" fmla="*/ 774926 h 3957265"/>
                <a:gd name="connsiteX24-107" fmla="*/ 9173089 w 12192686"/>
                <a:gd name="connsiteY24-108" fmla="*/ 782183 h 3957265"/>
                <a:gd name="connsiteX25-109" fmla="*/ 8607748 w 12192686"/>
                <a:gd name="connsiteY25-110" fmla="*/ 532719 h 3957265"/>
                <a:gd name="connsiteX26-111" fmla="*/ 8469071 w 12192686"/>
                <a:gd name="connsiteY26-112" fmla="*/ 179840 h 3957265"/>
                <a:gd name="connsiteX27-113" fmla="*/ 9307605 w 12192686"/>
                <a:gd name="connsiteY27-114" fmla="*/ 38326 h 3957265"/>
                <a:gd name="connsiteX28-115" fmla="*/ 10785470 w 12192686"/>
                <a:gd name="connsiteY28-116" fmla="*/ 1350 h 3957265"/>
                <a:gd name="connsiteX29-117" fmla="*/ 11525937 w 12192686"/>
                <a:gd name="connsiteY29-118" fmla="*/ 0 h 3957265"/>
                <a:gd name="connsiteX0-119" fmla="*/ 11525937 w 12192686"/>
                <a:gd name="connsiteY0-120" fmla="*/ 0 h 3957265"/>
                <a:gd name="connsiteX1-121" fmla="*/ 12187925 w 12192686"/>
                <a:gd name="connsiteY1-122" fmla="*/ 4762 h 3957265"/>
                <a:gd name="connsiteX2-123" fmla="*/ 12192686 w 12192686"/>
                <a:gd name="connsiteY2-124" fmla="*/ 311364 h 3957265"/>
                <a:gd name="connsiteX3-125" fmla="*/ 11452380 w 12192686"/>
                <a:gd name="connsiteY3-126" fmla="*/ 324256 h 3957265"/>
                <a:gd name="connsiteX4-127" fmla="*/ 9519319 w 12192686"/>
                <a:gd name="connsiteY4-128" fmla="*/ 383947 h 3957265"/>
                <a:gd name="connsiteX5-129" fmla="*/ 9778183 w 12192686"/>
                <a:gd name="connsiteY5-130" fmla="*/ 596219 h 3957265"/>
                <a:gd name="connsiteX6-131" fmla="*/ 10174800 w 12192686"/>
                <a:gd name="connsiteY6-132" fmla="*/ 880608 h 3957265"/>
                <a:gd name="connsiteX7-133" fmla="*/ 9459226 w 12192686"/>
                <a:gd name="connsiteY7-134" fmla="*/ 1171801 h 3957265"/>
                <a:gd name="connsiteX8-135" fmla="*/ 6565033 w 12192686"/>
                <a:gd name="connsiteY8-136" fmla="*/ 1195840 h 3957265"/>
                <a:gd name="connsiteX9-137" fmla="*/ 7220977 w 12192686"/>
                <a:gd name="connsiteY9-138" fmla="*/ 1499733 h 3957265"/>
                <a:gd name="connsiteX10-139" fmla="*/ 8618380 w 12192686"/>
                <a:gd name="connsiteY10-140" fmla="*/ 1837644 h 3957265"/>
                <a:gd name="connsiteX11-141" fmla="*/ 8801434 w 12192686"/>
                <a:gd name="connsiteY11-142" fmla="*/ 2640465 h 3957265"/>
                <a:gd name="connsiteX12-143" fmla="*/ 6624665 w 12192686"/>
                <a:gd name="connsiteY12-144" fmla="*/ 3593418 h 3957265"/>
                <a:gd name="connsiteX13-145" fmla="*/ 219900 w 12192686"/>
                <a:gd name="connsiteY13-146" fmla="*/ 3940531 h 3957265"/>
                <a:gd name="connsiteX14-147" fmla="*/ 0 w 12192686"/>
                <a:gd name="connsiteY14-148" fmla="*/ 3922806 h 3957265"/>
                <a:gd name="connsiteX15-149" fmla="*/ 0 w 12192686"/>
                <a:gd name="connsiteY15-150" fmla="*/ 2709797 h 3957265"/>
                <a:gd name="connsiteX16-151" fmla="*/ 131780 w 12192686"/>
                <a:gd name="connsiteY16-152" fmla="*/ 2697159 h 3957265"/>
                <a:gd name="connsiteX17-153" fmla="*/ 2991322 w 12192686"/>
                <a:gd name="connsiteY17-154" fmla="*/ 2650897 h 3957265"/>
                <a:gd name="connsiteX18-155" fmla="*/ 6452705 w 12192686"/>
                <a:gd name="connsiteY18-156" fmla="*/ 2431822 h 3957265"/>
                <a:gd name="connsiteX19-157" fmla="*/ 6582607 w 12192686"/>
                <a:gd name="connsiteY19-158" fmla="*/ 2089925 h 3957265"/>
                <a:gd name="connsiteX20-159" fmla="*/ 4330168 w 12192686"/>
                <a:gd name="connsiteY20-160" fmla="*/ 1731651 h 3957265"/>
                <a:gd name="connsiteX21-161" fmla="*/ 4136099 w 12192686"/>
                <a:gd name="connsiteY21-162" fmla="*/ 1094360 h 3957265"/>
                <a:gd name="connsiteX22-163" fmla="*/ 5728810 w 12192686"/>
                <a:gd name="connsiteY22-164" fmla="*/ 849312 h 3957265"/>
                <a:gd name="connsiteX23-165" fmla="*/ 6609410 w 12192686"/>
                <a:gd name="connsiteY23-166" fmla="*/ 774926 h 3957265"/>
                <a:gd name="connsiteX24-167" fmla="*/ 9173089 w 12192686"/>
                <a:gd name="connsiteY24-168" fmla="*/ 782183 h 3957265"/>
                <a:gd name="connsiteX25-169" fmla="*/ 8607748 w 12192686"/>
                <a:gd name="connsiteY25-170" fmla="*/ 532719 h 3957265"/>
                <a:gd name="connsiteX26-171" fmla="*/ 8469071 w 12192686"/>
                <a:gd name="connsiteY26-172" fmla="*/ 179840 h 3957265"/>
                <a:gd name="connsiteX27-173" fmla="*/ 9307605 w 12192686"/>
                <a:gd name="connsiteY27-174" fmla="*/ 38326 h 3957265"/>
                <a:gd name="connsiteX28-175" fmla="*/ 10785470 w 12192686"/>
                <a:gd name="connsiteY28-176" fmla="*/ 1350 h 3957265"/>
                <a:gd name="connsiteX29-177" fmla="*/ 11525937 w 12192686"/>
                <a:gd name="connsiteY29-178" fmla="*/ 0 h 3957265"/>
                <a:gd name="connsiteX0-179" fmla="*/ 11525937 w 12192686"/>
                <a:gd name="connsiteY0-180" fmla="*/ 0 h 3957265"/>
                <a:gd name="connsiteX1-181" fmla="*/ 12187925 w 12192686"/>
                <a:gd name="connsiteY1-182" fmla="*/ 4762 h 3957265"/>
                <a:gd name="connsiteX2-183" fmla="*/ 12192686 w 12192686"/>
                <a:gd name="connsiteY2-184" fmla="*/ 311364 h 3957265"/>
                <a:gd name="connsiteX3-185" fmla="*/ 11452380 w 12192686"/>
                <a:gd name="connsiteY3-186" fmla="*/ 324256 h 3957265"/>
                <a:gd name="connsiteX4-187" fmla="*/ 9519319 w 12192686"/>
                <a:gd name="connsiteY4-188" fmla="*/ 383947 h 3957265"/>
                <a:gd name="connsiteX5-189" fmla="*/ 9778183 w 12192686"/>
                <a:gd name="connsiteY5-190" fmla="*/ 596219 h 3957265"/>
                <a:gd name="connsiteX6-191" fmla="*/ 10174800 w 12192686"/>
                <a:gd name="connsiteY6-192" fmla="*/ 880608 h 3957265"/>
                <a:gd name="connsiteX7-193" fmla="*/ 9459226 w 12192686"/>
                <a:gd name="connsiteY7-194" fmla="*/ 1171801 h 3957265"/>
                <a:gd name="connsiteX8-195" fmla="*/ 6565033 w 12192686"/>
                <a:gd name="connsiteY8-196" fmla="*/ 1195840 h 3957265"/>
                <a:gd name="connsiteX9-197" fmla="*/ 7220977 w 12192686"/>
                <a:gd name="connsiteY9-198" fmla="*/ 1499733 h 3957265"/>
                <a:gd name="connsiteX10-199" fmla="*/ 8618380 w 12192686"/>
                <a:gd name="connsiteY10-200" fmla="*/ 1837644 h 3957265"/>
                <a:gd name="connsiteX11-201" fmla="*/ 8801434 w 12192686"/>
                <a:gd name="connsiteY11-202" fmla="*/ 2640465 h 3957265"/>
                <a:gd name="connsiteX12-203" fmla="*/ 6624665 w 12192686"/>
                <a:gd name="connsiteY12-204" fmla="*/ 3593418 h 3957265"/>
                <a:gd name="connsiteX13-205" fmla="*/ 219900 w 12192686"/>
                <a:gd name="connsiteY13-206" fmla="*/ 3940531 h 3957265"/>
                <a:gd name="connsiteX14-207" fmla="*/ 0 w 12192686"/>
                <a:gd name="connsiteY14-208" fmla="*/ 3922806 h 3957265"/>
                <a:gd name="connsiteX15-209" fmla="*/ 0 w 12192686"/>
                <a:gd name="connsiteY15-210" fmla="*/ 2709797 h 3957265"/>
                <a:gd name="connsiteX16-211" fmla="*/ 131780 w 12192686"/>
                <a:gd name="connsiteY16-212" fmla="*/ 2697159 h 3957265"/>
                <a:gd name="connsiteX17-213" fmla="*/ 2991322 w 12192686"/>
                <a:gd name="connsiteY17-214" fmla="*/ 2650897 h 3957265"/>
                <a:gd name="connsiteX18-215" fmla="*/ 6452705 w 12192686"/>
                <a:gd name="connsiteY18-216" fmla="*/ 2431822 h 3957265"/>
                <a:gd name="connsiteX19-217" fmla="*/ 6582607 w 12192686"/>
                <a:gd name="connsiteY19-218" fmla="*/ 2089925 h 3957265"/>
                <a:gd name="connsiteX20-219" fmla="*/ 4330168 w 12192686"/>
                <a:gd name="connsiteY20-220" fmla="*/ 1731651 h 3957265"/>
                <a:gd name="connsiteX21-221" fmla="*/ 4136099 w 12192686"/>
                <a:gd name="connsiteY21-222" fmla="*/ 1094360 h 3957265"/>
                <a:gd name="connsiteX22-223" fmla="*/ 5223483 w 12192686"/>
                <a:gd name="connsiteY22-224" fmla="*/ 841291 h 3957265"/>
                <a:gd name="connsiteX23-225" fmla="*/ 6609410 w 12192686"/>
                <a:gd name="connsiteY23-226" fmla="*/ 774926 h 3957265"/>
                <a:gd name="connsiteX24-227" fmla="*/ 9173089 w 12192686"/>
                <a:gd name="connsiteY24-228" fmla="*/ 782183 h 3957265"/>
                <a:gd name="connsiteX25-229" fmla="*/ 8607748 w 12192686"/>
                <a:gd name="connsiteY25-230" fmla="*/ 532719 h 3957265"/>
                <a:gd name="connsiteX26-231" fmla="*/ 8469071 w 12192686"/>
                <a:gd name="connsiteY26-232" fmla="*/ 179840 h 3957265"/>
                <a:gd name="connsiteX27-233" fmla="*/ 9307605 w 12192686"/>
                <a:gd name="connsiteY27-234" fmla="*/ 38326 h 3957265"/>
                <a:gd name="connsiteX28-235" fmla="*/ 10785470 w 12192686"/>
                <a:gd name="connsiteY28-236" fmla="*/ 1350 h 3957265"/>
                <a:gd name="connsiteX29-237" fmla="*/ 11525937 w 12192686"/>
                <a:gd name="connsiteY29-238" fmla="*/ 0 h 3957265"/>
                <a:gd name="connsiteX0-239" fmla="*/ 11525937 w 12192686"/>
                <a:gd name="connsiteY0-240" fmla="*/ 0 h 3957265"/>
                <a:gd name="connsiteX1-241" fmla="*/ 12187925 w 12192686"/>
                <a:gd name="connsiteY1-242" fmla="*/ 4762 h 3957265"/>
                <a:gd name="connsiteX2-243" fmla="*/ 12192686 w 12192686"/>
                <a:gd name="connsiteY2-244" fmla="*/ 311364 h 3957265"/>
                <a:gd name="connsiteX3-245" fmla="*/ 11452380 w 12192686"/>
                <a:gd name="connsiteY3-246" fmla="*/ 324256 h 3957265"/>
                <a:gd name="connsiteX4-247" fmla="*/ 9519319 w 12192686"/>
                <a:gd name="connsiteY4-248" fmla="*/ 383947 h 3957265"/>
                <a:gd name="connsiteX5-249" fmla="*/ 9778183 w 12192686"/>
                <a:gd name="connsiteY5-250" fmla="*/ 596219 h 3957265"/>
                <a:gd name="connsiteX6-251" fmla="*/ 10174800 w 12192686"/>
                <a:gd name="connsiteY6-252" fmla="*/ 880608 h 3957265"/>
                <a:gd name="connsiteX7-253" fmla="*/ 9459226 w 12192686"/>
                <a:gd name="connsiteY7-254" fmla="*/ 1171801 h 3957265"/>
                <a:gd name="connsiteX8-255" fmla="*/ 6565033 w 12192686"/>
                <a:gd name="connsiteY8-256" fmla="*/ 1195840 h 3957265"/>
                <a:gd name="connsiteX9-257" fmla="*/ 7220977 w 12192686"/>
                <a:gd name="connsiteY9-258" fmla="*/ 1499733 h 3957265"/>
                <a:gd name="connsiteX10-259" fmla="*/ 8618380 w 12192686"/>
                <a:gd name="connsiteY10-260" fmla="*/ 1837644 h 3957265"/>
                <a:gd name="connsiteX11-261" fmla="*/ 8801434 w 12192686"/>
                <a:gd name="connsiteY11-262" fmla="*/ 2640465 h 3957265"/>
                <a:gd name="connsiteX12-263" fmla="*/ 6624665 w 12192686"/>
                <a:gd name="connsiteY12-264" fmla="*/ 3593418 h 3957265"/>
                <a:gd name="connsiteX13-265" fmla="*/ 219900 w 12192686"/>
                <a:gd name="connsiteY13-266" fmla="*/ 3940531 h 3957265"/>
                <a:gd name="connsiteX14-267" fmla="*/ 0 w 12192686"/>
                <a:gd name="connsiteY14-268" fmla="*/ 3922806 h 3957265"/>
                <a:gd name="connsiteX15-269" fmla="*/ 0 w 12192686"/>
                <a:gd name="connsiteY15-270" fmla="*/ 2709797 h 3957265"/>
                <a:gd name="connsiteX16-271" fmla="*/ 131780 w 12192686"/>
                <a:gd name="connsiteY16-272" fmla="*/ 2697159 h 3957265"/>
                <a:gd name="connsiteX17-273" fmla="*/ 2991322 w 12192686"/>
                <a:gd name="connsiteY17-274" fmla="*/ 2650897 h 3957265"/>
                <a:gd name="connsiteX18-275" fmla="*/ 6452705 w 12192686"/>
                <a:gd name="connsiteY18-276" fmla="*/ 2431822 h 3957265"/>
                <a:gd name="connsiteX19-277" fmla="*/ 6582607 w 12192686"/>
                <a:gd name="connsiteY19-278" fmla="*/ 2089925 h 3957265"/>
                <a:gd name="connsiteX20-279" fmla="*/ 4330168 w 12192686"/>
                <a:gd name="connsiteY20-280" fmla="*/ 1731651 h 3957265"/>
                <a:gd name="connsiteX21-281" fmla="*/ 4136099 w 12192686"/>
                <a:gd name="connsiteY21-282" fmla="*/ 1094360 h 3957265"/>
                <a:gd name="connsiteX22-283" fmla="*/ 5223483 w 12192686"/>
                <a:gd name="connsiteY22-284" fmla="*/ 841291 h 3957265"/>
                <a:gd name="connsiteX23-285" fmla="*/ 6609410 w 12192686"/>
                <a:gd name="connsiteY23-286" fmla="*/ 774926 h 3957265"/>
                <a:gd name="connsiteX24-287" fmla="*/ 9173089 w 12192686"/>
                <a:gd name="connsiteY24-288" fmla="*/ 782183 h 3957265"/>
                <a:gd name="connsiteX25-289" fmla="*/ 8607748 w 12192686"/>
                <a:gd name="connsiteY25-290" fmla="*/ 532719 h 3957265"/>
                <a:gd name="connsiteX26-291" fmla="*/ 8469071 w 12192686"/>
                <a:gd name="connsiteY26-292" fmla="*/ 179840 h 3957265"/>
                <a:gd name="connsiteX27-293" fmla="*/ 9307605 w 12192686"/>
                <a:gd name="connsiteY27-294" fmla="*/ 38326 h 3957265"/>
                <a:gd name="connsiteX28-295" fmla="*/ 10785470 w 12192686"/>
                <a:gd name="connsiteY28-296" fmla="*/ 1350 h 3957265"/>
                <a:gd name="connsiteX29-297" fmla="*/ 11525937 w 12192686"/>
                <a:gd name="connsiteY29-298" fmla="*/ 0 h 3957265"/>
                <a:gd name="connsiteX0-299" fmla="*/ 11525937 w 12192686"/>
                <a:gd name="connsiteY0-300" fmla="*/ 0 h 3957265"/>
                <a:gd name="connsiteX1-301" fmla="*/ 12187925 w 12192686"/>
                <a:gd name="connsiteY1-302" fmla="*/ 4762 h 3957265"/>
                <a:gd name="connsiteX2-303" fmla="*/ 12192686 w 12192686"/>
                <a:gd name="connsiteY2-304" fmla="*/ 311364 h 3957265"/>
                <a:gd name="connsiteX3-305" fmla="*/ 11452380 w 12192686"/>
                <a:gd name="connsiteY3-306" fmla="*/ 324256 h 3957265"/>
                <a:gd name="connsiteX4-307" fmla="*/ 9519319 w 12192686"/>
                <a:gd name="connsiteY4-308" fmla="*/ 383947 h 3957265"/>
                <a:gd name="connsiteX5-309" fmla="*/ 9778183 w 12192686"/>
                <a:gd name="connsiteY5-310" fmla="*/ 596219 h 3957265"/>
                <a:gd name="connsiteX6-311" fmla="*/ 10174800 w 12192686"/>
                <a:gd name="connsiteY6-312" fmla="*/ 880608 h 3957265"/>
                <a:gd name="connsiteX7-313" fmla="*/ 9459226 w 12192686"/>
                <a:gd name="connsiteY7-314" fmla="*/ 1171801 h 3957265"/>
                <a:gd name="connsiteX8-315" fmla="*/ 6565033 w 12192686"/>
                <a:gd name="connsiteY8-316" fmla="*/ 1195840 h 3957265"/>
                <a:gd name="connsiteX9-317" fmla="*/ 7220977 w 12192686"/>
                <a:gd name="connsiteY9-318" fmla="*/ 1499733 h 3957265"/>
                <a:gd name="connsiteX10-319" fmla="*/ 8618380 w 12192686"/>
                <a:gd name="connsiteY10-320" fmla="*/ 1837644 h 3957265"/>
                <a:gd name="connsiteX11-321" fmla="*/ 8801434 w 12192686"/>
                <a:gd name="connsiteY11-322" fmla="*/ 2640465 h 3957265"/>
                <a:gd name="connsiteX12-323" fmla="*/ 6624665 w 12192686"/>
                <a:gd name="connsiteY12-324" fmla="*/ 3593418 h 3957265"/>
                <a:gd name="connsiteX13-325" fmla="*/ 219900 w 12192686"/>
                <a:gd name="connsiteY13-326" fmla="*/ 3940531 h 3957265"/>
                <a:gd name="connsiteX14-327" fmla="*/ 0 w 12192686"/>
                <a:gd name="connsiteY14-328" fmla="*/ 3922806 h 3957265"/>
                <a:gd name="connsiteX15-329" fmla="*/ 0 w 12192686"/>
                <a:gd name="connsiteY15-330" fmla="*/ 2709797 h 3957265"/>
                <a:gd name="connsiteX16-331" fmla="*/ 131780 w 12192686"/>
                <a:gd name="connsiteY16-332" fmla="*/ 2697159 h 3957265"/>
                <a:gd name="connsiteX17-333" fmla="*/ 2991322 w 12192686"/>
                <a:gd name="connsiteY17-334" fmla="*/ 2650897 h 3957265"/>
                <a:gd name="connsiteX18-335" fmla="*/ 6452705 w 12192686"/>
                <a:gd name="connsiteY18-336" fmla="*/ 2431822 h 3957265"/>
                <a:gd name="connsiteX19-337" fmla="*/ 5924881 w 12192686"/>
                <a:gd name="connsiteY19-338" fmla="*/ 2097946 h 3957265"/>
                <a:gd name="connsiteX20-339" fmla="*/ 4330168 w 12192686"/>
                <a:gd name="connsiteY20-340" fmla="*/ 1731651 h 3957265"/>
                <a:gd name="connsiteX21-341" fmla="*/ 4136099 w 12192686"/>
                <a:gd name="connsiteY21-342" fmla="*/ 1094360 h 3957265"/>
                <a:gd name="connsiteX22-343" fmla="*/ 5223483 w 12192686"/>
                <a:gd name="connsiteY22-344" fmla="*/ 841291 h 3957265"/>
                <a:gd name="connsiteX23-345" fmla="*/ 6609410 w 12192686"/>
                <a:gd name="connsiteY23-346" fmla="*/ 774926 h 3957265"/>
                <a:gd name="connsiteX24-347" fmla="*/ 9173089 w 12192686"/>
                <a:gd name="connsiteY24-348" fmla="*/ 782183 h 3957265"/>
                <a:gd name="connsiteX25-349" fmla="*/ 8607748 w 12192686"/>
                <a:gd name="connsiteY25-350" fmla="*/ 532719 h 3957265"/>
                <a:gd name="connsiteX26-351" fmla="*/ 8469071 w 12192686"/>
                <a:gd name="connsiteY26-352" fmla="*/ 179840 h 3957265"/>
                <a:gd name="connsiteX27-353" fmla="*/ 9307605 w 12192686"/>
                <a:gd name="connsiteY27-354" fmla="*/ 38326 h 3957265"/>
                <a:gd name="connsiteX28-355" fmla="*/ 10785470 w 12192686"/>
                <a:gd name="connsiteY28-356" fmla="*/ 1350 h 3957265"/>
                <a:gd name="connsiteX29-357" fmla="*/ 11525937 w 12192686"/>
                <a:gd name="connsiteY29-358" fmla="*/ 0 h 3957265"/>
                <a:gd name="connsiteX0-359" fmla="*/ 11525937 w 12192686"/>
                <a:gd name="connsiteY0-360" fmla="*/ 0 h 3957265"/>
                <a:gd name="connsiteX1-361" fmla="*/ 12187925 w 12192686"/>
                <a:gd name="connsiteY1-362" fmla="*/ 4762 h 3957265"/>
                <a:gd name="connsiteX2-363" fmla="*/ 12192686 w 12192686"/>
                <a:gd name="connsiteY2-364" fmla="*/ 311364 h 3957265"/>
                <a:gd name="connsiteX3-365" fmla="*/ 11452380 w 12192686"/>
                <a:gd name="connsiteY3-366" fmla="*/ 324256 h 3957265"/>
                <a:gd name="connsiteX4-367" fmla="*/ 9519319 w 12192686"/>
                <a:gd name="connsiteY4-368" fmla="*/ 383947 h 3957265"/>
                <a:gd name="connsiteX5-369" fmla="*/ 9778183 w 12192686"/>
                <a:gd name="connsiteY5-370" fmla="*/ 596219 h 3957265"/>
                <a:gd name="connsiteX6-371" fmla="*/ 10174800 w 12192686"/>
                <a:gd name="connsiteY6-372" fmla="*/ 880608 h 3957265"/>
                <a:gd name="connsiteX7-373" fmla="*/ 9459226 w 12192686"/>
                <a:gd name="connsiteY7-374" fmla="*/ 1171801 h 3957265"/>
                <a:gd name="connsiteX8-375" fmla="*/ 6565033 w 12192686"/>
                <a:gd name="connsiteY8-376" fmla="*/ 1195840 h 3957265"/>
                <a:gd name="connsiteX9-377" fmla="*/ 7220977 w 12192686"/>
                <a:gd name="connsiteY9-378" fmla="*/ 1499733 h 3957265"/>
                <a:gd name="connsiteX10-379" fmla="*/ 8618380 w 12192686"/>
                <a:gd name="connsiteY10-380" fmla="*/ 1837644 h 3957265"/>
                <a:gd name="connsiteX11-381" fmla="*/ 8801434 w 12192686"/>
                <a:gd name="connsiteY11-382" fmla="*/ 2640465 h 3957265"/>
                <a:gd name="connsiteX12-383" fmla="*/ 6624665 w 12192686"/>
                <a:gd name="connsiteY12-384" fmla="*/ 3593418 h 3957265"/>
                <a:gd name="connsiteX13-385" fmla="*/ 219900 w 12192686"/>
                <a:gd name="connsiteY13-386" fmla="*/ 3940531 h 3957265"/>
                <a:gd name="connsiteX14-387" fmla="*/ 0 w 12192686"/>
                <a:gd name="connsiteY14-388" fmla="*/ 3922806 h 3957265"/>
                <a:gd name="connsiteX15-389" fmla="*/ 0 w 12192686"/>
                <a:gd name="connsiteY15-390" fmla="*/ 2709797 h 3957265"/>
                <a:gd name="connsiteX16-391" fmla="*/ 131780 w 12192686"/>
                <a:gd name="connsiteY16-392" fmla="*/ 2697159 h 3957265"/>
                <a:gd name="connsiteX17-393" fmla="*/ 2991322 w 12192686"/>
                <a:gd name="connsiteY17-394" fmla="*/ 2650897 h 3957265"/>
                <a:gd name="connsiteX18-395" fmla="*/ 6452705 w 12192686"/>
                <a:gd name="connsiteY18-396" fmla="*/ 2431822 h 3957265"/>
                <a:gd name="connsiteX19-397" fmla="*/ 5924881 w 12192686"/>
                <a:gd name="connsiteY19-398" fmla="*/ 2097946 h 3957265"/>
                <a:gd name="connsiteX20-399" fmla="*/ 4330168 w 12192686"/>
                <a:gd name="connsiteY20-400" fmla="*/ 1731651 h 3957265"/>
                <a:gd name="connsiteX21-401" fmla="*/ 4136099 w 12192686"/>
                <a:gd name="connsiteY21-402" fmla="*/ 1094360 h 3957265"/>
                <a:gd name="connsiteX22-403" fmla="*/ 5223483 w 12192686"/>
                <a:gd name="connsiteY22-404" fmla="*/ 841291 h 3957265"/>
                <a:gd name="connsiteX23-405" fmla="*/ 6609410 w 12192686"/>
                <a:gd name="connsiteY23-406" fmla="*/ 774926 h 3957265"/>
                <a:gd name="connsiteX24-407" fmla="*/ 9173089 w 12192686"/>
                <a:gd name="connsiteY24-408" fmla="*/ 782183 h 3957265"/>
                <a:gd name="connsiteX25-409" fmla="*/ 8607748 w 12192686"/>
                <a:gd name="connsiteY25-410" fmla="*/ 532719 h 3957265"/>
                <a:gd name="connsiteX26-411" fmla="*/ 8469071 w 12192686"/>
                <a:gd name="connsiteY26-412" fmla="*/ 179840 h 3957265"/>
                <a:gd name="connsiteX27-413" fmla="*/ 9307605 w 12192686"/>
                <a:gd name="connsiteY27-414" fmla="*/ 38326 h 3957265"/>
                <a:gd name="connsiteX28-415" fmla="*/ 10785470 w 12192686"/>
                <a:gd name="connsiteY28-416" fmla="*/ 1350 h 3957265"/>
                <a:gd name="connsiteX29-417" fmla="*/ 11525937 w 12192686"/>
                <a:gd name="connsiteY29-418" fmla="*/ 0 h 3957265"/>
                <a:gd name="connsiteX0-419" fmla="*/ 11525937 w 12192686"/>
                <a:gd name="connsiteY0-420" fmla="*/ 0 h 3957265"/>
                <a:gd name="connsiteX1-421" fmla="*/ 12187925 w 12192686"/>
                <a:gd name="connsiteY1-422" fmla="*/ 4762 h 3957265"/>
                <a:gd name="connsiteX2-423" fmla="*/ 12192686 w 12192686"/>
                <a:gd name="connsiteY2-424" fmla="*/ 311364 h 3957265"/>
                <a:gd name="connsiteX3-425" fmla="*/ 11452380 w 12192686"/>
                <a:gd name="connsiteY3-426" fmla="*/ 324256 h 3957265"/>
                <a:gd name="connsiteX4-427" fmla="*/ 9519319 w 12192686"/>
                <a:gd name="connsiteY4-428" fmla="*/ 383947 h 3957265"/>
                <a:gd name="connsiteX5-429" fmla="*/ 9778183 w 12192686"/>
                <a:gd name="connsiteY5-430" fmla="*/ 596219 h 3957265"/>
                <a:gd name="connsiteX6-431" fmla="*/ 10174800 w 12192686"/>
                <a:gd name="connsiteY6-432" fmla="*/ 880608 h 3957265"/>
                <a:gd name="connsiteX7-433" fmla="*/ 9459226 w 12192686"/>
                <a:gd name="connsiteY7-434" fmla="*/ 1171801 h 3957265"/>
                <a:gd name="connsiteX8-435" fmla="*/ 6565033 w 12192686"/>
                <a:gd name="connsiteY8-436" fmla="*/ 1195840 h 3957265"/>
                <a:gd name="connsiteX9-437" fmla="*/ 7220977 w 12192686"/>
                <a:gd name="connsiteY9-438" fmla="*/ 1499733 h 3957265"/>
                <a:gd name="connsiteX10-439" fmla="*/ 8618380 w 12192686"/>
                <a:gd name="connsiteY10-440" fmla="*/ 1837644 h 3957265"/>
                <a:gd name="connsiteX11-441" fmla="*/ 8801434 w 12192686"/>
                <a:gd name="connsiteY11-442" fmla="*/ 2640465 h 3957265"/>
                <a:gd name="connsiteX12-443" fmla="*/ 6624665 w 12192686"/>
                <a:gd name="connsiteY12-444" fmla="*/ 3593418 h 3957265"/>
                <a:gd name="connsiteX13-445" fmla="*/ 219900 w 12192686"/>
                <a:gd name="connsiteY13-446" fmla="*/ 3940531 h 3957265"/>
                <a:gd name="connsiteX14-447" fmla="*/ 0 w 12192686"/>
                <a:gd name="connsiteY14-448" fmla="*/ 3922806 h 3957265"/>
                <a:gd name="connsiteX15-449" fmla="*/ 0 w 12192686"/>
                <a:gd name="connsiteY15-450" fmla="*/ 2709797 h 3957265"/>
                <a:gd name="connsiteX16-451" fmla="*/ 131780 w 12192686"/>
                <a:gd name="connsiteY16-452" fmla="*/ 2697159 h 3957265"/>
                <a:gd name="connsiteX17-453" fmla="*/ 2991322 w 12192686"/>
                <a:gd name="connsiteY17-454" fmla="*/ 2650897 h 3957265"/>
                <a:gd name="connsiteX18-455" fmla="*/ 6452705 w 12192686"/>
                <a:gd name="connsiteY18-456" fmla="*/ 2431822 h 3957265"/>
                <a:gd name="connsiteX19-457" fmla="*/ 5924881 w 12192686"/>
                <a:gd name="connsiteY19-458" fmla="*/ 2033777 h 3957265"/>
                <a:gd name="connsiteX20-459" fmla="*/ 4330168 w 12192686"/>
                <a:gd name="connsiteY20-460" fmla="*/ 1731651 h 3957265"/>
                <a:gd name="connsiteX21-461" fmla="*/ 4136099 w 12192686"/>
                <a:gd name="connsiteY21-462" fmla="*/ 1094360 h 3957265"/>
                <a:gd name="connsiteX22-463" fmla="*/ 5223483 w 12192686"/>
                <a:gd name="connsiteY22-464" fmla="*/ 841291 h 3957265"/>
                <a:gd name="connsiteX23-465" fmla="*/ 6609410 w 12192686"/>
                <a:gd name="connsiteY23-466" fmla="*/ 774926 h 3957265"/>
                <a:gd name="connsiteX24-467" fmla="*/ 9173089 w 12192686"/>
                <a:gd name="connsiteY24-468" fmla="*/ 782183 h 3957265"/>
                <a:gd name="connsiteX25-469" fmla="*/ 8607748 w 12192686"/>
                <a:gd name="connsiteY25-470" fmla="*/ 532719 h 3957265"/>
                <a:gd name="connsiteX26-471" fmla="*/ 8469071 w 12192686"/>
                <a:gd name="connsiteY26-472" fmla="*/ 179840 h 3957265"/>
                <a:gd name="connsiteX27-473" fmla="*/ 9307605 w 12192686"/>
                <a:gd name="connsiteY27-474" fmla="*/ 38326 h 3957265"/>
                <a:gd name="connsiteX28-475" fmla="*/ 10785470 w 12192686"/>
                <a:gd name="connsiteY28-476" fmla="*/ 1350 h 3957265"/>
                <a:gd name="connsiteX29-477" fmla="*/ 11525937 w 12192686"/>
                <a:gd name="connsiteY29-478" fmla="*/ 0 h 3957265"/>
                <a:gd name="connsiteX0-479" fmla="*/ 11525937 w 12192686"/>
                <a:gd name="connsiteY0-480" fmla="*/ 0 h 3957265"/>
                <a:gd name="connsiteX1-481" fmla="*/ 12187925 w 12192686"/>
                <a:gd name="connsiteY1-482" fmla="*/ 4762 h 3957265"/>
                <a:gd name="connsiteX2-483" fmla="*/ 12192686 w 12192686"/>
                <a:gd name="connsiteY2-484" fmla="*/ 311364 h 3957265"/>
                <a:gd name="connsiteX3-485" fmla="*/ 11452380 w 12192686"/>
                <a:gd name="connsiteY3-486" fmla="*/ 324256 h 3957265"/>
                <a:gd name="connsiteX4-487" fmla="*/ 9519319 w 12192686"/>
                <a:gd name="connsiteY4-488" fmla="*/ 383947 h 3957265"/>
                <a:gd name="connsiteX5-489" fmla="*/ 9778183 w 12192686"/>
                <a:gd name="connsiteY5-490" fmla="*/ 596219 h 3957265"/>
                <a:gd name="connsiteX6-491" fmla="*/ 10174800 w 12192686"/>
                <a:gd name="connsiteY6-492" fmla="*/ 880608 h 3957265"/>
                <a:gd name="connsiteX7-493" fmla="*/ 9459226 w 12192686"/>
                <a:gd name="connsiteY7-494" fmla="*/ 1171801 h 3957265"/>
                <a:gd name="connsiteX8-495" fmla="*/ 6565033 w 12192686"/>
                <a:gd name="connsiteY8-496" fmla="*/ 1195840 h 3957265"/>
                <a:gd name="connsiteX9-497" fmla="*/ 7220977 w 12192686"/>
                <a:gd name="connsiteY9-498" fmla="*/ 1499733 h 3957265"/>
                <a:gd name="connsiteX10-499" fmla="*/ 8618380 w 12192686"/>
                <a:gd name="connsiteY10-500" fmla="*/ 1837644 h 3957265"/>
                <a:gd name="connsiteX11-501" fmla="*/ 8801434 w 12192686"/>
                <a:gd name="connsiteY11-502" fmla="*/ 2640465 h 3957265"/>
                <a:gd name="connsiteX12-503" fmla="*/ 6624665 w 12192686"/>
                <a:gd name="connsiteY12-504" fmla="*/ 3593418 h 3957265"/>
                <a:gd name="connsiteX13-505" fmla="*/ 219900 w 12192686"/>
                <a:gd name="connsiteY13-506" fmla="*/ 3940531 h 3957265"/>
                <a:gd name="connsiteX14-507" fmla="*/ 0 w 12192686"/>
                <a:gd name="connsiteY14-508" fmla="*/ 3922806 h 3957265"/>
                <a:gd name="connsiteX15-509" fmla="*/ 0 w 12192686"/>
                <a:gd name="connsiteY15-510" fmla="*/ 2709797 h 3957265"/>
                <a:gd name="connsiteX16-511" fmla="*/ 131780 w 12192686"/>
                <a:gd name="connsiteY16-512" fmla="*/ 2697159 h 3957265"/>
                <a:gd name="connsiteX17-513" fmla="*/ 2991322 w 12192686"/>
                <a:gd name="connsiteY17-514" fmla="*/ 2650897 h 3957265"/>
                <a:gd name="connsiteX18-515" fmla="*/ 6332390 w 12192686"/>
                <a:gd name="connsiteY18-516" fmla="*/ 2520054 h 3957265"/>
                <a:gd name="connsiteX19-517" fmla="*/ 5924881 w 12192686"/>
                <a:gd name="connsiteY19-518" fmla="*/ 2033777 h 3957265"/>
                <a:gd name="connsiteX20-519" fmla="*/ 4330168 w 12192686"/>
                <a:gd name="connsiteY20-520" fmla="*/ 1731651 h 3957265"/>
                <a:gd name="connsiteX21-521" fmla="*/ 4136099 w 12192686"/>
                <a:gd name="connsiteY21-522" fmla="*/ 1094360 h 3957265"/>
                <a:gd name="connsiteX22-523" fmla="*/ 5223483 w 12192686"/>
                <a:gd name="connsiteY22-524" fmla="*/ 841291 h 3957265"/>
                <a:gd name="connsiteX23-525" fmla="*/ 6609410 w 12192686"/>
                <a:gd name="connsiteY23-526" fmla="*/ 774926 h 3957265"/>
                <a:gd name="connsiteX24-527" fmla="*/ 9173089 w 12192686"/>
                <a:gd name="connsiteY24-528" fmla="*/ 782183 h 3957265"/>
                <a:gd name="connsiteX25-529" fmla="*/ 8607748 w 12192686"/>
                <a:gd name="connsiteY25-530" fmla="*/ 532719 h 3957265"/>
                <a:gd name="connsiteX26-531" fmla="*/ 8469071 w 12192686"/>
                <a:gd name="connsiteY26-532" fmla="*/ 179840 h 3957265"/>
                <a:gd name="connsiteX27-533" fmla="*/ 9307605 w 12192686"/>
                <a:gd name="connsiteY27-534" fmla="*/ 38326 h 3957265"/>
                <a:gd name="connsiteX28-535" fmla="*/ 10785470 w 12192686"/>
                <a:gd name="connsiteY28-536" fmla="*/ 1350 h 3957265"/>
                <a:gd name="connsiteX29-537" fmla="*/ 11525937 w 12192686"/>
                <a:gd name="connsiteY29-538" fmla="*/ 0 h 3957265"/>
                <a:gd name="connsiteX0-539" fmla="*/ 11525937 w 12192686"/>
                <a:gd name="connsiteY0-540" fmla="*/ 0 h 3957265"/>
                <a:gd name="connsiteX1-541" fmla="*/ 12187925 w 12192686"/>
                <a:gd name="connsiteY1-542" fmla="*/ 4762 h 3957265"/>
                <a:gd name="connsiteX2-543" fmla="*/ 12192686 w 12192686"/>
                <a:gd name="connsiteY2-544" fmla="*/ 311364 h 3957265"/>
                <a:gd name="connsiteX3-545" fmla="*/ 11452380 w 12192686"/>
                <a:gd name="connsiteY3-546" fmla="*/ 324256 h 3957265"/>
                <a:gd name="connsiteX4-547" fmla="*/ 9519319 w 12192686"/>
                <a:gd name="connsiteY4-548" fmla="*/ 383947 h 3957265"/>
                <a:gd name="connsiteX5-549" fmla="*/ 9778183 w 12192686"/>
                <a:gd name="connsiteY5-550" fmla="*/ 596219 h 3957265"/>
                <a:gd name="connsiteX6-551" fmla="*/ 10174800 w 12192686"/>
                <a:gd name="connsiteY6-552" fmla="*/ 880608 h 3957265"/>
                <a:gd name="connsiteX7-553" fmla="*/ 9459226 w 12192686"/>
                <a:gd name="connsiteY7-554" fmla="*/ 1171801 h 3957265"/>
                <a:gd name="connsiteX8-555" fmla="*/ 6565033 w 12192686"/>
                <a:gd name="connsiteY8-556" fmla="*/ 1195840 h 3957265"/>
                <a:gd name="connsiteX9-557" fmla="*/ 7220977 w 12192686"/>
                <a:gd name="connsiteY9-558" fmla="*/ 1499733 h 3957265"/>
                <a:gd name="connsiteX10-559" fmla="*/ 8618380 w 12192686"/>
                <a:gd name="connsiteY10-560" fmla="*/ 1837644 h 3957265"/>
                <a:gd name="connsiteX11-561" fmla="*/ 8801434 w 12192686"/>
                <a:gd name="connsiteY11-562" fmla="*/ 2640465 h 3957265"/>
                <a:gd name="connsiteX12-563" fmla="*/ 6624665 w 12192686"/>
                <a:gd name="connsiteY12-564" fmla="*/ 3593418 h 3957265"/>
                <a:gd name="connsiteX13-565" fmla="*/ 219900 w 12192686"/>
                <a:gd name="connsiteY13-566" fmla="*/ 3940531 h 3957265"/>
                <a:gd name="connsiteX14-567" fmla="*/ 0 w 12192686"/>
                <a:gd name="connsiteY14-568" fmla="*/ 3922806 h 3957265"/>
                <a:gd name="connsiteX15-569" fmla="*/ 0 w 12192686"/>
                <a:gd name="connsiteY15-570" fmla="*/ 2709797 h 3957265"/>
                <a:gd name="connsiteX16-571" fmla="*/ 131780 w 12192686"/>
                <a:gd name="connsiteY16-572" fmla="*/ 2697159 h 3957265"/>
                <a:gd name="connsiteX17-573" fmla="*/ 2991322 w 12192686"/>
                <a:gd name="connsiteY17-574" fmla="*/ 2650897 h 3957265"/>
                <a:gd name="connsiteX18-575" fmla="*/ 6332390 w 12192686"/>
                <a:gd name="connsiteY18-576" fmla="*/ 2520054 h 3957265"/>
                <a:gd name="connsiteX19-577" fmla="*/ 5924881 w 12192686"/>
                <a:gd name="connsiteY19-578" fmla="*/ 2033777 h 3957265"/>
                <a:gd name="connsiteX20-579" fmla="*/ 4330168 w 12192686"/>
                <a:gd name="connsiteY20-580" fmla="*/ 1731651 h 3957265"/>
                <a:gd name="connsiteX21-581" fmla="*/ 4136099 w 12192686"/>
                <a:gd name="connsiteY21-582" fmla="*/ 1094360 h 3957265"/>
                <a:gd name="connsiteX22-583" fmla="*/ 5223483 w 12192686"/>
                <a:gd name="connsiteY22-584" fmla="*/ 841291 h 3957265"/>
                <a:gd name="connsiteX23-585" fmla="*/ 6609410 w 12192686"/>
                <a:gd name="connsiteY23-586" fmla="*/ 774926 h 3957265"/>
                <a:gd name="connsiteX24-587" fmla="*/ 9173089 w 12192686"/>
                <a:gd name="connsiteY24-588" fmla="*/ 782183 h 3957265"/>
                <a:gd name="connsiteX25-589" fmla="*/ 8607748 w 12192686"/>
                <a:gd name="connsiteY25-590" fmla="*/ 532719 h 3957265"/>
                <a:gd name="connsiteX26-591" fmla="*/ 8469071 w 12192686"/>
                <a:gd name="connsiteY26-592" fmla="*/ 179840 h 3957265"/>
                <a:gd name="connsiteX27-593" fmla="*/ 9307605 w 12192686"/>
                <a:gd name="connsiteY27-594" fmla="*/ 38326 h 3957265"/>
                <a:gd name="connsiteX28-595" fmla="*/ 10785470 w 12192686"/>
                <a:gd name="connsiteY28-596" fmla="*/ 1350 h 3957265"/>
                <a:gd name="connsiteX29-597" fmla="*/ 11525937 w 12192686"/>
                <a:gd name="connsiteY29-598" fmla="*/ 0 h 3957265"/>
                <a:gd name="connsiteX0-599" fmla="*/ 11525937 w 12192686"/>
                <a:gd name="connsiteY0-600" fmla="*/ 0 h 3957265"/>
                <a:gd name="connsiteX1-601" fmla="*/ 12187925 w 12192686"/>
                <a:gd name="connsiteY1-602" fmla="*/ 4762 h 3957265"/>
                <a:gd name="connsiteX2-603" fmla="*/ 12192686 w 12192686"/>
                <a:gd name="connsiteY2-604" fmla="*/ 311364 h 3957265"/>
                <a:gd name="connsiteX3-605" fmla="*/ 11452380 w 12192686"/>
                <a:gd name="connsiteY3-606" fmla="*/ 324256 h 3957265"/>
                <a:gd name="connsiteX4-607" fmla="*/ 9519319 w 12192686"/>
                <a:gd name="connsiteY4-608" fmla="*/ 383947 h 3957265"/>
                <a:gd name="connsiteX5-609" fmla="*/ 9778183 w 12192686"/>
                <a:gd name="connsiteY5-610" fmla="*/ 596219 h 3957265"/>
                <a:gd name="connsiteX6-611" fmla="*/ 10174800 w 12192686"/>
                <a:gd name="connsiteY6-612" fmla="*/ 880608 h 3957265"/>
                <a:gd name="connsiteX7-613" fmla="*/ 9459226 w 12192686"/>
                <a:gd name="connsiteY7-614" fmla="*/ 1171801 h 3957265"/>
                <a:gd name="connsiteX8-615" fmla="*/ 6565033 w 12192686"/>
                <a:gd name="connsiteY8-616" fmla="*/ 1195840 h 3957265"/>
                <a:gd name="connsiteX9-617" fmla="*/ 7220977 w 12192686"/>
                <a:gd name="connsiteY9-618" fmla="*/ 1499733 h 3957265"/>
                <a:gd name="connsiteX10-619" fmla="*/ 8618380 w 12192686"/>
                <a:gd name="connsiteY10-620" fmla="*/ 1837644 h 3957265"/>
                <a:gd name="connsiteX11-621" fmla="*/ 8801434 w 12192686"/>
                <a:gd name="connsiteY11-622" fmla="*/ 2640465 h 3957265"/>
                <a:gd name="connsiteX12-623" fmla="*/ 6624665 w 12192686"/>
                <a:gd name="connsiteY12-624" fmla="*/ 3593418 h 3957265"/>
                <a:gd name="connsiteX13-625" fmla="*/ 219900 w 12192686"/>
                <a:gd name="connsiteY13-626" fmla="*/ 3940531 h 3957265"/>
                <a:gd name="connsiteX14-627" fmla="*/ 0 w 12192686"/>
                <a:gd name="connsiteY14-628" fmla="*/ 3922806 h 3957265"/>
                <a:gd name="connsiteX15-629" fmla="*/ 0 w 12192686"/>
                <a:gd name="connsiteY15-630" fmla="*/ 2709797 h 3957265"/>
                <a:gd name="connsiteX16-631" fmla="*/ 131780 w 12192686"/>
                <a:gd name="connsiteY16-632" fmla="*/ 2697159 h 3957265"/>
                <a:gd name="connsiteX17-633" fmla="*/ 2991322 w 12192686"/>
                <a:gd name="connsiteY17-634" fmla="*/ 2650897 h 3957265"/>
                <a:gd name="connsiteX18-635" fmla="*/ 6332390 w 12192686"/>
                <a:gd name="connsiteY18-636" fmla="*/ 2520054 h 3957265"/>
                <a:gd name="connsiteX19-637" fmla="*/ 5924881 w 12192686"/>
                <a:gd name="connsiteY19-638" fmla="*/ 2033777 h 3957265"/>
                <a:gd name="connsiteX20-639" fmla="*/ 4330168 w 12192686"/>
                <a:gd name="connsiteY20-640" fmla="*/ 1731651 h 3957265"/>
                <a:gd name="connsiteX21-641" fmla="*/ 4136099 w 12192686"/>
                <a:gd name="connsiteY21-642" fmla="*/ 1094360 h 3957265"/>
                <a:gd name="connsiteX22-643" fmla="*/ 5223483 w 12192686"/>
                <a:gd name="connsiteY22-644" fmla="*/ 841291 h 3957265"/>
                <a:gd name="connsiteX23-645" fmla="*/ 6609410 w 12192686"/>
                <a:gd name="connsiteY23-646" fmla="*/ 774926 h 3957265"/>
                <a:gd name="connsiteX24-647" fmla="*/ 9173089 w 12192686"/>
                <a:gd name="connsiteY24-648" fmla="*/ 782183 h 3957265"/>
                <a:gd name="connsiteX25-649" fmla="*/ 8607748 w 12192686"/>
                <a:gd name="connsiteY25-650" fmla="*/ 532719 h 3957265"/>
                <a:gd name="connsiteX26-651" fmla="*/ 8469071 w 12192686"/>
                <a:gd name="connsiteY26-652" fmla="*/ 179840 h 3957265"/>
                <a:gd name="connsiteX27-653" fmla="*/ 9307605 w 12192686"/>
                <a:gd name="connsiteY27-654" fmla="*/ 38326 h 3957265"/>
                <a:gd name="connsiteX28-655" fmla="*/ 10785470 w 12192686"/>
                <a:gd name="connsiteY28-656" fmla="*/ 1350 h 3957265"/>
                <a:gd name="connsiteX29-657" fmla="*/ 11525937 w 12192686"/>
                <a:gd name="connsiteY29-658" fmla="*/ 0 h 3957265"/>
                <a:gd name="connsiteX0-659" fmla="*/ 11525937 w 12192686"/>
                <a:gd name="connsiteY0-660" fmla="*/ 0 h 3957265"/>
                <a:gd name="connsiteX1-661" fmla="*/ 12187925 w 12192686"/>
                <a:gd name="connsiteY1-662" fmla="*/ 4762 h 3957265"/>
                <a:gd name="connsiteX2-663" fmla="*/ 12192686 w 12192686"/>
                <a:gd name="connsiteY2-664" fmla="*/ 311364 h 3957265"/>
                <a:gd name="connsiteX3-665" fmla="*/ 11452380 w 12192686"/>
                <a:gd name="connsiteY3-666" fmla="*/ 324256 h 3957265"/>
                <a:gd name="connsiteX4-667" fmla="*/ 9519319 w 12192686"/>
                <a:gd name="connsiteY4-668" fmla="*/ 383947 h 3957265"/>
                <a:gd name="connsiteX5-669" fmla="*/ 9778183 w 12192686"/>
                <a:gd name="connsiteY5-670" fmla="*/ 596219 h 3957265"/>
                <a:gd name="connsiteX6-671" fmla="*/ 10174800 w 12192686"/>
                <a:gd name="connsiteY6-672" fmla="*/ 880608 h 3957265"/>
                <a:gd name="connsiteX7-673" fmla="*/ 9459226 w 12192686"/>
                <a:gd name="connsiteY7-674" fmla="*/ 1171801 h 3957265"/>
                <a:gd name="connsiteX8-675" fmla="*/ 5915328 w 12192686"/>
                <a:gd name="connsiteY8-676" fmla="*/ 1243966 h 3957265"/>
                <a:gd name="connsiteX9-677" fmla="*/ 7220977 w 12192686"/>
                <a:gd name="connsiteY9-678" fmla="*/ 1499733 h 3957265"/>
                <a:gd name="connsiteX10-679" fmla="*/ 8618380 w 12192686"/>
                <a:gd name="connsiteY10-680" fmla="*/ 1837644 h 3957265"/>
                <a:gd name="connsiteX11-681" fmla="*/ 8801434 w 12192686"/>
                <a:gd name="connsiteY11-682" fmla="*/ 2640465 h 3957265"/>
                <a:gd name="connsiteX12-683" fmla="*/ 6624665 w 12192686"/>
                <a:gd name="connsiteY12-684" fmla="*/ 3593418 h 3957265"/>
                <a:gd name="connsiteX13-685" fmla="*/ 219900 w 12192686"/>
                <a:gd name="connsiteY13-686" fmla="*/ 3940531 h 3957265"/>
                <a:gd name="connsiteX14-687" fmla="*/ 0 w 12192686"/>
                <a:gd name="connsiteY14-688" fmla="*/ 3922806 h 3957265"/>
                <a:gd name="connsiteX15-689" fmla="*/ 0 w 12192686"/>
                <a:gd name="connsiteY15-690" fmla="*/ 2709797 h 3957265"/>
                <a:gd name="connsiteX16-691" fmla="*/ 131780 w 12192686"/>
                <a:gd name="connsiteY16-692" fmla="*/ 2697159 h 3957265"/>
                <a:gd name="connsiteX17-693" fmla="*/ 2991322 w 12192686"/>
                <a:gd name="connsiteY17-694" fmla="*/ 2650897 h 3957265"/>
                <a:gd name="connsiteX18-695" fmla="*/ 6332390 w 12192686"/>
                <a:gd name="connsiteY18-696" fmla="*/ 2520054 h 3957265"/>
                <a:gd name="connsiteX19-697" fmla="*/ 5924881 w 12192686"/>
                <a:gd name="connsiteY19-698" fmla="*/ 2033777 h 3957265"/>
                <a:gd name="connsiteX20-699" fmla="*/ 4330168 w 12192686"/>
                <a:gd name="connsiteY20-700" fmla="*/ 1731651 h 3957265"/>
                <a:gd name="connsiteX21-701" fmla="*/ 4136099 w 12192686"/>
                <a:gd name="connsiteY21-702" fmla="*/ 1094360 h 3957265"/>
                <a:gd name="connsiteX22-703" fmla="*/ 5223483 w 12192686"/>
                <a:gd name="connsiteY22-704" fmla="*/ 841291 h 3957265"/>
                <a:gd name="connsiteX23-705" fmla="*/ 6609410 w 12192686"/>
                <a:gd name="connsiteY23-706" fmla="*/ 774926 h 3957265"/>
                <a:gd name="connsiteX24-707" fmla="*/ 9173089 w 12192686"/>
                <a:gd name="connsiteY24-708" fmla="*/ 782183 h 3957265"/>
                <a:gd name="connsiteX25-709" fmla="*/ 8607748 w 12192686"/>
                <a:gd name="connsiteY25-710" fmla="*/ 532719 h 3957265"/>
                <a:gd name="connsiteX26-711" fmla="*/ 8469071 w 12192686"/>
                <a:gd name="connsiteY26-712" fmla="*/ 179840 h 3957265"/>
                <a:gd name="connsiteX27-713" fmla="*/ 9307605 w 12192686"/>
                <a:gd name="connsiteY27-714" fmla="*/ 38326 h 3957265"/>
                <a:gd name="connsiteX28-715" fmla="*/ 10785470 w 12192686"/>
                <a:gd name="connsiteY28-716" fmla="*/ 1350 h 3957265"/>
                <a:gd name="connsiteX29-717" fmla="*/ 11525937 w 12192686"/>
                <a:gd name="connsiteY29-718" fmla="*/ 0 h 3957265"/>
                <a:gd name="connsiteX0-719" fmla="*/ 11525937 w 12192686"/>
                <a:gd name="connsiteY0-720" fmla="*/ 0 h 3957265"/>
                <a:gd name="connsiteX1-721" fmla="*/ 12187925 w 12192686"/>
                <a:gd name="connsiteY1-722" fmla="*/ 4762 h 3957265"/>
                <a:gd name="connsiteX2-723" fmla="*/ 12192686 w 12192686"/>
                <a:gd name="connsiteY2-724" fmla="*/ 311364 h 3957265"/>
                <a:gd name="connsiteX3-725" fmla="*/ 11452380 w 12192686"/>
                <a:gd name="connsiteY3-726" fmla="*/ 324256 h 3957265"/>
                <a:gd name="connsiteX4-727" fmla="*/ 9519319 w 12192686"/>
                <a:gd name="connsiteY4-728" fmla="*/ 383947 h 3957265"/>
                <a:gd name="connsiteX5-729" fmla="*/ 9778183 w 12192686"/>
                <a:gd name="connsiteY5-730" fmla="*/ 596219 h 3957265"/>
                <a:gd name="connsiteX6-731" fmla="*/ 10174800 w 12192686"/>
                <a:gd name="connsiteY6-732" fmla="*/ 880608 h 3957265"/>
                <a:gd name="connsiteX7-733" fmla="*/ 9459226 w 12192686"/>
                <a:gd name="connsiteY7-734" fmla="*/ 1171801 h 3957265"/>
                <a:gd name="connsiteX8-735" fmla="*/ 5915328 w 12192686"/>
                <a:gd name="connsiteY8-736" fmla="*/ 1243966 h 3957265"/>
                <a:gd name="connsiteX9-737" fmla="*/ 6683567 w 12192686"/>
                <a:gd name="connsiteY9-738" fmla="*/ 1467649 h 3957265"/>
                <a:gd name="connsiteX10-739" fmla="*/ 8618380 w 12192686"/>
                <a:gd name="connsiteY10-740" fmla="*/ 1837644 h 3957265"/>
                <a:gd name="connsiteX11-741" fmla="*/ 8801434 w 12192686"/>
                <a:gd name="connsiteY11-742" fmla="*/ 2640465 h 3957265"/>
                <a:gd name="connsiteX12-743" fmla="*/ 6624665 w 12192686"/>
                <a:gd name="connsiteY12-744" fmla="*/ 3593418 h 3957265"/>
                <a:gd name="connsiteX13-745" fmla="*/ 219900 w 12192686"/>
                <a:gd name="connsiteY13-746" fmla="*/ 3940531 h 3957265"/>
                <a:gd name="connsiteX14-747" fmla="*/ 0 w 12192686"/>
                <a:gd name="connsiteY14-748" fmla="*/ 3922806 h 3957265"/>
                <a:gd name="connsiteX15-749" fmla="*/ 0 w 12192686"/>
                <a:gd name="connsiteY15-750" fmla="*/ 2709797 h 3957265"/>
                <a:gd name="connsiteX16-751" fmla="*/ 131780 w 12192686"/>
                <a:gd name="connsiteY16-752" fmla="*/ 2697159 h 3957265"/>
                <a:gd name="connsiteX17-753" fmla="*/ 2991322 w 12192686"/>
                <a:gd name="connsiteY17-754" fmla="*/ 2650897 h 3957265"/>
                <a:gd name="connsiteX18-755" fmla="*/ 6332390 w 12192686"/>
                <a:gd name="connsiteY18-756" fmla="*/ 2520054 h 3957265"/>
                <a:gd name="connsiteX19-757" fmla="*/ 5924881 w 12192686"/>
                <a:gd name="connsiteY19-758" fmla="*/ 2033777 h 3957265"/>
                <a:gd name="connsiteX20-759" fmla="*/ 4330168 w 12192686"/>
                <a:gd name="connsiteY20-760" fmla="*/ 1731651 h 3957265"/>
                <a:gd name="connsiteX21-761" fmla="*/ 4136099 w 12192686"/>
                <a:gd name="connsiteY21-762" fmla="*/ 1094360 h 3957265"/>
                <a:gd name="connsiteX22-763" fmla="*/ 5223483 w 12192686"/>
                <a:gd name="connsiteY22-764" fmla="*/ 841291 h 3957265"/>
                <a:gd name="connsiteX23-765" fmla="*/ 6609410 w 12192686"/>
                <a:gd name="connsiteY23-766" fmla="*/ 774926 h 3957265"/>
                <a:gd name="connsiteX24-767" fmla="*/ 9173089 w 12192686"/>
                <a:gd name="connsiteY24-768" fmla="*/ 782183 h 3957265"/>
                <a:gd name="connsiteX25-769" fmla="*/ 8607748 w 12192686"/>
                <a:gd name="connsiteY25-770" fmla="*/ 532719 h 3957265"/>
                <a:gd name="connsiteX26-771" fmla="*/ 8469071 w 12192686"/>
                <a:gd name="connsiteY26-772" fmla="*/ 179840 h 3957265"/>
                <a:gd name="connsiteX27-773" fmla="*/ 9307605 w 12192686"/>
                <a:gd name="connsiteY27-774" fmla="*/ 38326 h 3957265"/>
                <a:gd name="connsiteX28-775" fmla="*/ 10785470 w 12192686"/>
                <a:gd name="connsiteY28-776" fmla="*/ 1350 h 3957265"/>
                <a:gd name="connsiteX29-777" fmla="*/ 11525937 w 12192686"/>
                <a:gd name="connsiteY29-778" fmla="*/ 0 h 3957265"/>
                <a:gd name="connsiteX0-779" fmla="*/ 11525937 w 12192686"/>
                <a:gd name="connsiteY0-780" fmla="*/ 0 h 3957265"/>
                <a:gd name="connsiteX1-781" fmla="*/ 12187925 w 12192686"/>
                <a:gd name="connsiteY1-782" fmla="*/ 4762 h 3957265"/>
                <a:gd name="connsiteX2-783" fmla="*/ 12192686 w 12192686"/>
                <a:gd name="connsiteY2-784" fmla="*/ 311364 h 3957265"/>
                <a:gd name="connsiteX3-785" fmla="*/ 11452380 w 12192686"/>
                <a:gd name="connsiteY3-786" fmla="*/ 324256 h 3957265"/>
                <a:gd name="connsiteX4-787" fmla="*/ 9519319 w 12192686"/>
                <a:gd name="connsiteY4-788" fmla="*/ 383947 h 3957265"/>
                <a:gd name="connsiteX5-789" fmla="*/ 9778183 w 12192686"/>
                <a:gd name="connsiteY5-790" fmla="*/ 596219 h 3957265"/>
                <a:gd name="connsiteX6-791" fmla="*/ 10174800 w 12192686"/>
                <a:gd name="connsiteY6-792" fmla="*/ 880608 h 3957265"/>
                <a:gd name="connsiteX7-793" fmla="*/ 9459226 w 12192686"/>
                <a:gd name="connsiteY7-794" fmla="*/ 1171801 h 3957265"/>
                <a:gd name="connsiteX8-795" fmla="*/ 5915328 w 12192686"/>
                <a:gd name="connsiteY8-796" fmla="*/ 1243966 h 3957265"/>
                <a:gd name="connsiteX9-797" fmla="*/ 6683567 w 12192686"/>
                <a:gd name="connsiteY9-798" fmla="*/ 1467649 h 3957265"/>
                <a:gd name="connsiteX10-799" fmla="*/ 8618380 w 12192686"/>
                <a:gd name="connsiteY10-800" fmla="*/ 1837644 h 3957265"/>
                <a:gd name="connsiteX11-801" fmla="*/ 8801434 w 12192686"/>
                <a:gd name="connsiteY11-802" fmla="*/ 2640465 h 3957265"/>
                <a:gd name="connsiteX12-803" fmla="*/ 6624665 w 12192686"/>
                <a:gd name="connsiteY12-804" fmla="*/ 3593418 h 3957265"/>
                <a:gd name="connsiteX13-805" fmla="*/ 219900 w 12192686"/>
                <a:gd name="connsiteY13-806" fmla="*/ 3940531 h 3957265"/>
                <a:gd name="connsiteX14-807" fmla="*/ 0 w 12192686"/>
                <a:gd name="connsiteY14-808" fmla="*/ 3922806 h 3957265"/>
                <a:gd name="connsiteX15-809" fmla="*/ 0 w 12192686"/>
                <a:gd name="connsiteY15-810" fmla="*/ 2709797 h 3957265"/>
                <a:gd name="connsiteX16-811" fmla="*/ 131780 w 12192686"/>
                <a:gd name="connsiteY16-812" fmla="*/ 2697159 h 3957265"/>
                <a:gd name="connsiteX17-813" fmla="*/ 2991322 w 12192686"/>
                <a:gd name="connsiteY17-814" fmla="*/ 2650897 h 3957265"/>
                <a:gd name="connsiteX18-815" fmla="*/ 6332390 w 12192686"/>
                <a:gd name="connsiteY18-816" fmla="*/ 2520054 h 3957265"/>
                <a:gd name="connsiteX19-817" fmla="*/ 5924881 w 12192686"/>
                <a:gd name="connsiteY19-818" fmla="*/ 2033777 h 3957265"/>
                <a:gd name="connsiteX20-819" fmla="*/ 4330168 w 12192686"/>
                <a:gd name="connsiteY20-820" fmla="*/ 1731651 h 3957265"/>
                <a:gd name="connsiteX21-821" fmla="*/ 4136099 w 12192686"/>
                <a:gd name="connsiteY21-822" fmla="*/ 1094360 h 3957265"/>
                <a:gd name="connsiteX22-823" fmla="*/ 5223483 w 12192686"/>
                <a:gd name="connsiteY22-824" fmla="*/ 841291 h 3957265"/>
                <a:gd name="connsiteX23-825" fmla="*/ 6609410 w 12192686"/>
                <a:gd name="connsiteY23-826" fmla="*/ 774926 h 3957265"/>
                <a:gd name="connsiteX24-827" fmla="*/ 9173089 w 12192686"/>
                <a:gd name="connsiteY24-828" fmla="*/ 782183 h 3957265"/>
                <a:gd name="connsiteX25-829" fmla="*/ 8607748 w 12192686"/>
                <a:gd name="connsiteY25-830" fmla="*/ 532719 h 3957265"/>
                <a:gd name="connsiteX26-831" fmla="*/ 8469071 w 12192686"/>
                <a:gd name="connsiteY26-832" fmla="*/ 179840 h 3957265"/>
                <a:gd name="connsiteX27-833" fmla="*/ 9307605 w 12192686"/>
                <a:gd name="connsiteY27-834" fmla="*/ 38326 h 3957265"/>
                <a:gd name="connsiteX28-835" fmla="*/ 10785470 w 12192686"/>
                <a:gd name="connsiteY28-836" fmla="*/ 1350 h 3957265"/>
                <a:gd name="connsiteX29-837" fmla="*/ 11525937 w 12192686"/>
                <a:gd name="connsiteY29-838" fmla="*/ 0 h 3957265"/>
                <a:gd name="connsiteX0-839" fmla="*/ 11525937 w 12192686"/>
                <a:gd name="connsiteY0-840" fmla="*/ 0 h 3957265"/>
                <a:gd name="connsiteX1-841" fmla="*/ 12187925 w 12192686"/>
                <a:gd name="connsiteY1-842" fmla="*/ 4762 h 3957265"/>
                <a:gd name="connsiteX2-843" fmla="*/ 12192686 w 12192686"/>
                <a:gd name="connsiteY2-844" fmla="*/ 311364 h 3957265"/>
                <a:gd name="connsiteX3-845" fmla="*/ 11452380 w 12192686"/>
                <a:gd name="connsiteY3-846" fmla="*/ 324256 h 3957265"/>
                <a:gd name="connsiteX4-847" fmla="*/ 9519319 w 12192686"/>
                <a:gd name="connsiteY4-848" fmla="*/ 383947 h 3957265"/>
                <a:gd name="connsiteX5-849" fmla="*/ 9778183 w 12192686"/>
                <a:gd name="connsiteY5-850" fmla="*/ 596219 h 3957265"/>
                <a:gd name="connsiteX6-851" fmla="*/ 10174800 w 12192686"/>
                <a:gd name="connsiteY6-852" fmla="*/ 880608 h 3957265"/>
                <a:gd name="connsiteX7-853" fmla="*/ 9459226 w 12192686"/>
                <a:gd name="connsiteY7-854" fmla="*/ 1171801 h 3957265"/>
                <a:gd name="connsiteX8-855" fmla="*/ 5915328 w 12192686"/>
                <a:gd name="connsiteY8-856" fmla="*/ 1243966 h 3957265"/>
                <a:gd name="connsiteX9-857" fmla="*/ 6683567 w 12192686"/>
                <a:gd name="connsiteY9-858" fmla="*/ 1467649 h 3957265"/>
                <a:gd name="connsiteX10-859" fmla="*/ 8313580 w 12192686"/>
                <a:gd name="connsiteY10-860" fmla="*/ 1982023 h 3957265"/>
                <a:gd name="connsiteX11-861" fmla="*/ 8801434 w 12192686"/>
                <a:gd name="connsiteY11-862" fmla="*/ 2640465 h 3957265"/>
                <a:gd name="connsiteX12-863" fmla="*/ 6624665 w 12192686"/>
                <a:gd name="connsiteY12-864" fmla="*/ 3593418 h 3957265"/>
                <a:gd name="connsiteX13-865" fmla="*/ 219900 w 12192686"/>
                <a:gd name="connsiteY13-866" fmla="*/ 3940531 h 3957265"/>
                <a:gd name="connsiteX14-867" fmla="*/ 0 w 12192686"/>
                <a:gd name="connsiteY14-868" fmla="*/ 3922806 h 3957265"/>
                <a:gd name="connsiteX15-869" fmla="*/ 0 w 12192686"/>
                <a:gd name="connsiteY15-870" fmla="*/ 2709797 h 3957265"/>
                <a:gd name="connsiteX16-871" fmla="*/ 131780 w 12192686"/>
                <a:gd name="connsiteY16-872" fmla="*/ 2697159 h 3957265"/>
                <a:gd name="connsiteX17-873" fmla="*/ 2991322 w 12192686"/>
                <a:gd name="connsiteY17-874" fmla="*/ 2650897 h 3957265"/>
                <a:gd name="connsiteX18-875" fmla="*/ 6332390 w 12192686"/>
                <a:gd name="connsiteY18-876" fmla="*/ 2520054 h 3957265"/>
                <a:gd name="connsiteX19-877" fmla="*/ 5924881 w 12192686"/>
                <a:gd name="connsiteY19-878" fmla="*/ 2033777 h 3957265"/>
                <a:gd name="connsiteX20-879" fmla="*/ 4330168 w 12192686"/>
                <a:gd name="connsiteY20-880" fmla="*/ 1731651 h 3957265"/>
                <a:gd name="connsiteX21-881" fmla="*/ 4136099 w 12192686"/>
                <a:gd name="connsiteY21-882" fmla="*/ 1094360 h 3957265"/>
                <a:gd name="connsiteX22-883" fmla="*/ 5223483 w 12192686"/>
                <a:gd name="connsiteY22-884" fmla="*/ 841291 h 3957265"/>
                <a:gd name="connsiteX23-885" fmla="*/ 6609410 w 12192686"/>
                <a:gd name="connsiteY23-886" fmla="*/ 774926 h 3957265"/>
                <a:gd name="connsiteX24-887" fmla="*/ 9173089 w 12192686"/>
                <a:gd name="connsiteY24-888" fmla="*/ 782183 h 3957265"/>
                <a:gd name="connsiteX25-889" fmla="*/ 8607748 w 12192686"/>
                <a:gd name="connsiteY25-890" fmla="*/ 532719 h 3957265"/>
                <a:gd name="connsiteX26-891" fmla="*/ 8469071 w 12192686"/>
                <a:gd name="connsiteY26-892" fmla="*/ 179840 h 3957265"/>
                <a:gd name="connsiteX27-893" fmla="*/ 9307605 w 12192686"/>
                <a:gd name="connsiteY27-894" fmla="*/ 38326 h 3957265"/>
                <a:gd name="connsiteX28-895" fmla="*/ 10785470 w 12192686"/>
                <a:gd name="connsiteY28-896" fmla="*/ 1350 h 3957265"/>
                <a:gd name="connsiteX29-897" fmla="*/ 11525937 w 12192686"/>
                <a:gd name="connsiteY29-898" fmla="*/ 0 h 3957265"/>
                <a:gd name="connsiteX0-899" fmla="*/ 11525937 w 12192686"/>
                <a:gd name="connsiteY0-900" fmla="*/ 0 h 3957265"/>
                <a:gd name="connsiteX1-901" fmla="*/ 12187925 w 12192686"/>
                <a:gd name="connsiteY1-902" fmla="*/ 4762 h 3957265"/>
                <a:gd name="connsiteX2-903" fmla="*/ 12192686 w 12192686"/>
                <a:gd name="connsiteY2-904" fmla="*/ 311364 h 3957265"/>
                <a:gd name="connsiteX3-905" fmla="*/ 11452380 w 12192686"/>
                <a:gd name="connsiteY3-906" fmla="*/ 324256 h 3957265"/>
                <a:gd name="connsiteX4-907" fmla="*/ 9519319 w 12192686"/>
                <a:gd name="connsiteY4-908" fmla="*/ 383947 h 3957265"/>
                <a:gd name="connsiteX5-909" fmla="*/ 9778183 w 12192686"/>
                <a:gd name="connsiteY5-910" fmla="*/ 596219 h 3957265"/>
                <a:gd name="connsiteX6-911" fmla="*/ 10174800 w 12192686"/>
                <a:gd name="connsiteY6-912" fmla="*/ 880608 h 3957265"/>
                <a:gd name="connsiteX7-913" fmla="*/ 9459226 w 12192686"/>
                <a:gd name="connsiteY7-914" fmla="*/ 1171801 h 3957265"/>
                <a:gd name="connsiteX8-915" fmla="*/ 5915328 w 12192686"/>
                <a:gd name="connsiteY8-916" fmla="*/ 1243966 h 3957265"/>
                <a:gd name="connsiteX9-917" fmla="*/ 6683567 w 12192686"/>
                <a:gd name="connsiteY9-918" fmla="*/ 1467649 h 3957265"/>
                <a:gd name="connsiteX10-919" fmla="*/ 8313580 w 12192686"/>
                <a:gd name="connsiteY10-920" fmla="*/ 1982023 h 3957265"/>
                <a:gd name="connsiteX11-921" fmla="*/ 8801434 w 12192686"/>
                <a:gd name="connsiteY11-922" fmla="*/ 2640465 h 3957265"/>
                <a:gd name="connsiteX12-923" fmla="*/ 6624665 w 12192686"/>
                <a:gd name="connsiteY12-924" fmla="*/ 3593418 h 3957265"/>
                <a:gd name="connsiteX13-925" fmla="*/ 219900 w 12192686"/>
                <a:gd name="connsiteY13-926" fmla="*/ 3940531 h 3957265"/>
                <a:gd name="connsiteX14-927" fmla="*/ 0 w 12192686"/>
                <a:gd name="connsiteY14-928" fmla="*/ 3922806 h 3957265"/>
                <a:gd name="connsiteX15-929" fmla="*/ 0 w 12192686"/>
                <a:gd name="connsiteY15-930" fmla="*/ 2709797 h 3957265"/>
                <a:gd name="connsiteX16-931" fmla="*/ 131780 w 12192686"/>
                <a:gd name="connsiteY16-932" fmla="*/ 2697159 h 3957265"/>
                <a:gd name="connsiteX17-933" fmla="*/ 2991322 w 12192686"/>
                <a:gd name="connsiteY17-934" fmla="*/ 2650897 h 3957265"/>
                <a:gd name="connsiteX18-935" fmla="*/ 6332390 w 12192686"/>
                <a:gd name="connsiteY18-936" fmla="*/ 2520054 h 3957265"/>
                <a:gd name="connsiteX19-937" fmla="*/ 5924881 w 12192686"/>
                <a:gd name="connsiteY19-938" fmla="*/ 2033777 h 3957265"/>
                <a:gd name="connsiteX20-939" fmla="*/ 4330168 w 12192686"/>
                <a:gd name="connsiteY20-940" fmla="*/ 1731651 h 3957265"/>
                <a:gd name="connsiteX21-941" fmla="*/ 4136099 w 12192686"/>
                <a:gd name="connsiteY21-942" fmla="*/ 1094360 h 3957265"/>
                <a:gd name="connsiteX22-943" fmla="*/ 5223483 w 12192686"/>
                <a:gd name="connsiteY22-944" fmla="*/ 841291 h 3957265"/>
                <a:gd name="connsiteX23-945" fmla="*/ 6609410 w 12192686"/>
                <a:gd name="connsiteY23-946" fmla="*/ 774926 h 3957265"/>
                <a:gd name="connsiteX24-947" fmla="*/ 9173089 w 12192686"/>
                <a:gd name="connsiteY24-948" fmla="*/ 782183 h 3957265"/>
                <a:gd name="connsiteX25-949" fmla="*/ 8607748 w 12192686"/>
                <a:gd name="connsiteY25-950" fmla="*/ 532719 h 3957265"/>
                <a:gd name="connsiteX26-951" fmla="*/ 8469071 w 12192686"/>
                <a:gd name="connsiteY26-952" fmla="*/ 179840 h 3957265"/>
                <a:gd name="connsiteX27-953" fmla="*/ 9307605 w 12192686"/>
                <a:gd name="connsiteY27-954" fmla="*/ 38326 h 3957265"/>
                <a:gd name="connsiteX28-955" fmla="*/ 10785470 w 12192686"/>
                <a:gd name="connsiteY28-956" fmla="*/ 1350 h 3957265"/>
                <a:gd name="connsiteX29-957" fmla="*/ 11525937 w 12192686"/>
                <a:gd name="connsiteY29-958" fmla="*/ 0 h 3957265"/>
                <a:gd name="connsiteX0-959" fmla="*/ 11525937 w 12192686"/>
                <a:gd name="connsiteY0-960" fmla="*/ 0 h 3957265"/>
                <a:gd name="connsiteX1-961" fmla="*/ 12187925 w 12192686"/>
                <a:gd name="connsiteY1-962" fmla="*/ 4762 h 3957265"/>
                <a:gd name="connsiteX2-963" fmla="*/ 12192686 w 12192686"/>
                <a:gd name="connsiteY2-964" fmla="*/ 311364 h 3957265"/>
                <a:gd name="connsiteX3-965" fmla="*/ 11452380 w 12192686"/>
                <a:gd name="connsiteY3-966" fmla="*/ 324256 h 3957265"/>
                <a:gd name="connsiteX4-967" fmla="*/ 9519319 w 12192686"/>
                <a:gd name="connsiteY4-968" fmla="*/ 383947 h 3957265"/>
                <a:gd name="connsiteX5-969" fmla="*/ 9778183 w 12192686"/>
                <a:gd name="connsiteY5-970" fmla="*/ 596219 h 3957265"/>
                <a:gd name="connsiteX6-971" fmla="*/ 10174800 w 12192686"/>
                <a:gd name="connsiteY6-972" fmla="*/ 880608 h 3957265"/>
                <a:gd name="connsiteX7-973" fmla="*/ 9459226 w 12192686"/>
                <a:gd name="connsiteY7-974" fmla="*/ 1171801 h 3957265"/>
                <a:gd name="connsiteX8-975" fmla="*/ 5915328 w 12192686"/>
                <a:gd name="connsiteY8-976" fmla="*/ 1243966 h 3957265"/>
                <a:gd name="connsiteX9-977" fmla="*/ 6819925 w 12192686"/>
                <a:gd name="connsiteY9-978" fmla="*/ 1604007 h 3957265"/>
                <a:gd name="connsiteX10-979" fmla="*/ 8313580 w 12192686"/>
                <a:gd name="connsiteY10-980" fmla="*/ 1982023 h 3957265"/>
                <a:gd name="connsiteX11-981" fmla="*/ 8801434 w 12192686"/>
                <a:gd name="connsiteY11-982" fmla="*/ 2640465 h 3957265"/>
                <a:gd name="connsiteX12-983" fmla="*/ 6624665 w 12192686"/>
                <a:gd name="connsiteY12-984" fmla="*/ 3593418 h 3957265"/>
                <a:gd name="connsiteX13-985" fmla="*/ 219900 w 12192686"/>
                <a:gd name="connsiteY13-986" fmla="*/ 3940531 h 3957265"/>
                <a:gd name="connsiteX14-987" fmla="*/ 0 w 12192686"/>
                <a:gd name="connsiteY14-988" fmla="*/ 3922806 h 3957265"/>
                <a:gd name="connsiteX15-989" fmla="*/ 0 w 12192686"/>
                <a:gd name="connsiteY15-990" fmla="*/ 2709797 h 3957265"/>
                <a:gd name="connsiteX16-991" fmla="*/ 131780 w 12192686"/>
                <a:gd name="connsiteY16-992" fmla="*/ 2697159 h 3957265"/>
                <a:gd name="connsiteX17-993" fmla="*/ 2991322 w 12192686"/>
                <a:gd name="connsiteY17-994" fmla="*/ 2650897 h 3957265"/>
                <a:gd name="connsiteX18-995" fmla="*/ 6332390 w 12192686"/>
                <a:gd name="connsiteY18-996" fmla="*/ 2520054 h 3957265"/>
                <a:gd name="connsiteX19-997" fmla="*/ 5924881 w 12192686"/>
                <a:gd name="connsiteY19-998" fmla="*/ 2033777 h 3957265"/>
                <a:gd name="connsiteX20-999" fmla="*/ 4330168 w 12192686"/>
                <a:gd name="connsiteY20-1000" fmla="*/ 1731651 h 3957265"/>
                <a:gd name="connsiteX21-1001" fmla="*/ 4136099 w 12192686"/>
                <a:gd name="connsiteY21-1002" fmla="*/ 1094360 h 3957265"/>
                <a:gd name="connsiteX22-1003" fmla="*/ 5223483 w 12192686"/>
                <a:gd name="connsiteY22-1004" fmla="*/ 841291 h 3957265"/>
                <a:gd name="connsiteX23-1005" fmla="*/ 6609410 w 12192686"/>
                <a:gd name="connsiteY23-1006" fmla="*/ 774926 h 3957265"/>
                <a:gd name="connsiteX24-1007" fmla="*/ 9173089 w 12192686"/>
                <a:gd name="connsiteY24-1008" fmla="*/ 782183 h 3957265"/>
                <a:gd name="connsiteX25-1009" fmla="*/ 8607748 w 12192686"/>
                <a:gd name="connsiteY25-1010" fmla="*/ 532719 h 3957265"/>
                <a:gd name="connsiteX26-1011" fmla="*/ 8469071 w 12192686"/>
                <a:gd name="connsiteY26-1012" fmla="*/ 179840 h 3957265"/>
                <a:gd name="connsiteX27-1013" fmla="*/ 9307605 w 12192686"/>
                <a:gd name="connsiteY27-1014" fmla="*/ 38326 h 3957265"/>
                <a:gd name="connsiteX28-1015" fmla="*/ 10785470 w 12192686"/>
                <a:gd name="connsiteY28-1016" fmla="*/ 1350 h 3957265"/>
                <a:gd name="connsiteX29-1017" fmla="*/ 11525937 w 12192686"/>
                <a:gd name="connsiteY29-1018" fmla="*/ 0 h 3957265"/>
                <a:gd name="connsiteX0-1019" fmla="*/ 11525937 w 12192686"/>
                <a:gd name="connsiteY0-1020" fmla="*/ 0 h 3957265"/>
                <a:gd name="connsiteX1-1021" fmla="*/ 12187925 w 12192686"/>
                <a:gd name="connsiteY1-1022" fmla="*/ 4762 h 3957265"/>
                <a:gd name="connsiteX2-1023" fmla="*/ 12192686 w 12192686"/>
                <a:gd name="connsiteY2-1024" fmla="*/ 311364 h 3957265"/>
                <a:gd name="connsiteX3-1025" fmla="*/ 11452380 w 12192686"/>
                <a:gd name="connsiteY3-1026" fmla="*/ 324256 h 3957265"/>
                <a:gd name="connsiteX4-1027" fmla="*/ 9519319 w 12192686"/>
                <a:gd name="connsiteY4-1028" fmla="*/ 383947 h 3957265"/>
                <a:gd name="connsiteX5-1029" fmla="*/ 9778183 w 12192686"/>
                <a:gd name="connsiteY5-1030" fmla="*/ 596219 h 3957265"/>
                <a:gd name="connsiteX6-1031" fmla="*/ 10174800 w 12192686"/>
                <a:gd name="connsiteY6-1032" fmla="*/ 880608 h 3957265"/>
                <a:gd name="connsiteX7-1033" fmla="*/ 9459226 w 12192686"/>
                <a:gd name="connsiteY7-1034" fmla="*/ 1171801 h 3957265"/>
                <a:gd name="connsiteX8-1035" fmla="*/ 5819075 w 12192686"/>
                <a:gd name="connsiteY8-1036" fmla="*/ 1155735 h 3957265"/>
                <a:gd name="connsiteX9-1037" fmla="*/ 6819925 w 12192686"/>
                <a:gd name="connsiteY9-1038" fmla="*/ 1604007 h 3957265"/>
                <a:gd name="connsiteX10-1039" fmla="*/ 8313580 w 12192686"/>
                <a:gd name="connsiteY10-1040" fmla="*/ 1982023 h 3957265"/>
                <a:gd name="connsiteX11-1041" fmla="*/ 8801434 w 12192686"/>
                <a:gd name="connsiteY11-1042" fmla="*/ 2640465 h 3957265"/>
                <a:gd name="connsiteX12-1043" fmla="*/ 6624665 w 12192686"/>
                <a:gd name="connsiteY12-1044" fmla="*/ 3593418 h 3957265"/>
                <a:gd name="connsiteX13-1045" fmla="*/ 219900 w 12192686"/>
                <a:gd name="connsiteY13-1046" fmla="*/ 3940531 h 3957265"/>
                <a:gd name="connsiteX14-1047" fmla="*/ 0 w 12192686"/>
                <a:gd name="connsiteY14-1048" fmla="*/ 3922806 h 3957265"/>
                <a:gd name="connsiteX15-1049" fmla="*/ 0 w 12192686"/>
                <a:gd name="connsiteY15-1050" fmla="*/ 2709797 h 3957265"/>
                <a:gd name="connsiteX16-1051" fmla="*/ 131780 w 12192686"/>
                <a:gd name="connsiteY16-1052" fmla="*/ 2697159 h 3957265"/>
                <a:gd name="connsiteX17-1053" fmla="*/ 2991322 w 12192686"/>
                <a:gd name="connsiteY17-1054" fmla="*/ 2650897 h 3957265"/>
                <a:gd name="connsiteX18-1055" fmla="*/ 6332390 w 12192686"/>
                <a:gd name="connsiteY18-1056" fmla="*/ 2520054 h 3957265"/>
                <a:gd name="connsiteX19-1057" fmla="*/ 5924881 w 12192686"/>
                <a:gd name="connsiteY19-1058" fmla="*/ 2033777 h 3957265"/>
                <a:gd name="connsiteX20-1059" fmla="*/ 4330168 w 12192686"/>
                <a:gd name="connsiteY20-1060" fmla="*/ 1731651 h 3957265"/>
                <a:gd name="connsiteX21-1061" fmla="*/ 4136099 w 12192686"/>
                <a:gd name="connsiteY21-1062" fmla="*/ 1094360 h 3957265"/>
                <a:gd name="connsiteX22-1063" fmla="*/ 5223483 w 12192686"/>
                <a:gd name="connsiteY22-1064" fmla="*/ 841291 h 3957265"/>
                <a:gd name="connsiteX23-1065" fmla="*/ 6609410 w 12192686"/>
                <a:gd name="connsiteY23-1066" fmla="*/ 774926 h 3957265"/>
                <a:gd name="connsiteX24-1067" fmla="*/ 9173089 w 12192686"/>
                <a:gd name="connsiteY24-1068" fmla="*/ 782183 h 3957265"/>
                <a:gd name="connsiteX25-1069" fmla="*/ 8607748 w 12192686"/>
                <a:gd name="connsiteY25-1070" fmla="*/ 532719 h 3957265"/>
                <a:gd name="connsiteX26-1071" fmla="*/ 8469071 w 12192686"/>
                <a:gd name="connsiteY26-1072" fmla="*/ 179840 h 3957265"/>
                <a:gd name="connsiteX27-1073" fmla="*/ 9307605 w 12192686"/>
                <a:gd name="connsiteY27-1074" fmla="*/ 38326 h 3957265"/>
                <a:gd name="connsiteX28-1075" fmla="*/ 10785470 w 12192686"/>
                <a:gd name="connsiteY28-1076" fmla="*/ 1350 h 3957265"/>
                <a:gd name="connsiteX29-1077" fmla="*/ 11525937 w 12192686"/>
                <a:gd name="connsiteY29-1078" fmla="*/ 0 h 3957265"/>
                <a:gd name="connsiteX0-1079" fmla="*/ 11525937 w 12192686"/>
                <a:gd name="connsiteY0-1080" fmla="*/ 0 h 3957265"/>
                <a:gd name="connsiteX1-1081" fmla="*/ 12187925 w 12192686"/>
                <a:gd name="connsiteY1-1082" fmla="*/ 4762 h 3957265"/>
                <a:gd name="connsiteX2-1083" fmla="*/ 12192686 w 12192686"/>
                <a:gd name="connsiteY2-1084" fmla="*/ 311364 h 3957265"/>
                <a:gd name="connsiteX3-1085" fmla="*/ 11452380 w 12192686"/>
                <a:gd name="connsiteY3-1086" fmla="*/ 324256 h 3957265"/>
                <a:gd name="connsiteX4-1087" fmla="*/ 9519319 w 12192686"/>
                <a:gd name="connsiteY4-1088" fmla="*/ 383947 h 3957265"/>
                <a:gd name="connsiteX5-1089" fmla="*/ 9778183 w 12192686"/>
                <a:gd name="connsiteY5-1090" fmla="*/ 596219 h 3957265"/>
                <a:gd name="connsiteX6-1091" fmla="*/ 10174800 w 12192686"/>
                <a:gd name="connsiteY6-1092" fmla="*/ 880608 h 3957265"/>
                <a:gd name="connsiteX7-1093" fmla="*/ 9459226 w 12192686"/>
                <a:gd name="connsiteY7-1094" fmla="*/ 1171801 h 3957265"/>
                <a:gd name="connsiteX8-1095" fmla="*/ 5819075 w 12192686"/>
                <a:gd name="connsiteY8-1096" fmla="*/ 1155735 h 3957265"/>
                <a:gd name="connsiteX9-1097" fmla="*/ 6819925 w 12192686"/>
                <a:gd name="connsiteY9-1098" fmla="*/ 1604007 h 3957265"/>
                <a:gd name="connsiteX10-1099" fmla="*/ 8313580 w 12192686"/>
                <a:gd name="connsiteY10-1100" fmla="*/ 1982023 h 3957265"/>
                <a:gd name="connsiteX11-1101" fmla="*/ 8801434 w 12192686"/>
                <a:gd name="connsiteY11-1102" fmla="*/ 2640465 h 3957265"/>
                <a:gd name="connsiteX12-1103" fmla="*/ 6624665 w 12192686"/>
                <a:gd name="connsiteY12-1104" fmla="*/ 3593418 h 3957265"/>
                <a:gd name="connsiteX13-1105" fmla="*/ 219900 w 12192686"/>
                <a:gd name="connsiteY13-1106" fmla="*/ 3940531 h 3957265"/>
                <a:gd name="connsiteX14-1107" fmla="*/ 0 w 12192686"/>
                <a:gd name="connsiteY14-1108" fmla="*/ 3922806 h 3957265"/>
                <a:gd name="connsiteX15-1109" fmla="*/ 0 w 12192686"/>
                <a:gd name="connsiteY15-1110" fmla="*/ 2709797 h 3957265"/>
                <a:gd name="connsiteX16-1111" fmla="*/ 131780 w 12192686"/>
                <a:gd name="connsiteY16-1112" fmla="*/ 2697159 h 3957265"/>
                <a:gd name="connsiteX17-1113" fmla="*/ 2991322 w 12192686"/>
                <a:gd name="connsiteY17-1114" fmla="*/ 2650897 h 3957265"/>
                <a:gd name="connsiteX18-1115" fmla="*/ 6332390 w 12192686"/>
                <a:gd name="connsiteY18-1116" fmla="*/ 2520054 h 3957265"/>
                <a:gd name="connsiteX19-1117" fmla="*/ 5924881 w 12192686"/>
                <a:gd name="connsiteY19-1118" fmla="*/ 2033777 h 3957265"/>
                <a:gd name="connsiteX20-1119" fmla="*/ 4330168 w 12192686"/>
                <a:gd name="connsiteY20-1120" fmla="*/ 1731651 h 3957265"/>
                <a:gd name="connsiteX21-1121" fmla="*/ 4136099 w 12192686"/>
                <a:gd name="connsiteY21-1122" fmla="*/ 1094360 h 3957265"/>
                <a:gd name="connsiteX22-1123" fmla="*/ 5223483 w 12192686"/>
                <a:gd name="connsiteY22-1124" fmla="*/ 841291 h 3957265"/>
                <a:gd name="connsiteX23-1125" fmla="*/ 6609410 w 12192686"/>
                <a:gd name="connsiteY23-1126" fmla="*/ 774926 h 3957265"/>
                <a:gd name="connsiteX24-1127" fmla="*/ 9173089 w 12192686"/>
                <a:gd name="connsiteY24-1128" fmla="*/ 782183 h 3957265"/>
                <a:gd name="connsiteX25-1129" fmla="*/ 8607748 w 12192686"/>
                <a:gd name="connsiteY25-1130" fmla="*/ 532719 h 3957265"/>
                <a:gd name="connsiteX26-1131" fmla="*/ 8469071 w 12192686"/>
                <a:gd name="connsiteY26-1132" fmla="*/ 179840 h 3957265"/>
                <a:gd name="connsiteX27-1133" fmla="*/ 9307605 w 12192686"/>
                <a:gd name="connsiteY27-1134" fmla="*/ 38326 h 3957265"/>
                <a:gd name="connsiteX28-1135" fmla="*/ 10785470 w 12192686"/>
                <a:gd name="connsiteY28-1136" fmla="*/ 1350 h 3957265"/>
                <a:gd name="connsiteX29-1137" fmla="*/ 11525937 w 12192686"/>
                <a:gd name="connsiteY29-1138" fmla="*/ 0 h 3957265"/>
                <a:gd name="connsiteX0-1139" fmla="*/ 11525937 w 12192686"/>
                <a:gd name="connsiteY0-1140" fmla="*/ 0 h 3957265"/>
                <a:gd name="connsiteX1-1141" fmla="*/ 12187925 w 12192686"/>
                <a:gd name="connsiteY1-1142" fmla="*/ 4762 h 3957265"/>
                <a:gd name="connsiteX2-1143" fmla="*/ 12192686 w 12192686"/>
                <a:gd name="connsiteY2-1144" fmla="*/ 311364 h 3957265"/>
                <a:gd name="connsiteX3-1145" fmla="*/ 11452380 w 12192686"/>
                <a:gd name="connsiteY3-1146" fmla="*/ 324256 h 3957265"/>
                <a:gd name="connsiteX4-1147" fmla="*/ 9519319 w 12192686"/>
                <a:gd name="connsiteY4-1148" fmla="*/ 383947 h 3957265"/>
                <a:gd name="connsiteX5-1149" fmla="*/ 9778183 w 12192686"/>
                <a:gd name="connsiteY5-1150" fmla="*/ 596219 h 3957265"/>
                <a:gd name="connsiteX6-1151" fmla="*/ 10174800 w 12192686"/>
                <a:gd name="connsiteY6-1152" fmla="*/ 880608 h 3957265"/>
                <a:gd name="connsiteX7-1153" fmla="*/ 9459226 w 12192686"/>
                <a:gd name="connsiteY7-1154" fmla="*/ 1171801 h 3957265"/>
                <a:gd name="connsiteX8-1155" fmla="*/ 5795012 w 12192686"/>
                <a:gd name="connsiteY8-1156" fmla="*/ 1227924 h 3957265"/>
                <a:gd name="connsiteX9-1157" fmla="*/ 6819925 w 12192686"/>
                <a:gd name="connsiteY9-1158" fmla="*/ 1604007 h 3957265"/>
                <a:gd name="connsiteX10-1159" fmla="*/ 8313580 w 12192686"/>
                <a:gd name="connsiteY10-1160" fmla="*/ 1982023 h 3957265"/>
                <a:gd name="connsiteX11-1161" fmla="*/ 8801434 w 12192686"/>
                <a:gd name="connsiteY11-1162" fmla="*/ 2640465 h 3957265"/>
                <a:gd name="connsiteX12-1163" fmla="*/ 6624665 w 12192686"/>
                <a:gd name="connsiteY12-1164" fmla="*/ 3593418 h 3957265"/>
                <a:gd name="connsiteX13-1165" fmla="*/ 219900 w 12192686"/>
                <a:gd name="connsiteY13-1166" fmla="*/ 3940531 h 3957265"/>
                <a:gd name="connsiteX14-1167" fmla="*/ 0 w 12192686"/>
                <a:gd name="connsiteY14-1168" fmla="*/ 3922806 h 3957265"/>
                <a:gd name="connsiteX15-1169" fmla="*/ 0 w 12192686"/>
                <a:gd name="connsiteY15-1170" fmla="*/ 2709797 h 3957265"/>
                <a:gd name="connsiteX16-1171" fmla="*/ 131780 w 12192686"/>
                <a:gd name="connsiteY16-1172" fmla="*/ 2697159 h 3957265"/>
                <a:gd name="connsiteX17-1173" fmla="*/ 2991322 w 12192686"/>
                <a:gd name="connsiteY17-1174" fmla="*/ 2650897 h 3957265"/>
                <a:gd name="connsiteX18-1175" fmla="*/ 6332390 w 12192686"/>
                <a:gd name="connsiteY18-1176" fmla="*/ 2520054 h 3957265"/>
                <a:gd name="connsiteX19-1177" fmla="*/ 5924881 w 12192686"/>
                <a:gd name="connsiteY19-1178" fmla="*/ 2033777 h 3957265"/>
                <a:gd name="connsiteX20-1179" fmla="*/ 4330168 w 12192686"/>
                <a:gd name="connsiteY20-1180" fmla="*/ 1731651 h 3957265"/>
                <a:gd name="connsiteX21-1181" fmla="*/ 4136099 w 12192686"/>
                <a:gd name="connsiteY21-1182" fmla="*/ 1094360 h 3957265"/>
                <a:gd name="connsiteX22-1183" fmla="*/ 5223483 w 12192686"/>
                <a:gd name="connsiteY22-1184" fmla="*/ 841291 h 3957265"/>
                <a:gd name="connsiteX23-1185" fmla="*/ 6609410 w 12192686"/>
                <a:gd name="connsiteY23-1186" fmla="*/ 774926 h 3957265"/>
                <a:gd name="connsiteX24-1187" fmla="*/ 9173089 w 12192686"/>
                <a:gd name="connsiteY24-1188" fmla="*/ 782183 h 3957265"/>
                <a:gd name="connsiteX25-1189" fmla="*/ 8607748 w 12192686"/>
                <a:gd name="connsiteY25-1190" fmla="*/ 532719 h 3957265"/>
                <a:gd name="connsiteX26-1191" fmla="*/ 8469071 w 12192686"/>
                <a:gd name="connsiteY26-1192" fmla="*/ 179840 h 3957265"/>
                <a:gd name="connsiteX27-1193" fmla="*/ 9307605 w 12192686"/>
                <a:gd name="connsiteY27-1194" fmla="*/ 38326 h 3957265"/>
                <a:gd name="connsiteX28-1195" fmla="*/ 10785470 w 12192686"/>
                <a:gd name="connsiteY28-1196" fmla="*/ 1350 h 3957265"/>
                <a:gd name="connsiteX29-1197" fmla="*/ 11525937 w 12192686"/>
                <a:gd name="connsiteY29-1198" fmla="*/ 0 h 3957265"/>
                <a:gd name="connsiteX0-1199" fmla="*/ 11525937 w 12192686"/>
                <a:gd name="connsiteY0-1200" fmla="*/ 0 h 3957265"/>
                <a:gd name="connsiteX1-1201" fmla="*/ 12187925 w 12192686"/>
                <a:gd name="connsiteY1-1202" fmla="*/ 4762 h 3957265"/>
                <a:gd name="connsiteX2-1203" fmla="*/ 12192686 w 12192686"/>
                <a:gd name="connsiteY2-1204" fmla="*/ 311364 h 3957265"/>
                <a:gd name="connsiteX3-1205" fmla="*/ 11452380 w 12192686"/>
                <a:gd name="connsiteY3-1206" fmla="*/ 324256 h 3957265"/>
                <a:gd name="connsiteX4-1207" fmla="*/ 9519319 w 12192686"/>
                <a:gd name="connsiteY4-1208" fmla="*/ 383947 h 3957265"/>
                <a:gd name="connsiteX5-1209" fmla="*/ 9778183 w 12192686"/>
                <a:gd name="connsiteY5-1210" fmla="*/ 596219 h 3957265"/>
                <a:gd name="connsiteX6-1211" fmla="*/ 10174800 w 12192686"/>
                <a:gd name="connsiteY6-1212" fmla="*/ 880608 h 3957265"/>
                <a:gd name="connsiteX7-1213" fmla="*/ 9459226 w 12192686"/>
                <a:gd name="connsiteY7-1214" fmla="*/ 1171801 h 3957265"/>
                <a:gd name="connsiteX8-1215" fmla="*/ 5795012 w 12192686"/>
                <a:gd name="connsiteY8-1216" fmla="*/ 1227924 h 3957265"/>
                <a:gd name="connsiteX9-1217" fmla="*/ 6884093 w 12192686"/>
                <a:gd name="connsiteY9-1218" fmla="*/ 1563901 h 3957265"/>
                <a:gd name="connsiteX10-1219" fmla="*/ 8313580 w 12192686"/>
                <a:gd name="connsiteY10-1220" fmla="*/ 1982023 h 3957265"/>
                <a:gd name="connsiteX11-1221" fmla="*/ 8801434 w 12192686"/>
                <a:gd name="connsiteY11-1222" fmla="*/ 2640465 h 3957265"/>
                <a:gd name="connsiteX12-1223" fmla="*/ 6624665 w 12192686"/>
                <a:gd name="connsiteY12-1224" fmla="*/ 3593418 h 3957265"/>
                <a:gd name="connsiteX13-1225" fmla="*/ 219900 w 12192686"/>
                <a:gd name="connsiteY13-1226" fmla="*/ 3940531 h 3957265"/>
                <a:gd name="connsiteX14-1227" fmla="*/ 0 w 12192686"/>
                <a:gd name="connsiteY14-1228" fmla="*/ 3922806 h 3957265"/>
                <a:gd name="connsiteX15-1229" fmla="*/ 0 w 12192686"/>
                <a:gd name="connsiteY15-1230" fmla="*/ 2709797 h 3957265"/>
                <a:gd name="connsiteX16-1231" fmla="*/ 131780 w 12192686"/>
                <a:gd name="connsiteY16-1232" fmla="*/ 2697159 h 3957265"/>
                <a:gd name="connsiteX17-1233" fmla="*/ 2991322 w 12192686"/>
                <a:gd name="connsiteY17-1234" fmla="*/ 2650897 h 3957265"/>
                <a:gd name="connsiteX18-1235" fmla="*/ 6332390 w 12192686"/>
                <a:gd name="connsiteY18-1236" fmla="*/ 2520054 h 3957265"/>
                <a:gd name="connsiteX19-1237" fmla="*/ 5924881 w 12192686"/>
                <a:gd name="connsiteY19-1238" fmla="*/ 2033777 h 3957265"/>
                <a:gd name="connsiteX20-1239" fmla="*/ 4330168 w 12192686"/>
                <a:gd name="connsiteY20-1240" fmla="*/ 1731651 h 3957265"/>
                <a:gd name="connsiteX21-1241" fmla="*/ 4136099 w 12192686"/>
                <a:gd name="connsiteY21-1242" fmla="*/ 1094360 h 3957265"/>
                <a:gd name="connsiteX22-1243" fmla="*/ 5223483 w 12192686"/>
                <a:gd name="connsiteY22-1244" fmla="*/ 841291 h 3957265"/>
                <a:gd name="connsiteX23-1245" fmla="*/ 6609410 w 12192686"/>
                <a:gd name="connsiteY23-1246" fmla="*/ 774926 h 3957265"/>
                <a:gd name="connsiteX24-1247" fmla="*/ 9173089 w 12192686"/>
                <a:gd name="connsiteY24-1248" fmla="*/ 782183 h 3957265"/>
                <a:gd name="connsiteX25-1249" fmla="*/ 8607748 w 12192686"/>
                <a:gd name="connsiteY25-1250" fmla="*/ 532719 h 3957265"/>
                <a:gd name="connsiteX26-1251" fmla="*/ 8469071 w 12192686"/>
                <a:gd name="connsiteY26-1252" fmla="*/ 179840 h 3957265"/>
                <a:gd name="connsiteX27-1253" fmla="*/ 9307605 w 12192686"/>
                <a:gd name="connsiteY27-1254" fmla="*/ 38326 h 3957265"/>
                <a:gd name="connsiteX28-1255" fmla="*/ 10785470 w 12192686"/>
                <a:gd name="connsiteY28-1256" fmla="*/ 1350 h 3957265"/>
                <a:gd name="connsiteX29-1257" fmla="*/ 11525937 w 12192686"/>
                <a:gd name="connsiteY29-1258" fmla="*/ 0 h 3957265"/>
                <a:gd name="connsiteX0-1259" fmla="*/ 11525937 w 12192686"/>
                <a:gd name="connsiteY0-1260" fmla="*/ 0 h 3957265"/>
                <a:gd name="connsiteX1-1261" fmla="*/ 12187925 w 12192686"/>
                <a:gd name="connsiteY1-1262" fmla="*/ 4762 h 3957265"/>
                <a:gd name="connsiteX2-1263" fmla="*/ 12192686 w 12192686"/>
                <a:gd name="connsiteY2-1264" fmla="*/ 311364 h 3957265"/>
                <a:gd name="connsiteX3-1265" fmla="*/ 11452380 w 12192686"/>
                <a:gd name="connsiteY3-1266" fmla="*/ 324256 h 3957265"/>
                <a:gd name="connsiteX4-1267" fmla="*/ 9519319 w 12192686"/>
                <a:gd name="connsiteY4-1268" fmla="*/ 383947 h 3957265"/>
                <a:gd name="connsiteX5-1269" fmla="*/ 9778183 w 12192686"/>
                <a:gd name="connsiteY5-1270" fmla="*/ 596219 h 3957265"/>
                <a:gd name="connsiteX6-1271" fmla="*/ 10174800 w 12192686"/>
                <a:gd name="connsiteY6-1272" fmla="*/ 880608 h 3957265"/>
                <a:gd name="connsiteX7-1273" fmla="*/ 9459226 w 12192686"/>
                <a:gd name="connsiteY7-1274" fmla="*/ 1171801 h 3957265"/>
                <a:gd name="connsiteX8-1275" fmla="*/ 5795012 w 12192686"/>
                <a:gd name="connsiteY8-1276" fmla="*/ 1227924 h 3957265"/>
                <a:gd name="connsiteX9-1277" fmla="*/ 6884093 w 12192686"/>
                <a:gd name="connsiteY9-1278" fmla="*/ 1563901 h 3957265"/>
                <a:gd name="connsiteX10-1279" fmla="*/ 8313580 w 12192686"/>
                <a:gd name="connsiteY10-1280" fmla="*/ 1982023 h 3957265"/>
                <a:gd name="connsiteX11-1281" fmla="*/ 8801434 w 12192686"/>
                <a:gd name="connsiteY11-1282" fmla="*/ 2640465 h 3957265"/>
                <a:gd name="connsiteX12-1283" fmla="*/ 6624665 w 12192686"/>
                <a:gd name="connsiteY12-1284" fmla="*/ 3593418 h 3957265"/>
                <a:gd name="connsiteX13-1285" fmla="*/ 219900 w 12192686"/>
                <a:gd name="connsiteY13-1286" fmla="*/ 3940531 h 3957265"/>
                <a:gd name="connsiteX14-1287" fmla="*/ 0 w 12192686"/>
                <a:gd name="connsiteY14-1288" fmla="*/ 3922806 h 3957265"/>
                <a:gd name="connsiteX15-1289" fmla="*/ 0 w 12192686"/>
                <a:gd name="connsiteY15-1290" fmla="*/ 2709797 h 3957265"/>
                <a:gd name="connsiteX16-1291" fmla="*/ 131780 w 12192686"/>
                <a:gd name="connsiteY16-1292" fmla="*/ 2697159 h 3957265"/>
                <a:gd name="connsiteX17-1293" fmla="*/ 2991322 w 12192686"/>
                <a:gd name="connsiteY17-1294" fmla="*/ 2650897 h 3957265"/>
                <a:gd name="connsiteX18-1295" fmla="*/ 6332390 w 12192686"/>
                <a:gd name="connsiteY18-1296" fmla="*/ 2520054 h 3957265"/>
                <a:gd name="connsiteX19-1297" fmla="*/ 5924881 w 12192686"/>
                <a:gd name="connsiteY19-1298" fmla="*/ 2033777 h 3957265"/>
                <a:gd name="connsiteX20-1299" fmla="*/ 4330168 w 12192686"/>
                <a:gd name="connsiteY20-1300" fmla="*/ 1731651 h 3957265"/>
                <a:gd name="connsiteX21-1301" fmla="*/ 4136099 w 12192686"/>
                <a:gd name="connsiteY21-1302" fmla="*/ 1094360 h 3957265"/>
                <a:gd name="connsiteX22-1303" fmla="*/ 5223483 w 12192686"/>
                <a:gd name="connsiteY22-1304" fmla="*/ 841291 h 3957265"/>
                <a:gd name="connsiteX23-1305" fmla="*/ 6609410 w 12192686"/>
                <a:gd name="connsiteY23-1306" fmla="*/ 774926 h 3957265"/>
                <a:gd name="connsiteX24-1307" fmla="*/ 9173089 w 12192686"/>
                <a:gd name="connsiteY24-1308" fmla="*/ 782183 h 3957265"/>
                <a:gd name="connsiteX25-1309" fmla="*/ 8607748 w 12192686"/>
                <a:gd name="connsiteY25-1310" fmla="*/ 532719 h 3957265"/>
                <a:gd name="connsiteX26-1311" fmla="*/ 8469071 w 12192686"/>
                <a:gd name="connsiteY26-1312" fmla="*/ 179840 h 3957265"/>
                <a:gd name="connsiteX27-1313" fmla="*/ 9307605 w 12192686"/>
                <a:gd name="connsiteY27-1314" fmla="*/ 38326 h 3957265"/>
                <a:gd name="connsiteX28-1315" fmla="*/ 10785470 w 12192686"/>
                <a:gd name="connsiteY28-1316" fmla="*/ 1350 h 3957265"/>
                <a:gd name="connsiteX29-1317" fmla="*/ 11525937 w 12192686"/>
                <a:gd name="connsiteY29-1318" fmla="*/ 0 h 3957265"/>
                <a:gd name="connsiteX0-1319" fmla="*/ 11525937 w 12192686"/>
                <a:gd name="connsiteY0-1320" fmla="*/ 0 h 3957265"/>
                <a:gd name="connsiteX1-1321" fmla="*/ 12187925 w 12192686"/>
                <a:gd name="connsiteY1-1322" fmla="*/ 4762 h 3957265"/>
                <a:gd name="connsiteX2-1323" fmla="*/ 12192686 w 12192686"/>
                <a:gd name="connsiteY2-1324" fmla="*/ 311364 h 3957265"/>
                <a:gd name="connsiteX3-1325" fmla="*/ 11452380 w 12192686"/>
                <a:gd name="connsiteY3-1326" fmla="*/ 324256 h 3957265"/>
                <a:gd name="connsiteX4-1327" fmla="*/ 9519319 w 12192686"/>
                <a:gd name="connsiteY4-1328" fmla="*/ 383947 h 3957265"/>
                <a:gd name="connsiteX5-1329" fmla="*/ 9778183 w 12192686"/>
                <a:gd name="connsiteY5-1330" fmla="*/ 596219 h 3957265"/>
                <a:gd name="connsiteX6-1331" fmla="*/ 10174800 w 12192686"/>
                <a:gd name="connsiteY6-1332" fmla="*/ 880608 h 3957265"/>
                <a:gd name="connsiteX7-1333" fmla="*/ 9459226 w 12192686"/>
                <a:gd name="connsiteY7-1334" fmla="*/ 1171801 h 3957265"/>
                <a:gd name="connsiteX8-1335" fmla="*/ 5795012 w 12192686"/>
                <a:gd name="connsiteY8-1336" fmla="*/ 1227924 h 3957265"/>
                <a:gd name="connsiteX9-1337" fmla="*/ 6723672 w 12192686"/>
                <a:gd name="connsiteY9-1338" fmla="*/ 1587964 h 3957265"/>
                <a:gd name="connsiteX10-1339" fmla="*/ 8313580 w 12192686"/>
                <a:gd name="connsiteY10-1340" fmla="*/ 1982023 h 3957265"/>
                <a:gd name="connsiteX11-1341" fmla="*/ 8801434 w 12192686"/>
                <a:gd name="connsiteY11-1342" fmla="*/ 2640465 h 3957265"/>
                <a:gd name="connsiteX12-1343" fmla="*/ 6624665 w 12192686"/>
                <a:gd name="connsiteY12-1344" fmla="*/ 3593418 h 3957265"/>
                <a:gd name="connsiteX13-1345" fmla="*/ 219900 w 12192686"/>
                <a:gd name="connsiteY13-1346" fmla="*/ 3940531 h 3957265"/>
                <a:gd name="connsiteX14-1347" fmla="*/ 0 w 12192686"/>
                <a:gd name="connsiteY14-1348" fmla="*/ 3922806 h 3957265"/>
                <a:gd name="connsiteX15-1349" fmla="*/ 0 w 12192686"/>
                <a:gd name="connsiteY15-1350" fmla="*/ 2709797 h 3957265"/>
                <a:gd name="connsiteX16-1351" fmla="*/ 131780 w 12192686"/>
                <a:gd name="connsiteY16-1352" fmla="*/ 2697159 h 3957265"/>
                <a:gd name="connsiteX17-1353" fmla="*/ 2991322 w 12192686"/>
                <a:gd name="connsiteY17-1354" fmla="*/ 2650897 h 3957265"/>
                <a:gd name="connsiteX18-1355" fmla="*/ 6332390 w 12192686"/>
                <a:gd name="connsiteY18-1356" fmla="*/ 2520054 h 3957265"/>
                <a:gd name="connsiteX19-1357" fmla="*/ 5924881 w 12192686"/>
                <a:gd name="connsiteY19-1358" fmla="*/ 2033777 h 3957265"/>
                <a:gd name="connsiteX20-1359" fmla="*/ 4330168 w 12192686"/>
                <a:gd name="connsiteY20-1360" fmla="*/ 1731651 h 3957265"/>
                <a:gd name="connsiteX21-1361" fmla="*/ 4136099 w 12192686"/>
                <a:gd name="connsiteY21-1362" fmla="*/ 1094360 h 3957265"/>
                <a:gd name="connsiteX22-1363" fmla="*/ 5223483 w 12192686"/>
                <a:gd name="connsiteY22-1364" fmla="*/ 841291 h 3957265"/>
                <a:gd name="connsiteX23-1365" fmla="*/ 6609410 w 12192686"/>
                <a:gd name="connsiteY23-1366" fmla="*/ 774926 h 3957265"/>
                <a:gd name="connsiteX24-1367" fmla="*/ 9173089 w 12192686"/>
                <a:gd name="connsiteY24-1368" fmla="*/ 782183 h 3957265"/>
                <a:gd name="connsiteX25-1369" fmla="*/ 8607748 w 12192686"/>
                <a:gd name="connsiteY25-1370" fmla="*/ 532719 h 3957265"/>
                <a:gd name="connsiteX26-1371" fmla="*/ 8469071 w 12192686"/>
                <a:gd name="connsiteY26-1372" fmla="*/ 179840 h 3957265"/>
                <a:gd name="connsiteX27-1373" fmla="*/ 9307605 w 12192686"/>
                <a:gd name="connsiteY27-1374" fmla="*/ 38326 h 3957265"/>
                <a:gd name="connsiteX28-1375" fmla="*/ 10785470 w 12192686"/>
                <a:gd name="connsiteY28-1376" fmla="*/ 1350 h 3957265"/>
                <a:gd name="connsiteX29-1377" fmla="*/ 11525937 w 12192686"/>
                <a:gd name="connsiteY29-1378" fmla="*/ 0 h 3957265"/>
                <a:gd name="connsiteX0-1379" fmla="*/ 11525937 w 12192686"/>
                <a:gd name="connsiteY0-1380" fmla="*/ 0 h 3957265"/>
                <a:gd name="connsiteX1-1381" fmla="*/ 12187925 w 12192686"/>
                <a:gd name="connsiteY1-1382" fmla="*/ 4762 h 3957265"/>
                <a:gd name="connsiteX2-1383" fmla="*/ 12192686 w 12192686"/>
                <a:gd name="connsiteY2-1384" fmla="*/ 311364 h 3957265"/>
                <a:gd name="connsiteX3-1385" fmla="*/ 11452380 w 12192686"/>
                <a:gd name="connsiteY3-1386" fmla="*/ 324256 h 3957265"/>
                <a:gd name="connsiteX4-1387" fmla="*/ 9519319 w 12192686"/>
                <a:gd name="connsiteY4-1388" fmla="*/ 383947 h 3957265"/>
                <a:gd name="connsiteX5-1389" fmla="*/ 9778183 w 12192686"/>
                <a:gd name="connsiteY5-1390" fmla="*/ 596219 h 3957265"/>
                <a:gd name="connsiteX6-1391" fmla="*/ 10174800 w 12192686"/>
                <a:gd name="connsiteY6-1392" fmla="*/ 880608 h 3957265"/>
                <a:gd name="connsiteX7-1393" fmla="*/ 9459226 w 12192686"/>
                <a:gd name="connsiteY7-1394" fmla="*/ 1171801 h 3957265"/>
                <a:gd name="connsiteX8-1395" fmla="*/ 5795012 w 12192686"/>
                <a:gd name="connsiteY8-1396" fmla="*/ 1227924 h 3957265"/>
                <a:gd name="connsiteX9-1397" fmla="*/ 6723672 w 12192686"/>
                <a:gd name="connsiteY9-1398" fmla="*/ 1587964 h 3957265"/>
                <a:gd name="connsiteX10-1399" fmla="*/ 8313580 w 12192686"/>
                <a:gd name="connsiteY10-1400" fmla="*/ 1982023 h 3957265"/>
                <a:gd name="connsiteX11-1401" fmla="*/ 8801434 w 12192686"/>
                <a:gd name="connsiteY11-1402" fmla="*/ 2640465 h 3957265"/>
                <a:gd name="connsiteX12-1403" fmla="*/ 6624665 w 12192686"/>
                <a:gd name="connsiteY12-1404" fmla="*/ 3593418 h 3957265"/>
                <a:gd name="connsiteX13-1405" fmla="*/ 219900 w 12192686"/>
                <a:gd name="connsiteY13-1406" fmla="*/ 3940531 h 3957265"/>
                <a:gd name="connsiteX14-1407" fmla="*/ 0 w 12192686"/>
                <a:gd name="connsiteY14-1408" fmla="*/ 3922806 h 3957265"/>
                <a:gd name="connsiteX15-1409" fmla="*/ 0 w 12192686"/>
                <a:gd name="connsiteY15-1410" fmla="*/ 2709797 h 3957265"/>
                <a:gd name="connsiteX16-1411" fmla="*/ 131780 w 12192686"/>
                <a:gd name="connsiteY16-1412" fmla="*/ 2697159 h 3957265"/>
                <a:gd name="connsiteX17-1413" fmla="*/ 2991322 w 12192686"/>
                <a:gd name="connsiteY17-1414" fmla="*/ 2650897 h 3957265"/>
                <a:gd name="connsiteX18-1415" fmla="*/ 6332390 w 12192686"/>
                <a:gd name="connsiteY18-1416" fmla="*/ 2520054 h 3957265"/>
                <a:gd name="connsiteX19-1417" fmla="*/ 5780502 w 12192686"/>
                <a:gd name="connsiteY19-1418" fmla="*/ 2089925 h 3957265"/>
                <a:gd name="connsiteX20-1419" fmla="*/ 4330168 w 12192686"/>
                <a:gd name="connsiteY20-1420" fmla="*/ 1731651 h 3957265"/>
                <a:gd name="connsiteX21-1421" fmla="*/ 4136099 w 12192686"/>
                <a:gd name="connsiteY21-1422" fmla="*/ 1094360 h 3957265"/>
                <a:gd name="connsiteX22-1423" fmla="*/ 5223483 w 12192686"/>
                <a:gd name="connsiteY22-1424" fmla="*/ 841291 h 3957265"/>
                <a:gd name="connsiteX23-1425" fmla="*/ 6609410 w 12192686"/>
                <a:gd name="connsiteY23-1426" fmla="*/ 774926 h 3957265"/>
                <a:gd name="connsiteX24-1427" fmla="*/ 9173089 w 12192686"/>
                <a:gd name="connsiteY24-1428" fmla="*/ 782183 h 3957265"/>
                <a:gd name="connsiteX25-1429" fmla="*/ 8607748 w 12192686"/>
                <a:gd name="connsiteY25-1430" fmla="*/ 532719 h 3957265"/>
                <a:gd name="connsiteX26-1431" fmla="*/ 8469071 w 12192686"/>
                <a:gd name="connsiteY26-1432" fmla="*/ 179840 h 3957265"/>
                <a:gd name="connsiteX27-1433" fmla="*/ 9307605 w 12192686"/>
                <a:gd name="connsiteY27-1434" fmla="*/ 38326 h 3957265"/>
                <a:gd name="connsiteX28-1435" fmla="*/ 10785470 w 12192686"/>
                <a:gd name="connsiteY28-1436" fmla="*/ 1350 h 3957265"/>
                <a:gd name="connsiteX29-1437" fmla="*/ 11525937 w 12192686"/>
                <a:gd name="connsiteY29-1438" fmla="*/ 0 h 3957265"/>
                <a:gd name="connsiteX0-1439" fmla="*/ 11525937 w 12192686"/>
                <a:gd name="connsiteY0-1440" fmla="*/ 0 h 3957265"/>
                <a:gd name="connsiteX1-1441" fmla="*/ 12187925 w 12192686"/>
                <a:gd name="connsiteY1-1442" fmla="*/ 4762 h 3957265"/>
                <a:gd name="connsiteX2-1443" fmla="*/ 12192686 w 12192686"/>
                <a:gd name="connsiteY2-1444" fmla="*/ 311364 h 3957265"/>
                <a:gd name="connsiteX3-1445" fmla="*/ 11452380 w 12192686"/>
                <a:gd name="connsiteY3-1446" fmla="*/ 324256 h 3957265"/>
                <a:gd name="connsiteX4-1447" fmla="*/ 9519319 w 12192686"/>
                <a:gd name="connsiteY4-1448" fmla="*/ 383947 h 3957265"/>
                <a:gd name="connsiteX5-1449" fmla="*/ 9778183 w 12192686"/>
                <a:gd name="connsiteY5-1450" fmla="*/ 596219 h 3957265"/>
                <a:gd name="connsiteX6-1451" fmla="*/ 10174800 w 12192686"/>
                <a:gd name="connsiteY6-1452" fmla="*/ 880608 h 3957265"/>
                <a:gd name="connsiteX7-1453" fmla="*/ 9459226 w 12192686"/>
                <a:gd name="connsiteY7-1454" fmla="*/ 1171801 h 3957265"/>
                <a:gd name="connsiteX8-1455" fmla="*/ 5795012 w 12192686"/>
                <a:gd name="connsiteY8-1456" fmla="*/ 1227924 h 3957265"/>
                <a:gd name="connsiteX9-1457" fmla="*/ 6723672 w 12192686"/>
                <a:gd name="connsiteY9-1458" fmla="*/ 1587964 h 3957265"/>
                <a:gd name="connsiteX10-1459" fmla="*/ 8313580 w 12192686"/>
                <a:gd name="connsiteY10-1460" fmla="*/ 1982023 h 3957265"/>
                <a:gd name="connsiteX11-1461" fmla="*/ 8801434 w 12192686"/>
                <a:gd name="connsiteY11-1462" fmla="*/ 2640465 h 3957265"/>
                <a:gd name="connsiteX12-1463" fmla="*/ 6624665 w 12192686"/>
                <a:gd name="connsiteY12-1464" fmla="*/ 3593418 h 3957265"/>
                <a:gd name="connsiteX13-1465" fmla="*/ 219900 w 12192686"/>
                <a:gd name="connsiteY13-1466" fmla="*/ 3940531 h 3957265"/>
                <a:gd name="connsiteX14-1467" fmla="*/ 0 w 12192686"/>
                <a:gd name="connsiteY14-1468" fmla="*/ 3922806 h 3957265"/>
                <a:gd name="connsiteX15-1469" fmla="*/ 0 w 12192686"/>
                <a:gd name="connsiteY15-1470" fmla="*/ 2709797 h 3957265"/>
                <a:gd name="connsiteX16-1471" fmla="*/ 131780 w 12192686"/>
                <a:gd name="connsiteY16-1472" fmla="*/ 2697159 h 3957265"/>
                <a:gd name="connsiteX17-1473" fmla="*/ 2991322 w 12192686"/>
                <a:gd name="connsiteY17-1474" fmla="*/ 2650897 h 3957265"/>
                <a:gd name="connsiteX18-1475" fmla="*/ 6332390 w 12192686"/>
                <a:gd name="connsiteY18-1476" fmla="*/ 2520054 h 3957265"/>
                <a:gd name="connsiteX19-1477" fmla="*/ 5780502 w 12192686"/>
                <a:gd name="connsiteY19-1478" fmla="*/ 2089925 h 3957265"/>
                <a:gd name="connsiteX20-1479" fmla="*/ 4330168 w 12192686"/>
                <a:gd name="connsiteY20-1480" fmla="*/ 1731651 h 3957265"/>
                <a:gd name="connsiteX21-1481" fmla="*/ 4136099 w 12192686"/>
                <a:gd name="connsiteY21-1482" fmla="*/ 1094360 h 3957265"/>
                <a:gd name="connsiteX22-1483" fmla="*/ 5223483 w 12192686"/>
                <a:gd name="connsiteY22-1484" fmla="*/ 841291 h 3957265"/>
                <a:gd name="connsiteX23-1485" fmla="*/ 6609410 w 12192686"/>
                <a:gd name="connsiteY23-1486" fmla="*/ 774926 h 3957265"/>
                <a:gd name="connsiteX24-1487" fmla="*/ 9173089 w 12192686"/>
                <a:gd name="connsiteY24-1488" fmla="*/ 782183 h 3957265"/>
                <a:gd name="connsiteX25-1489" fmla="*/ 8607748 w 12192686"/>
                <a:gd name="connsiteY25-1490" fmla="*/ 532719 h 3957265"/>
                <a:gd name="connsiteX26-1491" fmla="*/ 8469071 w 12192686"/>
                <a:gd name="connsiteY26-1492" fmla="*/ 179840 h 3957265"/>
                <a:gd name="connsiteX27-1493" fmla="*/ 9307605 w 12192686"/>
                <a:gd name="connsiteY27-1494" fmla="*/ 38326 h 3957265"/>
                <a:gd name="connsiteX28-1495" fmla="*/ 10785470 w 12192686"/>
                <a:gd name="connsiteY28-1496" fmla="*/ 1350 h 3957265"/>
                <a:gd name="connsiteX29-1497" fmla="*/ 11525937 w 12192686"/>
                <a:gd name="connsiteY29-1498" fmla="*/ 0 h 3957265"/>
                <a:gd name="connsiteX0-1499" fmla="*/ 11525937 w 12192686"/>
                <a:gd name="connsiteY0-1500" fmla="*/ 0 h 3957265"/>
                <a:gd name="connsiteX1-1501" fmla="*/ 12187925 w 12192686"/>
                <a:gd name="connsiteY1-1502" fmla="*/ 4762 h 3957265"/>
                <a:gd name="connsiteX2-1503" fmla="*/ 12192686 w 12192686"/>
                <a:gd name="connsiteY2-1504" fmla="*/ 311364 h 3957265"/>
                <a:gd name="connsiteX3-1505" fmla="*/ 11452380 w 12192686"/>
                <a:gd name="connsiteY3-1506" fmla="*/ 324256 h 3957265"/>
                <a:gd name="connsiteX4-1507" fmla="*/ 9519319 w 12192686"/>
                <a:gd name="connsiteY4-1508" fmla="*/ 383947 h 3957265"/>
                <a:gd name="connsiteX5-1509" fmla="*/ 9778183 w 12192686"/>
                <a:gd name="connsiteY5-1510" fmla="*/ 596219 h 3957265"/>
                <a:gd name="connsiteX6-1511" fmla="*/ 10174800 w 12192686"/>
                <a:gd name="connsiteY6-1512" fmla="*/ 880608 h 3957265"/>
                <a:gd name="connsiteX7-1513" fmla="*/ 9459226 w 12192686"/>
                <a:gd name="connsiteY7-1514" fmla="*/ 1171801 h 3957265"/>
                <a:gd name="connsiteX8-1515" fmla="*/ 5795012 w 12192686"/>
                <a:gd name="connsiteY8-1516" fmla="*/ 1227924 h 3957265"/>
                <a:gd name="connsiteX9-1517" fmla="*/ 6723672 w 12192686"/>
                <a:gd name="connsiteY9-1518" fmla="*/ 1587964 h 3957265"/>
                <a:gd name="connsiteX10-1519" fmla="*/ 8313580 w 12192686"/>
                <a:gd name="connsiteY10-1520" fmla="*/ 1982023 h 3957265"/>
                <a:gd name="connsiteX11-1521" fmla="*/ 8801434 w 12192686"/>
                <a:gd name="connsiteY11-1522" fmla="*/ 2640465 h 3957265"/>
                <a:gd name="connsiteX12-1523" fmla="*/ 6624665 w 12192686"/>
                <a:gd name="connsiteY12-1524" fmla="*/ 3593418 h 3957265"/>
                <a:gd name="connsiteX13-1525" fmla="*/ 219900 w 12192686"/>
                <a:gd name="connsiteY13-1526" fmla="*/ 3940531 h 3957265"/>
                <a:gd name="connsiteX14-1527" fmla="*/ 0 w 12192686"/>
                <a:gd name="connsiteY14-1528" fmla="*/ 3922806 h 3957265"/>
                <a:gd name="connsiteX15-1529" fmla="*/ 0 w 12192686"/>
                <a:gd name="connsiteY15-1530" fmla="*/ 2709797 h 3957265"/>
                <a:gd name="connsiteX16-1531" fmla="*/ 131780 w 12192686"/>
                <a:gd name="connsiteY16-1532" fmla="*/ 2697159 h 3957265"/>
                <a:gd name="connsiteX17-1533" fmla="*/ 2991322 w 12192686"/>
                <a:gd name="connsiteY17-1534" fmla="*/ 2650897 h 3957265"/>
                <a:gd name="connsiteX18-1535" fmla="*/ 6332390 w 12192686"/>
                <a:gd name="connsiteY18-1536" fmla="*/ 2520054 h 3957265"/>
                <a:gd name="connsiteX19-1537" fmla="*/ 5780502 w 12192686"/>
                <a:gd name="connsiteY19-1538" fmla="*/ 2089925 h 3957265"/>
                <a:gd name="connsiteX20-1539" fmla="*/ 4338189 w 12192686"/>
                <a:gd name="connsiteY20-1540" fmla="*/ 1611336 h 3957265"/>
                <a:gd name="connsiteX21-1541" fmla="*/ 4136099 w 12192686"/>
                <a:gd name="connsiteY21-1542" fmla="*/ 1094360 h 3957265"/>
                <a:gd name="connsiteX22-1543" fmla="*/ 5223483 w 12192686"/>
                <a:gd name="connsiteY22-1544" fmla="*/ 841291 h 3957265"/>
                <a:gd name="connsiteX23-1545" fmla="*/ 6609410 w 12192686"/>
                <a:gd name="connsiteY23-1546" fmla="*/ 774926 h 3957265"/>
                <a:gd name="connsiteX24-1547" fmla="*/ 9173089 w 12192686"/>
                <a:gd name="connsiteY24-1548" fmla="*/ 782183 h 3957265"/>
                <a:gd name="connsiteX25-1549" fmla="*/ 8607748 w 12192686"/>
                <a:gd name="connsiteY25-1550" fmla="*/ 532719 h 3957265"/>
                <a:gd name="connsiteX26-1551" fmla="*/ 8469071 w 12192686"/>
                <a:gd name="connsiteY26-1552" fmla="*/ 179840 h 3957265"/>
                <a:gd name="connsiteX27-1553" fmla="*/ 9307605 w 12192686"/>
                <a:gd name="connsiteY27-1554" fmla="*/ 38326 h 3957265"/>
                <a:gd name="connsiteX28-1555" fmla="*/ 10785470 w 12192686"/>
                <a:gd name="connsiteY28-1556" fmla="*/ 1350 h 3957265"/>
                <a:gd name="connsiteX29-1557" fmla="*/ 11525937 w 12192686"/>
                <a:gd name="connsiteY29-1558" fmla="*/ 0 h 3957265"/>
                <a:gd name="connsiteX0-1559" fmla="*/ 11525937 w 12192686"/>
                <a:gd name="connsiteY0-1560" fmla="*/ 0 h 3957265"/>
                <a:gd name="connsiteX1-1561" fmla="*/ 12187925 w 12192686"/>
                <a:gd name="connsiteY1-1562" fmla="*/ 4762 h 3957265"/>
                <a:gd name="connsiteX2-1563" fmla="*/ 12192686 w 12192686"/>
                <a:gd name="connsiteY2-1564" fmla="*/ 311364 h 3957265"/>
                <a:gd name="connsiteX3-1565" fmla="*/ 11452380 w 12192686"/>
                <a:gd name="connsiteY3-1566" fmla="*/ 324256 h 3957265"/>
                <a:gd name="connsiteX4-1567" fmla="*/ 9519319 w 12192686"/>
                <a:gd name="connsiteY4-1568" fmla="*/ 383947 h 3957265"/>
                <a:gd name="connsiteX5-1569" fmla="*/ 9778183 w 12192686"/>
                <a:gd name="connsiteY5-1570" fmla="*/ 596219 h 3957265"/>
                <a:gd name="connsiteX6-1571" fmla="*/ 10174800 w 12192686"/>
                <a:gd name="connsiteY6-1572" fmla="*/ 880608 h 3957265"/>
                <a:gd name="connsiteX7-1573" fmla="*/ 9459226 w 12192686"/>
                <a:gd name="connsiteY7-1574" fmla="*/ 1171801 h 3957265"/>
                <a:gd name="connsiteX8-1575" fmla="*/ 5795012 w 12192686"/>
                <a:gd name="connsiteY8-1576" fmla="*/ 1227924 h 3957265"/>
                <a:gd name="connsiteX9-1577" fmla="*/ 6723672 w 12192686"/>
                <a:gd name="connsiteY9-1578" fmla="*/ 1587964 h 3957265"/>
                <a:gd name="connsiteX10-1579" fmla="*/ 8313580 w 12192686"/>
                <a:gd name="connsiteY10-1580" fmla="*/ 1982023 h 3957265"/>
                <a:gd name="connsiteX11-1581" fmla="*/ 8801434 w 12192686"/>
                <a:gd name="connsiteY11-1582" fmla="*/ 2640465 h 3957265"/>
                <a:gd name="connsiteX12-1583" fmla="*/ 6624665 w 12192686"/>
                <a:gd name="connsiteY12-1584" fmla="*/ 3593418 h 3957265"/>
                <a:gd name="connsiteX13-1585" fmla="*/ 219900 w 12192686"/>
                <a:gd name="connsiteY13-1586" fmla="*/ 3940531 h 3957265"/>
                <a:gd name="connsiteX14-1587" fmla="*/ 0 w 12192686"/>
                <a:gd name="connsiteY14-1588" fmla="*/ 3922806 h 3957265"/>
                <a:gd name="connsiteX15-1589" fmla="*/ 0 w 12192686"/>
                <a:gd name="connsiteY15-1590" fmla="*/ 2709797 h 3957265"/>
                <a:gd name="connsiteX16-1591" fmla="*/ 131780 w 12192686"/>
                <a:gd name="connsiteY16-1592" fmla="*/ 2697159 h 3957265"/>
                <a:gd name="connsiteX17-1593" fmla="*/ 2991322 w 12192686"/>
                <a:gd name="connsiteY17-1594" fmla="*/ 2650897 h 3957265"/>
                <a:gd name="connsiteX18-1595" fmla="*/ 6332390 w 12192686"/>
                <a:gd name="connsiteY18-1596" fmla="*/ 2520054 h 3957265"/>
                <a:gd name="connsiteX19-1597" fmla="*/ 5780502 w 12192686"/>
                <a:gd name="connsiteY19-1598" fmla="*/ 2089925 h 3957265"/>
                <a:gd name="connsiteX20-1599" fmla="*/ 4338189 w 12192686"/>
                <a:gd name="connsiteY20-1600" fmla="*/ 1611336 h 3957265"/>
                <a:gd name="connsiteX21-1601" fmla="*/ 4136099 w 12192686"/>
                <a:gd name="connsiteY21-1602" fmla="*/ 1094360 h 3957265"/>
                <a:gd name="connsiteX22-1603" fmla="*/ 5223483 w 12192686"/>
                <a:gd name="connsiteY22-1604" fmla="*/ 841291 h 3957265"/>
                <a:gd name="connsiteX23-1605" fmla="*/ 6609410 w 12192686"/>
                <a:gd name="connsiteY23-1606" fmla="*/ 774926 h 3957265"/>
                <a:gd name="connsiteX24-1607" fmla="*/ 9173089 w 12192686"/>
                <a:gd name="connsiteY24-1608" fmla="*/ 782183 h 3957265"/>
                <a:gd name="connsiteX25-1609" fmla="*/ 8607748 w 12192686"/>
                <a:gd name="connsiteY25-1610" fmla="*/ 532719 h 3957265"/>
                <a:gd name="connsiteX26-1611" fmla="*/ 8469071 w 12192686"/>
                <a:gd name="connsiteY26-1612" fmla="*/ 179840 h 3957265"/>
                <a:gd name="connsiteX27-1613" fmla="*/ 9307605 w 12192686"/>
                <a:gd name="connsiteY27-1614" fmla="*/ 38326 h 3957265"/>
                <a:gd name="connsiteX28-1615" fmla="*/ 10785470 w 12192686"/>
                <a:gd name="connsiteY28-1616" fmla="*/ 1350 h 3957265"/>
                <a:gd name="connsiteX29-1617" fmla="*/ 11525937 w 12192686"/>
                <a:gd name="connsiteY29-1618" fmla="*/ 0 h 3957265"/>
                <a:gd name="connsiteX0-1619" fmla="*/ 11525937 w 12192686"/>
                <a:gd name="connsiteY0-1620" fmla="*/ 0 h 3956127"/>
                <a:gd name="connsiteX1-1621" fmla="*/ 12187925 w 12192686"/>
                <a:gd name="connsiteY1-1622" fmla="*/ 4762 h 3956127"/>
                <a:gd name="connsiteX2-1623" fmla="*/ 12192686 w 12192686"/>
                <a:gd name="connsiteY2-1624" fmla="*/ 311364 h 3956127"/>
                <a:gd name="connsiteX3-1625" fmla="*/ 11452380 w 12192686"/>
                <a:gd name="connsiteY3-1626" fmla="*/ 324256 h 3956127"/>
                <a:gd name="connsiteX4-1627" fmla="*/ 9519319 w 12192686"/>
                <a:gd name="connsiteY4-1628" fmla="*/ 383947 h 3956127"/>
                <a:gd name="connsiteX5-1629" fmla="*/ 9778183 w 12192686"/>
                <a:gd name="connsiteY5-1630" fmla="*/ 596219 h 3956127"/>
                <a:gd name="connsiteX6-1631" fmla="*/ 10174800 w 12192686"/>
                <a:gd name="connsiteY6-1632" fmla="*/ 880608 h 3956127"/>
                <a:gd name="connsiteX7-1633" fmla="*/ 9459226 w 12192686"/>
                <a:gd name="connsiteY7-1634" fmla="*/ 1171801 h 3956127"/>
                <a:gd name="connsiteX8-1635" fmla="*/ 5795012 w 12192686"/>
                <a:gd name="connsiteY8-1636" fmla="*/ 1227924 h 3956127"/>
                <a:gd name="connsiteX9-1637" fmla="*/ 6723672 w 12192686"/>
                <a:gd name="connsiteY9-1638" fmla="*/ 1587964 h 3956127"/>
                <a:gd name="connsiteX10-1639" fmla="*/ 8313580 w 12192686"/>
                <a:gd name="connsiteY10-1640" fmla="*/ 1982023 h 3956127"/>
                <a:gd name="connsiteX11-1641" fmla="*/ 8360276 w 12192686"/>
                <a:gd name="connsiteY11-1642" fmla="*/ 2881097 h 3956127"/>
                <a:gd name="connsiteX12-1643" fmla="*/ 6624665 w 12192686"/>
                <a:gd name="connsiteY12-1644" fmla="*/ 3593418 h 3956127"/>
                <a:gd name="connsiteX13-1645" fmla="*/ 219900 w 12192686"/>
                <a:gd name="connsiteY13-1646" fmla="*/ 3940531 h 3956127"/>
                <a:gd name="connsiteX14-1647" fmla="*/ 0 w 12192686"/>
                <a:gd name="connsiteY14-1648" fmla="*/ 3922806 h 3956127"/>
                <a:gd name="connsiteX15-1649" fmla="*/ 0 w 12192686"/>
                <a:gd name="connsiteY15-1650" fmla="*/ 2709797 h 3956127"/>
                <a:gd name="connsiteX16-1651" fmla="*/ 131780 w 12192686"/>
                <a:gd name="connsiteY16-1652" fmla="*/ 2697159 h 3956127"/>
                <a:gd name="connsiteX17-1653" fmla="*/ 2991322 w 12192686"/>
                <a:gd name="connsiteY17-1654" fmla="*/ 2650897 h 3956127"/>
                <a:gd name="connsiteX18-1655" fmla="*/ 6332390 w 12192686"/>
                <a:gd name="connsiteY18-1656" fmla="*/ 2520054 h 3956127"/>
                <a:gd name="connsiteX19-1657" fmla="*/ 5780502 w 12192686"/>
                <a:gd name="connsiteY19-1658" fmla="*/ 2089925 h 3956127"/>
                <a:gd name="connsiteX20-1659" fmla="*/ 4338189 w 12192686"/>
                <a:gd name="connsiteY20-1660" fmla="*/ 1611336 h 3956127"/>
                <a:gd name="connsiteX21-1661" fmla="*/ 4136099 w 12192686"/>
                <a:gd name="connsiteY21-1662" fmla="*/ 1094360 h 3956127"/>
                <a:gd name="connsiteX22-1663" fmla="*/ 5223483 w 12192686"/>
                <a:gd name="connsiteY22-1664" fmla="*/ 841291 h 3956127"/>
                <a:gd name="connsiteX23-1665" fmla="*/ 6609410 w 12192686"/>
                <a:gd name="connsiteY23-1666" fmla="*/ 774926 h 3956127"/>
                <a:gd name="connsiteX24-1667" fmla="*/ 9173089 w 12192686"/>
                <a:gd name="connsiteY24-1668" fmla="*/ 782183 h 3956127"/>
                <a:gd name="connsiteX25-1669" fmla="*/ 8607748 w 12192686"/>
                <a:gd name="connsiteY25-1670" fmla="*/ 532719 h 3956127"/>
                <a:gd name="connsiteX26-1671" fmla="*/ 8469071 w 12192686"/>
                <a:gd name="connsiteY26-1672" fmla="*/ 179840 h 3956127"/>
                <a:gd name="connsiteX27-1673" fmla="*/ 9307605 w 12192686"/>
                <a:gd name="connsiteY27-1674" fmla="*/ 38326 h 3956127"/>
                <a:gd name="connsiteX28-1675" fmla="*/ 10785470 w 12192686"/>
                <a:gd name="connsiteY28-1676" fmla="*/ 1350 h 3956127"/>
                <a:gd name="connsiteX29-1677" fmla="*/ 11525937 w 12192686"/>
                <a:gd name="connsiteY29-1678" fmla="*/ 0 h 3956127"/>
                <a:gd name="connsiteX0-1679" fmla="*/ 11525937 w 12192686"/>
                <a:gd name="connsiteY0-1680" fmla="*/ 0 h 3956127"/>
                <a:gd name="connsiteX1-1681" fmla="*/ 12187925 w 12192686"/>
                <a:gd name="connsiteY1-1682" fmla="*/ 4762 h 3956127"/>
                <a:gd name="connsiteX2-1683" fmla="*/ 12192686 w 12192686"/>
                <a:gd name="connsiteY2-1684" fmla="*/ 311364 h 3956127"/>
                <a:gd name="connsiteX3-1685" fmla="*/ 11452380 w 12192686"/>
                <a:gd name="connsiteY3-1686" fmla="*/ 324256 h 3956127"/>
                <a:gd name="connsiteX4-1687" fmla="*/ 9519319 w 12192686"/>
                <a:gd name="connsiteY4-1688" fmla="*/ 383947 h 3956127"/>
                <a:gd name="connsiteX5-1689" fmla="*/ 9778183 w 12192686"/>
                <a:gd name="connsiteY5-1690" fmla="*/ 596219 h 3956127"/>
                <a:gd name="connsiteX6-1691" fmla="*/ 10174800 w 12192686"/>
                <a:gd name="connsiteY6-1692" fmla="*/ 880608 h 3956127"/>
                <a:gd name="connsiteX7-1693" fmla="*/ 9459226 w 12192686"/>
                <a:gd name="connsiteY7-1694" fmla="*/ 1171801 h 3956127"/>
                <a:gd name="connsiteX8-1695" fmla="*/ 5795012 w 12192686"/>
                <a:gd name="connsiteY8-1696" fmla="*/ 1227924 h 3956127"/>
                <a:gd name="connsiteX9-1697" fmla="*/ 6723672 w 12192686"/>
                <a:gd name="connsiteY9-1698" fmla="*/ 1587964 h 3956127"/>
                <a:gd name="connsiteX10-1699" fmla="*/ 8313580 w 12192686"/>
                <a:gd name="connsiteY10-1700" fmla="*/ 1982023 h 3956127"/>
                <a:gd name="connsiteX11-1701" fmla="*/ 8360276 w 12192686"/>
                <a:gd name="connsiteY11-1702" fmla="*/ 2881097 h 3956127"/>
                <a:gd name="connsiteX12-1703" fmla="*/ 6624665 w 12192686"/>
                <a:gd name="connsiteY12-1704" fmla="*/ 3593418 h 3956127"/>
                <a:gd name="connsiteX13-1705" fmla="*/ 219900 w 12192686"/>
                <a:gd name="connsiteY13-1706" fmla="*/ 3940531 h 3956127"/>
                <a:gd name="connsiteX14-1707" fmla="*/ 0 w 12192686"/>
                <a:gd name="connsiteY14-1708" fmla="*/ 3922806 h 3956127"/>
                <a:gd name="connsiteX15-1709" fmla="*/ 0 w 12192686"/>
                <a:gd name="connsiteY15-1710" fmla="*/ 2709797 h 3956127"/>
                <a:gd name="connsiteX16-1711" fmla="*/ 131780 w 12192686"/>
                <a:gd name="connsiteY16-1712" fmla="*/ 2697159 h 3956127"/>
                <a:gd name="connsiteX17-1713" fmla="*/ 2991322 w 12192686"/>
                <a:gd name="connsiteY17-1714" fmla="*/ 2650897 h 3956127"/>
                <a:gd name="connsiteX18-1715" fmla="*/ 6332390 w 12192686"/>
                <a:gd name="connsiteY18-1716" fmla="*/ 2520054 h 3956127"/>
                <a:gd name="connsiteX19-1717" fmla="*/ 5780502 w 12192686"/>
                <a:gd name="connsiteY19-1718" fmla="*/ 2089925 h 3956127"/>
                <a:gd name="connsiteX20-1719" fmla="*/ 4338189 w 12192686"/>
                <a:gd name="connsiteY20-1720" fmla="*/ 1611336 h 3956127"/>
                <a:gd name="connsiteX21-1721" fmla="*/ 4136099 w 12192686"/>
                <a:gd name="connsiteY21-1722" fmla="*/ 1094360 h 3956127"/>
                <a:gd name="connsiteX22-1723" fmla="*/ 5223483 w 12192686"/>
                <a:gd name="connsiteY22-1724" fmla="*/ 841291 h 3956127"/>
                <a:gd name="connsiteX23-1725" fmla="*/ 6609410 w 12192686"/>
                <a:gd name="connsiteY23-1726" fmla="*/ 774926 h 3956127"/>
                <a:gd name="connsiteX24-1727" fmla="*/ 9173089 w 12192686"/>
                <a:gd name="connsiteY24-1728" fmla="*/ 782183 h 3956127"/>
                <a:gd name="connsiteX25-1729" fmla="*/ 8607748 w 12192686"/>
                <a:gd name="connsiteY25-1730" fmla="*/ 532719 h 3956127"/>
                <a:gd name="connsiteX26-1731" fmla="*/ 8469071 w 12192686"/>
                <a:gd name="connsiteY26-1732" fmla="*/ 179840 h 3956127"/>
                <a:gd name="connsiteX27-1733" fmla="*/ 9307605 w 12192686"/>
                <a:gd name="connsiteY27-1734" fmla="*/ 38326 h 3956127"/>
                <a:gd name="connsiteX28-1735" fmla="*/ 10785470 w 12192686"/>
                <a:gd name="connsiteY28-1736" fmla="*/ 1350 h 3956127"/>
                <a:gd name="connsiteX29-1737" fmla="*/ 11525937 w 12192686"/>
                <a:gd name="connsiteY29-1738" fmla="*/ 0 h 3956127"/>
                <a:gd name="connsiteX0-1739" fmla="*/ 11525937 w 12192686"/>
                <a:gd name="connsiteY0-1740" fmla="*/ 0 h 3956127"/>
                <a:gd name="connsiteX1-1741" fmla="*/ 12187925 w 12192686"/>
                <a:gd name="connsiteY1-1742" fmla="*/ 4762 h 3956127"/>
                <a:gd name="connsiteX2-1743" fmla="*/ 12192686 w 12192686"/>
                <a:gd name="connsiteY2-1744" fmla="*/ 311364 h 3956127"/>
                <a:gd name="connsiteX3-1745" fmla="*/ 11452380 w 12192686"/>
                <a:gd name="connsiteY3-1746" fmla="*/ 324256 h 3956127"/>
                <a:gd name="connsiteX4-1747" fmla="*/ 9519319 w 12192686"/>
                <a:gd name="connsiteY4-1748" fmla="*/ 383947 h 3956127"/>
                <a:gd name="connsiteX5-1749" fmla="*/ 9778183 w 12192686"/>
                <a:gd name="connsiteY5-1750" fmla="*/ 596219 h 3956127"/>
                <a:gd name="connsiteX6-1751" fmla="*/ 10174800 w 12192686"/>
                <a:gd name="connsiteY6-1752" fmla="*/ 880608 h 3956127"/>
                <a:gd name="connsiteX7-1753" fmla="*/ 9459226 w 12192686"/>
                <a:gd name="connsiteY7-1754" fmla="*/ 1171801 h 3956127"/>
                <a:gd name="connsiteX8-1755" fmla="*/ 5795012 w 12192686"/>
                <a:gd name="connsiteY8-1756" fmla="*/ 1227924 h 3956127"/>
                <a:gd name="connsiteX9-1757" fmla="*/ 6723672 w 12192686"/>
                <a:gd name="connsiteY9-1758" fmla="*/ 1587964 h 3956127"/>
                <a:gd name="connsiteX10-1759" fmla="*/ 8145138 w 12192686"/>
                <a:gd name="connsiteY10-1760" fmla="*/ 2094318 h 3956127"/>
                <a:gd name="connsiteX11-1761" fmla="*/ 8360276 w 12192686"/>
                <a:gd name="connsiteY11-1762" fmla="*/ 2881097 h 3956127"/>
                <a:gd name="connsiteX12-1763" fmla="*/ 6624665 w 12192686"/>
                <a:gd name="connsiteY12-1764" fmla="*/ 3593418 h 3956127"/>
                <a:gd name="connsiteX13-1765" fmla="*/ 219900 w 12192686"/>
                <a:gd name="connsiteY13-1766" fmla="*/ 3940531 h 3956127"/>
                <a:gd name="connsiteX14-1767" fmla="*/ 0 w 12192686"/>
                <a:gd name="connsiteY14-1768" fmla="*/ 3922806 h 3956127"/>
                <a:gd name="connsiteX15-1769" fmla="*/ 0 w 12192686"/>
                <a:gd name="connsiteY15-1770" fmla="*/ 2709797 h 3956127"/>
                <a:gd name="connsiteX16-1771" fmla="*/ 131780 w 12192686"/>
                <a:gd name="connsiteY16-1772" fmla="*/ 2697159 h 3956127"/>
                <a:gd name="connsiteX17-1773" fmla="*/ 2991322 w 12192686"/>
                <a:gd name="connsiteY17-1774" fmla="*/ 2650897 h 3956127"/>
                <a:gd name="connsiteX18-1775" fmla="*/ 6332390 w 12192686"/>
                <a:gd name="connsiteY18-1776" fmla="*/ 2520054 h 3956127"/>
                <a:gd name="connsiteX19-1777" fmla="*/ 5780502 w 12192686"/>
                <a:gd name="connsiteY19-1778" fmla="*/ 2089925 h 3956127"/>
                <a:gd name="connsiteX20-1779" fmla="*/ 4338189 w 12192686"/>
                <a:gd name="connsiteY20-1780" fmla="*/ 1611336 h 3956127"/>
                <a:gd name="connsiteX21-1781" fmla="*/ 4136099 w 12192686"/>
                <a:gd name="connsiteY21-1782" fmla="*/ 1094360 h 3956127"/>
                <a:gd name="connsiteX22-1783" fmla="*/ 5223483 w 12192686"/>
                <a:gd name="connsiteY22-1784" fmla="*/ 841291 h 3956127"/>
                <a:gd name="connsiteX23-1785" fmla="*/ 6609410 w 12192686"/>
                <a:gd name="connsiteY23-1786" fmla="*/ 774926 h 3956127"/>
                <a:gd name="connsiteX24-1787" fmla="*/ 9173089 w 12192686"/>
                <a:gd name="connsiteY24-1788" fmla="*/ 782183 h 3956127"/>
                <a:gd name="connsiteX25-1789" fmla="*/ 8607748 w 12192686"/>
                <a:gd name="connsiteY25-1790" fmla="*/ 532719 h 3956127"/>
                <a:gd name="connsiteX26-1791" fmla="*/ 8469071 w 12192686"/>
                <a:gd name="connsiteY26-1792" fmla="*/ 179840 h 3956127"/>
                <a:gd name="connsiteX27-1793" fmla="*/ 9307605 w 12192686"/>
                <a:gd name="connsiteY27-1794" fmla="*/ 38326 h 3956127"/>
                <a:gd name="connsiteX28-1795" fmla="*/ 10785470 w 12192686"/>
                <a:gd name="connsiteY28-1796" fmla="*/ 1350 h 3956127"/>
                <a:gd name="connsiteX29-1797" fmla="*/ 11525937 w 12192686"/>
                <a:gd name="connsiteY29-1798" fmla="*/ 0 h 3956127"/>
                <a:gd name="connsiteX0-1799" fmla="*/ 11525937 w 12192686"/>
                <a:gd name="connsiteY0-1800" fmla="*/ 0 h 3956127"/>
                <a:gd name="connsiteX1-1801" fmla="*/ 12187925 w 12192686"/>
                <a:gd name="connsiteY1-1802" fmla="*/ 4762 h 3956127"/>
                <a:gd name="connsiteX2-1803" fmla="*/ 12192686 w 12192686"/>
                <a:gd name="connsiteY2-1804" fmla="*/ 311364 h 3956127"/>
                <a:gd name="connsiteX3-1805" fmla="*/ 11452380 w 12192686"/>
                <a:gd name="connsiteY3-1806" fmla="*/ 324256 h 3956127"/>
                <a:gd name="connsiteX4-1807" fmla="*/ 9519319 w 12192686"/>
                <a:gd name="connsiteY4-1808" fmla="*/ 383947 h 3956127"/>
                <a:gd name="connsiteX5-1809" fmla="*/ 9778183 w 12192686"/>
                <a:gd name="connsiteY5-1810" fmla="*/ 596219 h 3956127"/>
                <a:gd name="connsiteX6-1811" fmla="*/ 10174800 w 12192686"/>
                <a:gd name="connsiteY6-1812" fmla="*/ 880608 h 3956127"/>
                <a:gd name="connsiteX7-1813" fmla="*/ 9459226 w 12192686"/>
                <a:gd name="connsiteY7-1814" fmla="*/ 1171801 h 3956127"/>
                <a:gd name="connsiteX8-1815" fmla="*/ 5795012 w 12192686"/>
                <a:gd name="connsiteY8-1816" fmla="*/ 1227924 h 3956127"/>
                <a:gd name="connsiteX9-1817" fmla="*/ 6723672 w 12192686"/>
                <a:gd name="connsiteY9-1818" fmla="*/ 1587964 h 3956127"/>
                <a:gd name="connsiteX10-1819" fmla="*/ 8145138 w 12192686"/>
                <a:gd name="connsiteY10-1820" fmla="*/ 2094318 h 3956127"/>
                <a:gd name="connsiteX11-1821" fmla="*/ 8360276 w 12192686"/>
                <a:gd name="connsiteY11-1822" fmla="*/ 2881097 h 3956127"/>
                <a:gd name="connsiteX12-1823" fmla="*/ 6624665 w 12192686"/>
                <a:gd name="connsiteY12-1824" fmla="*/ 3593418 h 3956127"/>
                <a:gd name="connsiteX13-1825" fmla="*/ 219900 w 12192686"/>
                <a:gd name="connsiteY13-1826" fmla="*/ 3940531 h 3956127"/>
                <a:gd name="connsiteX14-1827" fmla="*/ 0 w 12192686"/>
                <a:gd name="connsiteY14-1828" fmla="*/ 3922806 h 3956127"/>
                <a:gd name="connsiteX15-1829" fmla="*/ 0 w 12192686"/>
                <a:gd name="connsiteY15-1830" fmla="*/ 2709797 h 3956127"/>
                <a:gd name="connsiteX16-1831" fmla="*/ 131780 w 12192686"/>
                <a:gd name="connsiteY16-1832" fmla="*/ 2697159 h 3956127"/>
                <a:gd name="connsiteX17-1833" fmla="*/ 2991322 w 12192686"/>
                <a:gd name="connsiteY17-1834" fmla="*/ 2650897 h 3956127"/>
                <a:gd name="connsiteX18-1835" fmla="*/ 6332390 w 12192686"/>
                <a:gd name="connsiteY18-1836" fmla="*/ 2520054 h 3956127"/>
                <a:gd name="connsiteX19-1837" fmla="*/ 5780502 w 12192686"/>
                <a:gd name="connsiteY19-1838" fmla="*/ 2089925 h 3956127"/>
                <a:gd name="connsiteX20-1839" fmla="*/ 4338189 w 12192686"/>
                <a:gd name="connsiteY20-1840" fmla="*/ 1611336 h 3956127"/>
                <a:gd name="connsiteX21-1841" fmla="*/ 4136099 w 12192686"/>
                <a:gd name="connsiteY21-1842" fmla="*/ 1094360 h 3956127"/>
                <a:gd name="connsiteX22-1843" fmla="*/ 5223483 w 12192686"/>
                <a:gd name="connsiteY22-1844" fmla="*/ 841291 h 3956127"/>
                <a:gd name="connsiteX23-1845" fmla="*/ 6609410 w 12192686"/>
                <a:gd name="connsiteY23-1846" fmla="*/ 774926 h 3956127"/>
                <a:gd name="connsiteX24-1847" fmla="*/ 9173089 w 12192686"/>
                <a:gd name="connsiteY24-1848" fmla="*/ 782183 h 3956127"/>
                <a:gd name="connsiteX25-1849" fmla="*/ 8607748 w 12192686"/>
                <a:gd name="connsiteY25-1850" fmla="*/ 532719 h 3956127"/>
                <a:gd name="connsiteX26-1851" fmla="*/ 8469071 w 12192686"/>
                <a:gd name="connsiteY26-1852" fmla="*/ 179840 h 3956127"/>
                <a:gd name="connsiteX27-1853" fmla="*/ 9307605 w 12192686"/>
                <a:gd name="connsiteY27-1854" fmla="*/ 38326 h 3956127"/>
                <a:gd name="connsiteX28-1855" fmla="*/ 10785470 w 12192686"/>
                <a:gd name="connsiteY28-1856" fmla="*/ 1350 h 3956127"/>
                <a:gd name="connsiteX29-1857" fmla="*/ 11525937 w 12192686"/>
                <a:gd name="connsiteY29-1858" fmla="*/ 0 h 3956127"/>
                <a:gd name="connsiteX0-1859" fmla="*/ 11525937 w 12192686"/>
                <a:gd name="connsiteY0-1860" fmla="*/ 0 h 3956127"/>
                <a:gd name="connsiteX1-1861" fmla="*/ 12187925 w 12192686"/>
                <a:gd name="connsiteY1-1862" fmla="*/ 4762 h 3956127"/>
                <a:gd name="connsiteX2-1863" fmla="*/ 12192686 w 12192686"/>
                <a:gd name="connsiteY2-1864" fmla="*/ 311364 h 3956127"/>
                <a:gd name="connsiteX3-1865" fmla="*/ 11452380 w 12192686"/>
                <a:gd name="connsiteY3-1866" fmla="*/ 324256 h 3956127"/>
                <a:gd name="connsiteX4-1867" fmla="*/ 9519319 w 12192686"/>
                <a:gd name="connsiteY4-1868" fmla="*/ 383947 h 3956127"/>
                <a:gd name="connsiteX5-1869" fmla="*/ 9778183 w 12192686"/>
                <a:gd name="connsiteY5-1870" fmla="*/ 596219 h 3956127"/>
                <a:gd name="connsiteX6-1871" fmla="*/ 10174800 w 12192686"/>
                <a:gd name="connsiteY6-1872" fmla="*/ 880608 h 3956127"/>
                <a:gd name="connsiteX7-1873" fmla="*/ 9459226 w 12192686"/>
                <a:gd name="connsiteY7-1874" fmla="*/ 1171801 h 3956127"/>
                <a:gd name="connsiteX8-1875" fmla="*/ 5795012 w 12192686"/>
                <a:gd name="connsiteY8-1876" fmla="*/ 1227924 h 3956127"/>
                <a:gd name="connsiteX9-1877" fmla="*/ 6755756 w 12192686"/>
                <a:gd name="connsiteY9-1878" fmla="*/ 1708280 h 3956127"/>
                <a:gd name="connsiteX10-1879" fmla="*/ 8145138 w 12192686"/>
                <a:gd name="connsiteY10-1880" fmla="*/ 2094318 h 3956127"/>
                <a:gd name="connsiteX11-1881" fmla="*/ 8360276 w 12192686"/>
                <a:gd name="connsiteY11-1882" fmla="*/ 2881097 h 3956127"/>
                <a:gd name="connsiteX12-1883" fmla="*/ 6624665 w 12192686"/>
                <a:gd name="connsiteY12-1884" fmla="*/ 3593418 h 3956127"/>
                <a:gd name="connsiteX13-1885" fmla="*/ 219900 w 12192686"/>
                <a:gd name="connsiteY13-1886" fmla="*/ 3940531 h 3956127"/>
                <a:gd name="connsiteX14-1887" fmla="*/ 0 w 12192686"/>
                <a:gd name="connsiteY14-1888" fmla="*/ 3922806 h 3956127"/>
                <a:gd name="connsiteX15-1889" fmla="*/ 0 w 12192686"/>
                <a:gd name="connsiteY15-1890" fmla="*/ 2709797 h 3956127"/>
                <a:gd name="connsiteX16-1891" fmla="*/ 131780 w 12192686"/>
                <a:gd name="connsiteY16-1892" fmla="*/ 2697159 h 3956127"/>
                <a:gd name="connsiteX17-1893" fmla="*/ 2991322 w 12192686"/>
                <a:gd name="connsiteY17-1894" fmla="*/ 2650897 h 3956127"/>
                <a:gd name="connsiteX18-1895" fmla="*/ 6332390 w 12192686"/>
                <a:gd name="connsiteY18-1896" fmla="*/ 2520054 h 3956127"/>
                <a:gd name="connsiteX19-1897" fmla="*/ 5780502 w 12192686"/>
                <a:gd name="connsiteY19-1898" fmla="*/ 2089925 h 3956127"/>
                <a:gd name="connsiteX20-1899" fmla="*/ 4338189 w 12192686"/>
                <a:gd name="connsiteY20-1900" fmla="*/ 1611336 h 3956127"/>
                <a:gd name="connsiteX21-1901" fmla="*/ 4136099 w 12192686"/>
                <a:gd name="connsiteY21-1902" fmla="*/ 1094360 h 3956127"/>
                <a:gd name="connsiteX22-1903" fmla="*/ 5223483 w 12192686"/>
                <a:gd name="connsiteY22-1904" fmla="*/ 841291 h 3956127"/>
                <a:gd name="connsiteX23-1905" fmla="*/ 6609410 w 12192686"/>
                <a:gd name="connsiteY23-1906" fmla="*/ 774926 h 3956127"/>
                <a:gd name="connsiteX24-1907" fmla="*/ 9173089 w 12192686"/>
                <a:gd name="connsiteY24-1908" fmla="*/ 782183 h 3956127"/>
                <a:gd name="connsiteX25-1909" fmla="*/ 8607748 w 12192686"/>
                <a:gd name="connsiteY25-1910" fmla="*/ 532719 h 3956127"/>
                <a:gd name="connsiteX26-1911" fmla="*/ 8469071 w 12192686"/>
                <a:gd name="connsiteY26-1912" fmla="*/ 179840 h 3956127"/>
                <a:gd name="connsiteX27-1913" fmla="*/ 9307605 w 12192686"/>
                <a:gd name="connsiteY27-1914" fmla="*/ 38326 h 3956127"/>
                <a:gd name="connsiteX28-1915" fmla="*/ 10785470 w 12192686"/>
                <a:gd name="connsiteY28-1916" fmla="*/ 1350 h 3956127"/>
                <a:gd name="connsiteX29-1917" fmla="*/ 11525937 w 12192686"/>
                <a:gd name="connsiteY29-1918" fmla="*/ 0 h 3956127"/>
                <a:gd name="connsiteX0-1919" fmla="*/ 11525937 w 12192686"/>
                <a:gd name="connsiteY0-1920" fmla="*/ 0 h 3956127"/>
                <a:gd name="connsiteX1-1921" fmla="*/ 12187925 w 12192686"/>
                <a:gd name="connsiteY1-1922" fmla="*/ 4762 h 3956127"/>
                <a:gd name="connsiteX2-1923" fmla="*/ 12192686 w 12192686"/>
                <a:gd name="connsiteY2-1924" fmla="*/ 311364 h 3956127"/>
                <a:gd name="connsiteX3-1925" fmla="*/ 11452380 w 12192686"/>
                <a:gd name="connsiteY3-1926" fmla="*/ 324256 h 3956127"/>
                <a:gd name="connsiteX4-1927" fmla="*/ 9519319 w 12192686"/>
                <a:gd name="connsiteY4-1928" fmla="*/ 383947 h 3956127"/>
                <a:gd name="connsiteX5-1929" fmla="*/ 9778183 w 12192686"/>
                <a:gd name="connsiteY5-1930" fmla="*/ 596219 h 3956127"/>
                <a:gd name="connsiteX6-1931" fmla="*/ 10174800 w 12192686"/>
                <a:gd name="connsiteY6-1932" fmla="*/ 880608 h 3956127"/>
                <a:gd name="connsiteX7-1933" fmla="*/ 9459226 w 12192686"/>
                <a:gd name="connsiteY7-1934" fmla="*/ 1171801 h 3956127"/>
                <a:gd name="connsiteX8-1935" fmla="*/ 5795012 w 12192686"/>
                <a:gd name="connsiteY8-1936" fmla="*/ 1227924 h 3956127"/>
                <a:gd name="connsiteX9-1937" fmla="*/ 6755756 w 12192686"/>
                <a:gd name="connsiteY9-1938" fmla="*/ 1708280 h 3956127"/>
                <a:gd name="connsiteX10-1939" fmla="*/ 8145138 w 12192686"/>
                <a:gd name="connsiteY10-1940" fmla="*/ 2094318 h 3956127"/>
                <a:gd name="connsiteX11-1941" fmla="*/ 8360276 w 12192686"/>
                <a:gd name="connsiteY11-1942" fmla="*/ 2881097 h 3956127"/>
                <a:gd name="connsiteX12-1943" fmla="*/ 6624665 w 12192686"/>
                <a:gd name="connsiteY12-1944" fmla="*/ 3593418 h 3956127"/>
                <a:gd name="connsiteX13-1945" fmla="*/ 219900 w 12192686"/>
                <a:gd name="connsiteY13-1946" fmla="*/ 3940531 h 3956127"/>
                <a:gd name="connsiteX14-1947" fmla="*/ 0 w 12192686"/>
                <a:gd name="connsiteY14-1948" fmla="*/ 3922806 h 3956127"/>
                <a:gd name="connsiteX15-1949" fmla="*/ 0 w 12192686"/>
                <a:gd name="connsiteY15-1950" fmla="*/ 2709797 h 3956127"/>
                <a:gd name="connsiteX16-1951" fmla="*/ 131780 w 12192686"/>
                <a:gd name="connsiteY16-1952" fmla="*/ 2697159 h 3956127"/>
                <a:gd name="connsiteX17-1953" fmla="*/ 2991322 w 12192686"/>
                <a:gd name="connsiteY17-1954" fmla="*/ 2650897 h 3956127"/>
                <a:gd name="connsiteX18-1955" fmla="*/ 6332390 w 12192686"/>
                <a:gd name="connsiteY18-1956" fmla="*/ 2520054 h 3956127"/>
                <a:gd name="connsiteX19-1957" fmla="*/ 5780502 w 12192686"/>
                <a:gd name="connsiteY19-1958" fmla="*/ 2089925 h 3956127"/>
                <a:gd name="connsiteX20-1959" fmla="*/ 4338189 w 12192686"/>
                <a:gd name="connsiteY20-1960" fmla="*/ 1611336 h 3956127"/>
                <a:gd name="connsiteX21-1961" fmla="*/ 4136099 w 12192686"/>
                <a:gd name="connsiteY21-1962" fmla="*/ 1094360 h 3956127"/>
                <a:gd name="connsiteX22-1963" fmla="*/ 5223483 w 12192686"/>
                <a:gd name="connsiteY22-1964" fmla="*/ 841291 h 3956127"/>
                <a:gd name="connsiteX23-1965" fmla="*/ 6609410 w 12192686"/>
                <a:gd name="connsiteY23-1966" fmla="*/ 774926 h 3956127"/>
                <a:gd name="connsiteX24-1967" fmla="*/ 9173089 w 12192686"/>
                <a:gd name="connsiteY24-1968" fmla="*/ 782183 h 3956127"/>
                <a:gd name="connsiteX25-1969" fmla="*/ 8607748 w 12192686"/>
                <a:gd name="connsiteY25-1970" fmla="*/ 532719 h 3956127"/>
                <a:gd name="connsiteX26-1971" fmla="*/ 8469071 w 12192686"/>
                <a:gd name="connsiteY26-1972" fmla="*/ 179840 h 3956127"/>
                <a:gd name="connsiteX27-1973" fmla="*/ 9307605 w 12192686"/>
                <a:gd name="connsiteY27-1974" fmla="*/ 38326 h 3956127"/>
                <a:gd name="connsiteX28-1975" fmla="*/ 10785470 w 12192686"/>
                <a:gd name="connsiteY28-1976" fmla="*/ 1350 h 3956127"/>
                <a:gd name="connsiteX29-1977" fmla="*/ 11525937 w 12192686"/>
                <a:gd name="connsiteY29-1978" fmla="*/ 0 h 3956127"/>
                <a:gd name="connsiteX0-1979" fmla="*/ 11525937 w 12192686"/>
                <a:gd name="connsiteY0-1980" fmla="*/ 0 h 3956127"/>
                <a:gd name="connsiteX1-1981" fmla="*/ 12187925 w 12192686"/>
                <a:gd name="connsiteY1-1982" fmla="*/ 4762 h 3956127"/>
                <a:gd name="connsiteX2-1983" fmla="*/ 12192686 w 12192686"/>
                <a:gd name="connsiteY2-1984" fmla="*/ 311364 h 3956127"/>
                <a:gd name="connsiteX3-1985" fmla="*/ 11452380 w 12192686"/>
                <a:gd name="connsiteY3-1986" fmla="*/ 324256 h 3956127"/>
                <a:gd name="connsiteX4-1987" fmla="*/ 9519319 w 12192686"/>
                <a:gd name="connsiteY4-1988" fmla="*/ 383947 h 3956127"/>
                <a:gd name="connsiteX5-1989" fmla="*/ 9778183 w 12192686"/>
                <a:gd name="connsiteY5-1990" fmla="*/ 596219 h 3956127"/>
                <a:gd name="connsiteX6-1991" fmla="*/ 10174800 w 12192686"/>
                <a:gd name="connsiteY6-1992" fmla="*/ 880608 h 3956127"/>
                <a:gd name="connsiteX7-1993" fmla="*/ 9459226 w 12192686"/>
                <a:gd name="connsiteY7-1994" fmla="*/ 1171801 h 3956127"/>
                <a:gd name="connsiteX8-1995" fmla="*/ 5795012 w 12192686"/>
                <a:gd name="connsiteY8-1996" fmla="*/ 1227924 h 3956127"/>
                <a:gd name="connsiteX9-1997" fmla="*/ 6755756 w 12192686"/>
                <a:gd name="connsiteY9-1998" fmla="*/ 1708280 h 3956127"/>
                <a:gd name="connsiteX10-1999" fmla="*/ 8145138 w 12192686"/>
                <a:gd name="connsiteY10-2000" fmla="*/ 2094318 h 3956127"/>
                <a:gd name="connsiteX11-2001" fmla="*/ 8360276 w 12192686"/>
                <a:gd name="connsiteY11-2002" fmla="*/ 2881097 h 3956127"/>
                <a:gd name="connsiteX12-2003" fmla="*/ 6624665 w 12192686"/>
                <a:gd name="connsiteY12-2004" fmla="*/ 3593418 h 3956127"/>
                <a:gd name="connsiteX13-2005" fmla="*/ 219900 w 12192686"/>
                <a:gd name="connsiteY13-2006" fmla="*/ 3940531 h 3956127"/>
                <a:gd name="connsiteX14-2007" fmla="*/ 0 w 12192686"/>
                <a:gd name="connsiteY14-2008" fmla="*/ 3922806 h 3956127"/>
                <a:gd name="connsiteX15-2009" fmla="*/ 0 w 12192686"/>
                <a:gd name="connsiteY15-2010" fmla="*/ 2709797 h 3956127"/>
                <a:gd name="connsiteX16-2011" fmla="*/ 131780 w 12192686"/>
                <a:gd name="connsiteY16-2012" fmla="*/ 2697159 h 3956127"/>
                <a:gd name="connsiteX17-2013" fmla="*/ 2991322 w 12192686"/>
                <a:gd name="connsiteY17-2014" fmla="*/ 2650897 h 3956127"/>
                <a:gd name="connsiteX18-2015" fmla="*/ 6332390 w 12192686"/>
                <a:gd name="connsiteY18-2016" fmla="*/ 2520054 h 3956127"/>
                <a:gd name="connsiteX19-2017" fmla="*/ 5780502 w 12192686"/>
                <a:gd name="connsiteY19-2018" fmla="*/ 2089925 h 3956127"/>
                <a:gd name="connsiteX20-2019" fmla="*/ 4338189 w 12192686"/>
                <a:gd name="connsiteY20-2020" fmla="*/ 1611336 h 3956127"/>
                <a:gd name="connsiteX21-2021" fmla="*/ 4136099 w 12192686"/>
                <a:gd name="connsiteY21-2022" fmla="*/ 1094360 h 3956127"/>
                <a:gd name="connsiteX22-2023" fmla="*/ 5223483 w 12192686"/>
                <a:gd name="connsiteY22-2024" fmla="*/ 841291 h 3956127"/>
                <a:gd name="connsiteX23-2025" fmla="*/ 6609410 w 12192686"/>
                <a:gd name="connsiteY23-2026" fmla="*/ 774926 h 3956127"/>
                <a:gd name="connsiteX24-2027" fmla="*/ 9173089 w 12192686"/>
                <a:gd name="connsiteY24-2028" fmla="*/ 782183 h 3956127"/>
                <a:gd name="connsiteX25-2029" fmla="*/ 8607748 w 12192686"/>
                <a:gd name="connsiteY25-2030" fmla="*/ 532719 h 3956127"/>
                <a:gd name="connsiteX26-2031" fmla="*/ 8469071 w 12192686"/>
                <a:gd name="connsiteY26-2032" fmla="*/ 179840 h 3956127"/>
                <a:gd name="connsiteX27-2033" fmla="*/ 9307605 w 12192686"/>
                <a:gd name="connsiteY27-2034" fmla="*/ 38326 h 3956127"/>
                <a:gd name="connsiteX28-2035" fmla="*/ 10785470 w 12192686"/>
                <a:gd name="connsiteY28-2036" fmla="*/ 1350 h 3956127"/>
                <a:gd name="connsiteX29-2037" fmla="*/ 11525937 w 12192686"/>
                <a:gd name="connsiteY29-2038" fmla="*/ 0 h 3956127"/>
                <a:gd name="connsiteX0-2039" fmla="*/ 11525937 w 12192686"/>
                <a:gd name="connsiteY0-2040" fmla="*/ 0 h 3956127"/>
                <a:gd name="connsiteX1-2041" fmla="*/ 12187925 w 12192686"/>
                <a:gd name="connsiteY1-2042" fmla="*/ 4762 h 3956127"/>
                <a:gd name="connsiteX2-2043" fmla="*/ 12192686 w 12192686"/>
                <a:gd name="connsiteY2-2044" fmla="*/ 311364 h 3956127"/>
                <a:gd name="connsiteX3-2045" fmla="*/ 11452380 w 12192686"/>
                <a:gd name="connsiteY3-2046" fmla="*/ 324256 h 3956127"/>
                <a:gd name="connsiteX4-2047" fmla="*/ 9519319 w 12192686"/>
                <a:gd name="connsiteY4-2048" fmla="*/ 383947 h 3956127"/>
                <a:gd name="connsiteX5-2049" fmla="*/ 9778183 w 12192686"/>
                <a:gd name="connsiteY5-2050" fmla="*/ 596219 h 3956127"/>
                <a:gd name="connsiteX6-2051" fmla="*/ 10174800 w 12192686"/>
                <a:gd name="connsiteY6-2052" fmla="*/ 880608 h 3956127"/>
                <a:gd name="connsiteX7-2053" fmla="*/ 9459226 w 12192686"/>
                <a:gd name="connsiteY7-2054" fmla="*/ 1171801 h 3956127"/>
                <a:gd name="connsiteX8-2055" fmla="*/ 5795012 w 12192686"/>
                <a:gd name="connsiteY8-2056" fmla="*/ 1227924 h 3956127"/>
                <a:gd name="connsiteX9-2057" fmla="*/ 6787841 w 12192686"/>
                <a:gd name="connsiteY9-2058" fmla="*/ 1668175 h 3956127"/>
                <a:gd name="connsiteX10-2059" fmla="*/ 8145138 w 12192686"/>
                <a:gd name="connsiteY10-2060" fmla="*/ 2094318 h 3956127"/>
                <a:gd name="connsiteX11-2061" fmla="*/ 8360276 w 12192686"/>
                <a:gd name="connsiteY11-2062" fmla="*/ 2881097 h 3956127"/>
                <a:gd name="connsiteX12-2063" fmla="*/ 6624665 w 12192686"/>
                <a:gd name="connsiteY12-2064" fmla="*/ 3593418 h 3956127"/>
                <a:gd name="connsiteX13-2065" fmla="*/ 219900 w 12192686"/>
                <a:gd name="connsiteY13-2066" fmla="*/ 3940531 h 3956127"/>
                <a:gd name="connsiteX14-2067" fmla="*/ 0 w 12192686"/>
                <a:gd name="connsiteY14-2068" fmla="*/ 3922806 h 3956127"/>
                <a:gd name="connsiteX15-2069" fmla="*/ 0 w 12192686"/>
                <a:gd name="connsiteY15-2070" fmla="*/ 2709797 h 3956127"/>
                <a:gd name="connsiteX16-2071" fmla="*/ 131780 w 12192686"/>
                <a:gd name="connsiteY16-2072" fmla="*/ 2697159 h 3956127"/>
                <a:gd name="connsiteX17-2073" fmla="*/ 2991322 w 12192686"/>
                <a:gd name="connsiteY17-2074" fmla="*/ 2650897 h 3956127"/>
                <a:gd name="connsiteX18-2075" fmla="*/ 6332390 w 12192686"/>
                <a:gd name="connsiteY18-2076" fmla="*/ 2520054 h 3956127"/>
                <a:gd name="connsiteX19-2077" fmla="*/ 5780502 w 12192686"/>
                <a:gd name="connsiteY19-2078" fmla="*/ 2089925 h 3956127"/>
                <a:gd name="connsiteX20-2079" fmla="*/ 4338189 w 12192686"/>
                <a:gd name="connsiteY20-2080" fmla="*/ 1611336 h 3956127"/>
                <a:gd name="connsiteX21-2081" fmla="*/ 4136099 w 12192686"/>
                <a:gd name="connsiteY21-2082" fmla="*/ 1094360 h 3956127"/>
                <a:gd name="connsiteX22-2083" fmla="*/ 5223483 w 12192686"/>
                <a:gd name="connsiteY22-2084" fmla="*/ 841291 h 3956127"/>
                <a:gd name="connsiteX23-2085" fmla="*/ 6609410 w 12192686"/>
                <a:gd name="connsiteY23-2086" fmla="*/ 774926 h 3956127"/>
                <a:gd name="connsiteX24-2087" fmla="*/ 9173089 w 12192686"/>
                <a:gd name="connsiteY24-2088" fmla="*/ 782183 h 3956127"/>
                <a:gd name="connsiteX25-2089" fmla="*/ 8607748 w 12192686"/>
                <a:gd name="connsiteY25-2090" fmla="*/ 532719 h 3956127"/>
                <a:gd name="connsiteX26-2091" fmla="*/ 8469071 w 12192686"/>
                <a:gd name="connsiteY26-2092" fmla="*/ 179840 h 3956127"/>
                <a:gd name="connsiteX27-2093" fmla="*/ 9307605 w 12192686"/>
                <a:gd name="connsiteY27-2094" fmla="*/ 38326 h 3956127"/>
                <a:gd name="connsiteX28-2095" fmla="*/ 10785470 w 12192686"/>
                <a:gd name="connsiteY28-2096" fmla="*/ 1350 h 3956127"/>
                <a:gd name="connsiteX29-2097" fmla="*/ 11525937 w 12192686"/>
                <a:gd name="connsiteY29-2098" fmla="*/ 0 h 3956127"/>
                <a:gd name="connsiteX0-2099" fmla="*/ 11525937 w 12192686"/>
                <a:gd name="connsiteY0-2100" fmla="*/ 0 h 3955887"/>
                <a:gd name="connsiteX1-2101" fmla="*/ 12187925 w 12192686"/>
                <a:gd name="connsiteY1-2102" fmla="*/ 4762 h 3955887"/>
                <a:gd name="connsiteX2-2103" fmla="*/ 12192686 w 12192686"/>
                <a:gd name="connsiteY2-2104" fmla="*/ 311364 h 3955887"/>
                <a:gd name="connsiteX3-2105" fmla="*/ 11452380 w 12192686"/>
                <a:gd name="connsiteY3-2106" fmla="*/ 324256 h 3955887"/>
                <a:gd name="connsiteX4-2107" fmla="*/ 9519319 w 12192686"/>
                <a:gd name="connsiteY4-2108" fmla="*/ 383947 h 3955887"/>
                <a:gd name="connsiteX5-2109" fmla="*/ 9778183 w 12192686"/>
                <a:gd name="connsiteY5-2110" fmla="*/ 596219 h 3955887"/>
                <a:gd name="connsiteX6-2111" fmla="*/ 10174800 w 12192686"/>
                <a:gd name="connsiteY6-2112" fmla="*/ 880608 h 3955887"/>
                <a:gd name="connsiteX7-2113" fmla="*/ 9459226 w 12192686"/>
                <a:gd name="connsiteY7-2114" fmla="*/ 1171801 h 3955887"/>
                <a:gd name="connsiteX8-2115" fmla="*/ 5795012 w 12192686"/>
                <a:gd name="connsiteY8-2116" fmla="*/ 1227924 h 3955887"/>
                <a:gd name="connsiteX9-2117" fmla="*/ 6787841 w 12192686"/>
                <a:gd name="connsiteY9-2118" fmla="*/ 1668175 h 3955887"/>
                <a:gd name="connsiteX10-2119" fmla="*/ 8145138 w 12192686"/>
                <a:gd name="connsiteY10-2120" fmla="*/ 2094318 h 3955887"/>
                <a:gd name="connsiteX11-2121" fmla="*/ 8336213 w 12192686"/>
                <a:gd name="connsiteY11-2122" fmla="*/ 2913181 h 3955887"/>
                <a:gd name="connsiteX12-2123" fmla="*/ 6624665 w 12192686"/>
                <a:gd name="connsiteY12-2124" fmla="*/ 3593418 h 3955887"/>
                <a:gd name="connsiteX13-2125" fmla="*/ 219900 w 12192686"/>
                <a:gd name="connsiteY13-2126" fmla="*/ 3940531 h 3955887"/>
                <a:gd name="connsiteX14-2127" fmla="*/ 0 w 12192686"/>
                <a:gd name="connsiteY14-2128" fmla="*/ 3922806 h 3955887"/>
                <a:gd name="connsiteX15-2129" fmla="*/ 0 w 12192686"/>
                <a:gd name="connsiteY15-2130" fmla="*/ 2709797 h 3955887"/>
                <a:gd name="connsiteX16-2131" fmla="*/ 131780 w 12192686"/>
                <a:gd name="connsiteY16-2132" fmla="*/ 2697159 h 3955887"/>
                <a:gd name="connsiteX17-2133" fmla="*/ 2991322 w 12192686"/>
                <a:gd name="connsiteY17-2134" fmla="*/ 2650897 h 3955887"/>
                <a:gd name="connsiteX18-2135" fmla="*/ 6332390 w 12192686"/>
                <a:gd name="connsiteY18-2136" fmla="*/ 2520054 h 3955887"/>
                <a:gd name="connsiteX19-2137" fmla="*/ 5780502 w 12192686"/>
                <a:gd name="connsiteY19-2138" fmla="*/ 2089925 h 3955887"/>
                <a:gd name="connsiteX20-2139" fmla="*/ 4338189 w 12192686"/>
                <a:gd name="connsiteY20-2140" fmla="*/ 1611336 h 3955887"/>
                <a:gd name="connsiteX21-2141" fmla="*/ 4136099 w 12192686"/>
                <a:gd name="connsiteY21-2142" fmla="*/ 1094360 h 3955887"/>
                <a:gd name="connsiteX22-2143" fmla="*/ 5223483 w 12192686"/>
                <a:gd name="connsiteY22-2144" fmla="*/ 841291 h 3955887"/>
                <a:gd name="connsiteX23-2145" fmla="*/ 6609410 w 12192686"/>
                <a:gd name="connsiteY23-2146" fmla="*/ 774926 h 3955887"/>
                <a:gd name="connsiteX24-2147" fmla="*/ 9173089 w 12192686"/>
                <a:gd name="connsiteY24-2148" fmla="*/ 782183 h 3955887"/>
                <a:gd name="connsiteX25-2149" fmla="*/ 8607748 w 12192686"/>
                <a:gd name="connsiteY25-2150" fmla="*/ 532719 h 3955887"/>
                <a:gd name="connsiteX26-2151" fmla="*/ 8469071 w 12192686"/>
                <a:gd name="connsiteY26-2152" fmla="*/ 179840 h 3955887"/>
                <a:gd name="connsiteX27-2153" fmla="*/ 9307605 w 12192686"/>
                <a:gd name="connsiteY27-2154" fmla="*/ 38326 h 3955887"/>
                <a:gd name="connsiteX28-2155" fmla="*/ 10785470 w 12192686"/>
                <a:gd name="connsiteY28-2156" fmla="*/ 1350 h 3955887"/>
                <a:gd name="connsiteX29-2157" fmla="*/ 11525937 w 12192686"/>
                <a:gd name="connsiteY29-2158" fmla="*/ 0 h 3955887"/>
                <a:gd name="connsiteX0-2159" fmla="*/ 11525937 w 12192686"/>
                <a:gd name="connsiteY0-2160" fmla="*/ 0 h 3955887"/>
                <a:gd name="connsiteX1-2161" fmla="*/ 12187925 w 12192686"/>
                <a:gd name="connsiteY1-2162" fmla="*/ 4762 h 3955887"/>
                <a:gd name="connsiteX2-2163" fmla="*/ 12192686 w 12192686"/>
                <a:gd name="connsiteY2-2164" fmla="*/ 311364 h 3955887"/>
                <a:gd name="connsiteX3-2165" fmla="*/ 11452380 w 12192686"/>
                <a:gd name="connsiteY3-2166" fmla="*/ 324256 h 3955887"/>
                <a:gd name="connsiteX4-2167" fmla="*/ 9519319 w 12192686"/>
                <a:gd name="connsiteY4-2168" fmla="*/ 383947 h 3955887"/>
                <a:gd name="connsiteX5-2169" fmla="*/ 9778183 w 12192686"/>
                <a:gd name="connsiteY5-2170" fmla="*/ 596219 h 3955887"/>
                <a:gd name="connsiteX6-2171" fmla="*/ 10174800 w 12192686"/>
                <a:gd name="connsiteY6-2172" fmla="*/ 880608 h 3955887"/>
                <a:gd name="connsiteX7-2173" fmla="*/ 9459226 w 12192686"/>
                <a:gd name="connsiteY7-2174" fmla="*/ 1171801 h 3955887"/>
                <a:gd name="connsiteX8-2175" fmla="*/ 5795012 w 12192686"/>
                <a:gd name="connsiteY8-2176" fmla="*/ 1227924 h 3955887"/>
                <a:gd name="connsiteX9-2177" fmla="*/ 6787841 w 12192686"/>
                <a:gd name="connsiteY9-2178" fmla="*/ 1668175 h 3955887"/>
                <a:gd name="connsiteX10-2179" fmla="*/ 8145138 w 12192686"/>
                <a:gd name="connsiteY10-2180" fmla="*/ 2094318 h 3955887"/>
                <a:gd name="connsiteX11-2181" fmla="*/ 8336213 w 12192686"/>
                <a:gd name="connsiteY11-2182" fmla="*/ 2913181 h 3955887"/>
                <a:gd name="connsiteX12-2183" fmla="*/ 6624665 w 12192686"/>
                <a:gd name="connsiteY12-2184" fmla="*/ 3593418 h 3955887"/>
                <a:gd name="connsiteX13-2185" fmla="*/ 219900 w 12192686"/>
                <a:gd name="connsiteY13-2186" fmla="*/ 3940531 h 3955887"/>
                <a:gd name="connsiteX14-2187" fmla="*/ 0 w 12192686"/>
                <a:gd name="connsiteY14-2188" fmla="*/ 3922806 h 3955887"/>
                <a:gd name="connsiteX15-2189" fmla="*/ 0 w 12192686"/>
                <a:gd name="connsiteY15-2190" fmla="*/ 2709797 h 3955887"/>
                <a:gd name="connsiteX16-2191" fmla="*/ 131780 w 12192686"/>
                <a:gd name="connsiteY16-2192" fmla="*/ 2697159 h 3955887"/>
                <a:gd name="connsiteX17-2193" fmla="*/ 2991322 w 12192686"/>
                <a:gd name="connsiteY17-2194" fmla="*/ 2650897 h 3955887"/>
                <a:gd name="connsiteX18-2195" fmla="*/ 6332390 w 12192686"/>
                <a:gd name="connsiteY18-2196" fmla="*/ 2520054 h 3955887"/>
                <a:gd name="connsiteX19-2197" fmla="*/ 5780502 w 12192686"/>
                <a:gd name="connsiteY19-2198" fmla="*/ 2089925 h 3955887"/>
                <a:gd name="connsiteX20-2199" fmla="*/ 4338189 w 12192686"/>
                <a:gd name="connsiteY20-2200" fmla="*/ 1611336 h 3955887"/>
                <a:gd name="connsiteX21-2201" fmla="*/ 4136099 w 12192686"/>
                <a:gd name="connsiteY21-2202" fmla="*/ 1094360 h 3955887"/>
                <a:gd name="connsiteX22-2203" fmla="*/ 5223483 w 12192686"/>
                <a:gd name="connsiteY22-2204" fmla="*/ 841291 h 3955887"/>
                <a:gd name="connsiteX23-2205" fmla="*/ 6609410 w 12192686"/>
                <a:gd name="connsiteY23-2206" fmla="*/ 774926 h 3955887"/>
                <a:gd name="connsiteX24-2207" fmla="*/ 9173089 w 12192686"/>
                <a:gd name="connsiteY24-2208" fmla="*/ 782183 h 3955887"/>
                <a:gd name="connsiteX25-2209" fmla="*/ 8607748 w 12192686"/>
                <a:gd name="connsiteY25-2210" fmla="*/ 532719 h 3955887"/>
                <a:gd name="connsiteX26-2211" fmla="*/ 8469071 w 12192686"/>
                <a:gd name="connsiteY26-2212" fmla="*/ 179840 h 3955887"/>
                <a:gd name="connsiteX27-2213" fmla="*/ 9307605 w 12192686"/>
                <a:gd name="connsiteY27-2214" fmla="*/ 38326 h 3955887"/>
                <a:gd name="connsiteX28-2215" fmla="*/ 10785470 w 12192686"/>
                <a:gd name="connsiteY28-2216" fmla="*/ 1350 h 3955887"/>
                <a:gd name="connsiteX29-2217" fmla="*/ 11525937 w 12192686"/>
                <a:gd name="connsiteY29-2218" fmla="*/ 0 h 3955887"/>
                <a:gd name="connsiteX0-2219" fmla="*/ 11525937 w 12192686"/>
                <a:gd name="connsiteY0-2220" fmla="*/ 0 h 3958495"/>
                <a:gd name="connsiteX1-2221" fmla="*/ 12187925 w 12192686"/>
                <a:gd name="connsiteY1-2222" fmla="*/ 4762 h 3958495"/>
                <a:gd name="connsiteX2-2223" fmla="*/ 12192686 w 12192686"/>
                <a:gd name="connsiteY2-2224" fmla="*/ 311364 h 3958495"/>
                <a:gd name="connsiteX3-2225" fmla="*/ 11452380 w 12192686"/>
                <a:gd name="connsiteY3-2226" fmla="*/ 324256 h 3958495"/>
                <a:gd name="connsiteX4-2227" fmla="*/ 9519319 w 12192686"/>
                <a:gd name="connsiteY4-2228" fmla="*/ 383947 h 3958495"/>
                <a:gd name="connsiteX5-2229" fmla="*/ 9778183 w 12192686"/>
                <a:gd name="connsiteY5-2230" fmla="*/ 596219 h 3958495"/>
                <a:gd name="connsiteX6-2231" fmla="*/ 10174800 w 12192686"/>
                <a:gd name="connsiteY6-2232" fmla="*/ 880608 h 3958495"/>
                <a:gd name="connsiteX7-2233" fmla="*/ 9459226 w 12192686"/>
                <a:gd name="connsiteY7-2234" fmla="*/ 1171801 h 3958495"/>
                <a:gd name="connsiteX8-2235" fmla="*/ 5795012 w 12192686"/>
                <a:gd name="connsiteY8-2236" fmla="*/ 1227924 h 3958495"/>
                <a:gd name="connsiteX9-2237" fmla="*/ 6787841 w 12192686"/>
                <a:gd name="connsiteY9-2238" fmla="*/ 1668175 h 3958495"/>
                <a:gd name="connsiteX10-2239" fmla="*/ 8145138 w 12192686"/>
                <a:gd name="connsiteY10-2240" fmla="*/ 2094318 h 3958495"/>
                <a:gd name="connsiteX11-2241" fmla="*/ 8336213 w 12192686"/>
                <a:gd name="connsiteY11-2242" fmla="*/ 2913181 h 3958495"/>
                <a:gd name="connsiteX12-2243" fmla="*/ 6520392 w 12192686"/>
                <a:gd name="connsiteY12-2244" fmla="*/ 3641544 h 3958495"/>
                <a:gd name="connsiteX13-2245" fmla="*/ 219900 w 12192686"/>
                <a:gd name="connsiteY13-2246" fmla="*/ 3940531 h 3958495"/>
                <a:gd name="connsiteX14-2247" fmla="*/ 0 w 12192686"/>
                <a:gd name="connsiteY14-2248" fmla="*/ 3922806 h 3958495"/>
                <a:gd name="connsiteX15-2249" fmla="*/ 0 w 12192686"/>
                <a:gd name="connsiteY15-2250" fmla="*/ 2709797 h 3958495"/>
                <a:gd name="connsiteX16-2251" fmla="*/ 131780 w 12192686"/>
                <a:gd name="connsiteY16-2252" fmla="*/ 2697159 h 3958495"/>
                <a:gd name="connsiteX17-2253" fmla="*/ 2991322 w 12192686"/>
                <a:gd name="connsiteY17-2254" fmla="*/ 2650897 h 3958495"/>
                <a:gd name="connsiteX18-2255" fmla="*/ 6332390 w 12192686"/>
                <a:gd name="connsiteY18-2256" fmla="*/ 2520054 h 3958495"/>
                <a:gd name="connsiteX19-2257" fmla="*/ 5780502 w 12192686"/>
                <a:gd name="connsiteY19-2258" fmla="*/ 2089925 h 3958495"/>
                <a:gd name="connsiteX20-2259" fmla="*/ 4338189 w 12192686"/>
                <a:gd name="connsiteY20-2260" fmla="*/ 1611336 h 3958495"/>
                <a:gd name="connsiteX21-2261" fmla="*/ 4136099 w 12192686"/>
                <a:gd name="connsiteY21-2262" fmla="*/ 1094360 h 3958495"/>
                <a:gd name="connsiteX22-2263" fmla="*/ 5223483 w 12192686"/>
                <a:gd name="connsiteY22-2264" fmla="*/ 841291 h 3958495"/>
                <a:gd name="connsiteX23-2265" fmla="*/ 6609410 w 12192686"/>
                <a:gd name="connsiteY23-2266" fmla="*/ 774926 h 3958495"/>
                <a:gd name="connsiteX24-2267" fmla="*/ 9173089 w 12192686"/>
                <a:gd name="connsiteY24-2268" fmla="*/ 782183 h 3958495"/>
                <a:gd name="connsiteX25-2269" fmla="*/ 8607748 w 12192686"/>
                <a:gd name="connsiteY25-2270" fmla="*/ 532719 h 3958495"/>
                <a:gd name="connsiteX26-2271" fmla="*/ 8469071 w 12192686"/>
                <a:gd name="connsiteY26-2272" fmla="*/ 179840 h 3958495"/>
                <a:gd name="connsiteX27-2273" fmla="*/ 9307605 w 12192686"/>
                <a:gd name="connsiteY27-2274" fmla="*/ 38326 h 3958495"/>
                <a:gd name="connsiteX28-2275" fmla="*/ 10785470 w 12192686"/>
                <a:gd name="connsiteY28-2276" fmla="*/ 1350 h 3958495"/>
                <a:gd name="connsiteX29-2277" fmla="*/ 11525937 w 12192686"/>
                <a:gd name="connsiteY29-2278" fmla="*/ 0 h 3958495"/>
                <a:gd name="connsiteX0-2279" fmla="*/ 11525937 w 12192686"/>
                <a:gd name="connsiteY0-2280" fmla="*/ 0 h 3958495"/>
                <a:gd name="connsiteX1-2281" fmla="*/ 12187925 w 12192686"/>
                <a:gd name="connsiteY1-2282" fmla="*/ 4762 h 3958495"/>
                <a:gd name="connsiteX2-2283" fmla="*/ 12192686 w 12192686"/>
                <a:gd name="connsiteY2-2284" fmla="*/ 311364 h 3958495"/>
                <a:gd name="connsiteX3-2285" fmla="*/ 11452380 w 12192686"/>
                <a:gd name="connsiteY3-2286" fmla="*/ 324256 h 3958495"/>
                <a:gd name="connsiteX4-2287" fmla="*/ 9519319 w 12192686"/>
                <a:gd name="connsiteY4-2288" fmla="*/ 383947 h 3958495"/>
                <a:gd name="connsiteX5-2289" fmla="*/ 9778183 w 12192686"/>
                <a:gd name="connsiteY5-2290" fmla="*/ 596219 h 3958495"/>
                <a:gd name="connsiteX6-2291" fmla="*/ 10174800 w 12192686"/>
                <a:gd name="connsiteY6-2292" fmla="*/ 880608 h 3958495"/>
                <a:gd name="connsiteX7-2293" fmla="*/ 9459226 w 12192686"/>
                <a:gd name="connsiteY7-2294" fmla="*/ 1171801 h 3958495"/>
                <a:gd name="connsiteX8-2295" fmla="*/ 5795012 w 12192686"/>
                <a:gd name="connsiteY8-2296" fmla="*/ 1227924 h 3958495"/>
                <a:gd name="connsiteX9-2297" fmla="*/ 6787841 w 12192686"/>
                <a:gd name="connsiteY9-2298" fmla="*/ 1668175 h 3958495"/>
                <a:gd name="connsiteX10-2299" fmla="*/ 8145138 w 12192686"/>
                <a:gd name="connsiteY10-2300" fmla="*/ 2094318 h 3958495"/>
                <a:gd name="connsiteX11-2301" fmla="*/ 8336213 w 12192686"/>
                <a:gd name="connsiteY11-2302" fmla="*/ 2913181 h 3958495"/>
                <a:gd name="connsiteX12-2303" fmla="*/ 6520392 w 12192686"/>
                <a:gd name="connsiteY12-2304" fmla="*/ 3641544 h 3958495"/>
                <a:gd name="connsiteX13-2305" fmla="*/ 219900 w 12192686"/>
                <a:gd name="connsiteY13-2306" fmla="*/ 3940531 h 3958495"/>
                <a:gd name="connsiteX14-2307" fmla="*/ 0 w 12192686"/>
                <a:gd name="connsiteY14-2308" fmla="*/ 3922806 h 3958495"/>
                <a:gd name="connsiteX15-2309" fmla="*/ 0 w 12192686"/>
                <a:gd name="connsiteY15-2310" fmla="*/ 2709797 h 3958495"/>
                <a:gd name="connsiteX16-2311" fmla="*/ 131780 w 12192686"/>
                <a:gd name="connsiteY16-2312" fmla="*/ 2697159 h 3958495"/>
                <a:gd name="connsiteX17-2313" fmla="*/ 2991322 w 12192686"/>
                <a:gd name="connsiteY17-2314" fmla="*/ 2650897 h 3958495"/>
                <a:gd name="connsiteX18-2315" fmla="*/ 6332390 w 12192686"/>
                <a:gd name="connsiteY18-2316" fmla="*/ 2520054 h 3958495"/>
                <a:gd name="connsiteX19-2317" fmla="*/ 5780502 w 12192686"/>
                <a:gd name="connsiteY19-2318" fmla="*/ 2089925 h 3958495"/>
                <a:gd name="connsiteX20-2319" fmla="*/ 4338189 w 12192686"/>
                <a:gd name="connsiteY20-2320" fmla="*/ 1611336 h 3958495"/>
                <a:gd name="connsiteX21-2321" fmla="*/ 4136099 w 12192686"/>
                <a:gd name="connsiteY21-2322" fmla="*/ 1094360 h 3958495"/>
                <a:gd name="connsiteX22-2323" fmla="*/ 5223483 w 12192686"/>
                <a:gd name="connsiteY22-2324" fmla="*/ 841291 h 3958495"/>
                <a:gd name="connsiteX23-2325" fmla="*/ 6609410 w 12192686"/>
                <a:gd name="connsiteY23-2326" fmla="*/ 774926 h 3958495"/>
                <a:gd name="connsiteX24-2327" fmla="*/ 9173089 w 12192686"/>
                <a:gd name="connsiteY24-2328" fmla="*/ 782183 h 3958495"/>
                <a:gd name="connsiteX25-2329" fmla="*/ 8607748 w 12192686"/>
                <a:gd name="connsiteY25-2330" fmla="*/ 532719 h 3958495"/>
                <a:gd name="connsiteX26-2331" fmla="*/ 8469071 w 12192686"/>
                <a:gd name="connsiteY26-2332" fmla="*/ 179840 h 3958495"/>
                <a:gd name="connsiteX27-2333" fmla="*/ 9307605 w 12192686"/>
                <a:gd name="connsiteY27-2334" fmla="*/ 38326 h 3958495"/>
                <a:gd name="connsiteX28-2335" fmla="*/ 10785470 w 12192686"/>
                <a:gd name="connsiteY28-2336" fmla="*/ 1350 h 3958495"/>
                <a:gd name="connsiteX29-2337" fmla="*/ 11525937 w 12192686"/>
                <a:gd name="connsiteY29-2338" fmla="*/ 0 h 3958495"/>
                <a:gd name="connsiteX0-2339" fmla="*/ 11525937 w 12192686"/>
                <a:gd name="connsiteY0-2340" fmla="*/ 0 h 3958655"/>
                <a:gd name="connsiteX1-2341" fmla="*/ 12187925 w 12192686"/>
                <a:gd name="connsiteY1-2342" fmla="*/ 4762 h 3958655"/>
                <a:gd name="connsiteX2-2343" fmla="*/ 12192686 w 12192686"/>
                <a:gd name="connsiteY2-2344" fmla="*/ 311364 h 3958655"/>
                <a:gd name="connsiteX3-2345" fmla="*/ 11452380 w 12192686"/>
                <a:gd name="connsiteY3-2346" fmla="*/ 324256 h 3958655"/>
                <a:gd name="connsiteX4-2347" fmla="*/ 9519319 w 12192686"/>
                <a:gd name="connsiteY4-2348" fmla="*/ 383947 h 3958655"/>
                <a:gd name="connsiteX5-2349" fmla="*/ 9778183 w 12192686"/>
                <a:gd name="connsiteY5-2350" fmla="*/ 596219 h 3958655"/>
                <a:gd name="connsiteX6-2351" fmla="*/ 10174800 w 12192686"/>
                <a:gd name="connsiteY6-2352" fmla="*/ 880608 h 3958655"/>
                <a:gd name="connsiteX7-2353" fmla="*/ 9459226 w 12192686"/>
                <a:gd name="connsiteY7-2354" fmla="*/ 1171801 h 3958655"/>
                <a:gd name="connsiteX8-2355" fmla="*/ 5795012 w 12192686"/>
                <a:gd name="connsiteY8-2356" fmla="*/ 1227924 h 3958655"/>
                <a:gd name="connsiteX9-2357" fmla="*/ 6787841 w 12192686"/>
                <a:gd name="connsiteY9-2358" fmla="*/ 1668175 h 3958655"/>
                <a:gd name="connsiteX10-2359" fmla="*/ 8145138 w 12192686"/>
                <a:gd name="connsiteY10-2360" fmla="*/ 2094318 h 3958655"/>
                <a:gd name="connsiteX11-2361" fmla="*/ 8448507 w 12192686"/>
                <a:gd name="connsiteY11-2362" fmla="*/ 2897139 h 3958655"/>
                <a:gd name="connsiteX12-2363" fmla="*/ 6520392 w 12192686"/>
                <a:gd name="connsiteY12-2364" fmla="*/ 3641544 h 3958655"/>
                <a:gd name="connsiteX13-2365" fmla="*/ 219900 w 12192686"/>
                <a:gd name="connsiteY13-2366" fmla="*/ 3940531 h 3958655"/>
                <a:gd name="connsiteX14-2367" fmla="*/ 0 w 12192686"/>
                <a:gd name="connsiteY14-2368" fmla="*/ 3922806 h 3958655"/>
                <a:gd name="connsiteX15-2369" fmla="*/ 0 w 12192686"/>
                <a:gd name="connsiteY15-2370" fmla="*/ 2709797 h 3958655"/>
                <a:gd name="connsiteX16-2371" fmla="*/ 131780 w 12192686"/>
                <a:gd name="connsiteY16-2372" fmla="*/ 2697159 h 3958655"/>
                <a:gd name="connsiteX17-2373" fmla="*/ 2991322 w 12192686"/>
                <a:gd name="connsiteY17-2374" fmla="*/ 2650897 h 3958655"/>
                <a:gd name="connsiteX18-2375" fmla="*/ 6332390 w 12192686"/>
                <a:gd name="connsiteY18-2376" fmla="*/ 2520054 h 3958655"/>
                <a:gd name="connsiteX19-2377" fmla="*/ 5780502 w 12192686"/>
                <a:gd name="connsiteY19-2378" fmla="*/ 2089925 h 3958655"/>
                <a:gd name="connsiteX20-2379" fmla="*/ 4338189 w 12192686"/>
                <a:gd name="connsiteY20-2380" fmla="*/ 1611336 h 3958655"/>
                <a:gd name="connsiteX21-2381" fmla="*/ 4136099 w 12192686"/>
                <a:gd name="connsiteY21-2382" fmla="*/ 1094360 h 3958655"/>
                <a:gd name="connsiteX22-2383" fmla="*/ 5223483 w 12192686"/>
                <a:gd name="connsiteY22-2384" fmla="*/ 841291 h 3958655"/>
                <a:gd name="connsiteX23-2385" fmla="*/ 6609410 w 12192686"/>
                <a:gd name="connsiteY23-2386" fmla="*/ 774926 h 3958655"/>
                <a:gd name="connsiteX24-2387" fmla="*/ 9173089 w 12192686"/>
                <a:gd name="connsiteY24-2388" fmla="*/ 782183 h 3958655"/>
                <a:gd name="connsiteX25-2389" fmla="*/ 8607748 w 12192686"/>
                <a:gd name="connsiteY25-2390" fmla="*/ 532719 h 3958655"/>
                <a:gd name="connsiteX26-2391" fmla="*/ 8469071 w 12192686"/>
                <a:gd name="connsiteY26-2392" fmla="*/ 179840 h 3958655"/>
                <a:gd name="connsiteX27-2393" fmla="*/ 9307605 w 12192686"/>
                <a:gd name="connsiteY27-2394" fmla="*/ 38326 h 3958655"/>
                <a:gd name="connsiteX28-2395" fmla="*/ 10785470 w 12192686"/>
                <a:gd name="connsiteY28-2396" fmla="*/ 1350 h 3958655"/>
                <a:gd name="connsiteX29-2397" fmla="*/ 11525937 w 12192686"/>
                <a:gd name="connsiteY29-2398" fmla="*/ 0 h 3958655"/>
                <a:gd name="connsiteX0-2399" fmla="*/ 11525937 w 12192686"/>
                <a:gd name="connsiteY0-2400" fmla="*/ 0 h 3958655"/>
                <a:gd name="connsiteX1-2401" fmla="*/ 12187925 w 12192686"/>
                <a:gd name="connsiteY1-2402" fmla="*/ 4762 h 3958655"/>
                <a:gd name="connsiteX2-2403" fmla="*/ 12192686 w 12192686"/>
                <a:gd name="connsiteY2-2404" fmla="*/ 311364 h 3958655"/>
                <a:gd name="connsiteX3-2405" fmla="*/ 11452380 w 12192686"/>
                <a:gd name="connsiteY3-2406" fmla="*/ 324256 h 3958655"/>
                <a:gd name="connsiteX4-2407" fmla="*/ 9519319 w 12192686"/>
                <a:gd name="connsiteY4-2408" fmla="*/ 383947 h 3958655"/>
                <a:gd name="connsiteX5-2409" fmla="*/ 9778183 w 12192686"/>
                <a:gd name="connsiteY5-2410" fmla="*/ 596219 h 3958655"/>
                <a:gd name="connsiteX6-2411" fmla="*/ 10174800 w 12192686"/>
                <a:gd name="connsiteY6-2412" fmla="*/ 880608 h 3958655"/>
                <a:gd name="connsiteX7-2413" fmla="*/ 9459226 w 12192686"/>
                <a:gd name="connsiteY7-2414" fmla="*/ 1171801 h 3958655"/>
                <a:gd name="connsiteX8-2415" fmla="*/ 5795012 w 12192686"/>
                <a:gd name="connsiteY8-2416" fmla="*/ 1227924 h 3958655"/>
                <a:gd name="connsiteX9-2417" fmla="*/ 6787841 w 12192686"/>
                <a:gd name="connsiteY9-2418" fmla="*/ 1668175 h 3958655"/>
                <a:gd name="connsiteX10-2419" fmla="*/ 8145138 w 12192686"/>
                <a:gd name="connsiteY10-2420" fmla="*/ 2094318 h 3958655"/>
                <a:gd name="connsiteX11-2421" fmla="*/ 8448507 w 12192686"/>
                <a:gd name="connsiteY11-2422" fmla="*/ 2897139 h 3958655"/>
                <a:gd name="connsiteX12-2423" fmla="*/ 6520392 w 12192686"/>
                <a:gd name="connsiteY12-2424" fmla="*/ 3641544 h 3958655"/>
                <a:gd name="connsiteX13-2425" fmla="*/ 219900 w 12192686"/>
                <a:gd name="connsiteY13-2426" fmla="*/ 3940531 h 3958655"/>
                <a:gd name="connsiteX14-2427" fmla="*/ 0 w 12192686"/>
                <a:gd name="connsiteY14-2428" fmla="*/ 3922806 h 3958655"/>
                <a:gd name="connsiteX15-2429" fmla="*/ 0 w 12192686"/>
                <a:gd name="connsiteY15-2430" fmla="*/ 2709797 h 3958655"/>
                <a:gd name="connsiteX16-2431" fmla="*/ 131780 w 12192686"/>
                <a:gd name="connsiteY16-2432" fmla="*/ 2697159 h 3958655"/>
                <a:gd name="connsiteX17-2433" fmla="*/ 2991322 w 12192686"/>
                <a:gd name="connsiteY17-2434" fmla="*/ 2650897 h 3958655"/>
                <a:gd name="connsiteX18-2435" fmla="*/ 6332390 w 12192686"/>
                <a:gd name="connsiteY18-2436" fmla="*/ 2520054 h 3958655"/>
                <a:gd name="connsiteX19-2437" fmla="*/ 5780502 w 12192686"/>
                <a:gd name="connsiteY19-2438" fmla="*/ 2089925 h 3958655"/>
                <a:gd name="connsiteX20-2439" fmla="*/ 4338189 w 12192686"/>
                <a:gd name="connsiteY20-2440" fmla="*/ 1611336 h 3958655"/>
                <a:gd name="connsiteX21-2441" fmla="*/ 4136099 w 12192686"/>
                <a:gd name="connsiteY21-2442" fmla="*/ 1094360 h 3958655"/>
                <a:gd name="connsiteX22-2443" fmla="*/ 5223483 w 12192686"/>
                <a:gd name="connsiteY22-2444" fmla="*/ 841291 h 3958655"/>
                <a:gd name="connsiteX23-2445" fmla="*/ 6609410 w 12192686"/>
                <a:gd name="connsiteY23-2446" fmla="*/ 774926 h 3958655"/>
                <a:gd name="connsiteX24-2447" fmla="*/ 9173089 w 12192686"/>
                <a:gd name="connsiteY24-2448" fmla="*/ 782183 h 3958655"/>
                <a:gd name="connsiteX25-2449" fmla="*/ 8607748 w 12192686"/>
                <a:gd name="connsiteY25-2450" fmla="*/ 532719 h 3958655"/>
                <a:gd name="connsiteX26-2451" fmla="*/ 8469071 w 12192686"/>
                <a:gd name="connsiteY26-2452" fmla="*/ 179840 h 3958655"/>
                <a:gd name="connsiteX27-2453" fmla="*/ 9307605 w 12192686"/>
                <a:gd name="connsiteY27-2454" fmla="*/ 38326 h 3958655"/>
                <a:gd name="connsiteX28-2455" fmla="*/ 10785470 w 12192686"/>
                <a:gd name="connsiteY28-2456" fmla="*/ 1350 h 3958655"/>
                <a:gd name="connsiteX29-2457" fmla="*/ 11525937 w 12192686"/>
                <a:gd name="connsiteY29-2458" fmla="*/ 0 h 3958655"/>
                <a:gd name="connsiteX0-2459" fmla="*/ 11525937 w 12192686"/>
                <a:gd name="connsiteY0-2460" fmla="*/ 0 h 3958655"/>
                <a:gd name="connsiteX1-2461" fmla="*/ 12187925 w 12192686"/>
                <a:gd name="connsiteY1-2462" fmla="*/ 4762 h 3958655"/>
                <a:gd name="connsiteX2-2463" fmla="*/ 12192686 w 12192686"/>
                <a:gd name="connsiteY2-2464" fmla="*/ 311364 h 3958655"/>
                <a:gd name="connsiteX3-2465" fmla="*/ 11452380 w 12192686"/>
                <a:gd name="connsiteY3-2466" fmla="*/ 324256 h 3958655"/>
                <a:gd name="connsiteX4-2467" fmla="*/ 9519319 w 12192686"/>
                <a:gd name="connsiteY4-2468" fmla="*/ 383947 h 3958655"/>
                <a:gd name="connsiteX5-2469" fmla="*/ 9778183 w 12192686"/>
                <a:gd name="connsiteY5-2470" fmla="*/ 596219 h 3958655"/>
                <a:gd name="connsiteX6-2471" fmla="*/ 10174800 w 12192686"/>
                <a:gd name="connsiteY6-2472" fmla="*/ 880608 h 3958655"/>
                <a:gd name="connsiteX7-2473" fmla="*/ 9459226 w 12192686"/>
                <a:gd name="connsiteY7-2474" fmla="*/ 1171801 h 3958655"/>
                <a:gd name="connsiteX8-2475" fmla="*/ 5795012 w 12192686"/>
                <a:gd name="connsiteY8-2476" fmla="*/ 1227924 h 3958655"/>
                <a:gd name="connsiteX9-2477" fmla="*/ 6787841 w 12192686"/>
                <a:gd name="connsiteY9-2478" fmla="*/ 1668175 h 3958655"/>
                <a:gd name="connsiteX10-2479" fmla="*/ 8145138 w 12192686"/>
                <a:gd name="connsiteY10-2480" fmla="*/ 2094318 h 3958655"/>
                <a:gd name="connsiteX11-2481" fmla="*/ 8448507 w 12192686"/>
                <a:gd name="connsiteY11-2482" fmla="*/ 2897139 h 3958655"/>
                <a:gd name="connsiteX12-2483" fmla="*/ 6520392 w 12192686"/>
                <a:gd name="connsiteY12-2484" fmla="*/ 3641544 h 3958655"/>
                <a:gd name="connsiteX13-2485" fmla="*/ 219900 w 12192686"/>
                <a:gd name="connsiteY13-2486" fmla="*/ 3940531 h 3958655"/>
                <a:gd name="connsiteX14-2487" fmla="*/ 0 w 12192686"/>
                <a:gd name="connsiteY14-2488" fmla="*/ 3922806 h 3958655"/>
                <a:gd name="connsiteX15-2489" fmla="*/ 0 w 12192686"/>
                <a:gd name="connsiteY15-2490" fmla="*/ 2709797 h 3958655"/>
                <a:gd name="connsiteX16-2491" fmla="*/ 131780 w 12192686"/>
                <a:gd name="connsiteY16-2492" fmla="*/ 2697159 h 3958655"/>
                <a:gd name="connsiteX17-2493" fmla="*/ 2991322 w 12192686"/>
                <a:gd name="connsiteY17-2494" fmla="*/ 2650897 h 3958655"/>
                <a:gd name="connsiteX18-2495" fmla="*/ 6332390 w 12192686"/>
                <a:gd name="connsiteY18-2496" fmla="*/ 2520054 h 3958655"/>
                <a:gd name="connsiteX19-2497" fmla="*/ 5780502 w 12192686"/>
                <a:gd name="connsiteY19-2498" fmla="*/ 2089925 h 3958655"/>
                <a:gd name="connsiteX20-2499" fmla="*/ 4338189 w 12192686"/>
                <a:gd name="connsiteY20-2500" fmla="*/ 1611336 h 3958655"/>
                <a:gd name="connsiteX21-2501" fmla="*/ 4136099 w 12192686"/>
                <a:gd name="connsiteY21-2502" fmla="*/ 1094360 h 3958655"/>
                <a:gd name="connsiteX22-2503" fmla="*/ 5223483 w 12192686"/>
                <a:gd name="connsiteY22-2504" fmla="*/ 841291 h 3958655"/>
                <a:gd name="connsiteX23-2505" fmla="*/ 6609410 w 12192686"/>
                <a:gd name="connsiteY23-2506" fmla="*/ 774926 h 3958655"/>
                <a:gd name="connsiteX24-2507" fmla="*/ 9173089 w 12192686"/>
                <a:gd name="connsiteY24-2508" fmla="*/ 782183 h 3958655"/>
                <a:gd name="connsiteX25-2509" fmla="*/ 8607748 w 12192686"/>
                <a:gd name="connsiteY25-2510" fmla="*/ 532719 h 3958655"/>
                <a:gd name="connsiteX26-2511" fmla="*/ 8469071 w 12192686"/>
                <a:gd name="connsiteY26-2512" fmla="*/ 179840 h 3958655"/>
                <a:gd name="connsiteX27-2513" fmla="*/ 9307605 w 12192686"/>
                <a:gd name="connsiteY27-2514" fmla="*/ 38326 h 3958655"/>
                <a:gd name="connsiteX28-2515" fmla="*/ 10785470 w 12192686"/>
                <a:gd name="connsiteY28-2516" fmla="*/ 1350 h 3958655"/>
                <a:gd name="connsiteX29-2517" fmla="*/ 11525937 w 12192686"/>
                <a:gd name="connsiteY29-2518" fmla="*/ 0 h 3958655"/>
                <a:gd name="connsiteX0-2519" fmla="*/ 11525937 w 12192686"/>
                <a:gd name="connsiteY0-2520" fmla="*/ 0 h 3958655"/>
                <a:gd name="connsiteX1-2521" fmla="*/ 12187925 w 12192686"/>
                <a:gd name="connsiteY1-2522" fmla="*/ 4762 h 3958655"/>
                <a:gd name="connsiteX2-2523" fmla="*/ 12192686 w 12192686"/>
                <a:gd name="connsiteY2-2524" fmla="*/ 311364 h 3958655"/>
                <a:gd name="connsiteX3-2525" fmla="*/ 11452380 w 12192686"/>
                <a:gd name="connsiteY3-2526" fmla="*/ 324256 h 3958655"/>
                <a:gd name="connsiteX4-2527" fmla="*/ 9519319 w 12192686"/>
                <a:gd name="connsiteY4-2528" fmla="*/ 383947 h 3958655"/>
                <a:gd name="connsiteX5-2529" fmla="*/ 9778183 w 12192686"/>
                <a:gd name="connsiteY5-2530" fmla="*/ 596219 h 3958655"/>
                <a:gd name="connsiteX6-2531" fmla="*/ 10174800 w 12192686"/>
                <a:gd name="connsiteY6-2532" fmla="*/ 880608 h 3958655"/>
                <a:gd name="connsiteX7-2533" fmla="*/ 9459226 w 12192686"/>
                <a:gd name="connsiteY7-2534" fmla="*/ 1171801 h 3958655"/>
                <a:gd name="connsiteX8-2535" fmla="*/ 5795012 w 12192686"/>
                <a:gd name="connsiteY8-2536" fmla="*/ 1227924 h 3958655"/>
                <a:gd name="connsiteX9-2537" fmla="*/ 6860031 w 12192686"/>
                <a:gd name="connsiteY9-2538" fmla="*/ 1612028 h 3958655"/>
                <a:gd name="connsiteX10-2539" fmla="*/ 8145138 w 12192686"/>
                <a:gd name="connsiteY10-2540" fmla="*/ 2094318 h 3958655"/>
                <a:gd name="connsiteX11-2541" fmla="*/ 8448507 w 12192686"/>
                <a:gd name="connsiteY11-2542" fmla="*/ 2897139 h 3958655"/>
                <a:gd name="connsiteX12-2543" fmla="*/ 6520392 w 12192686"/>
                <a:gd name="connsiteY12-2544" fmla="*/ 3641544 h 3958655"/>
                <a:gd name="connsiteX13-2545" fmla="*/ 219900 w 12192686"/>
                <a:gd name="connsiteY13-2546" fmla="*/ 3940531 h 3958655"/>
                <a:gd name="connsiteX14-2547" fmla="*/ 0 w 12192686"/>
                <a:gd name="connsiteY14-2548" fmla="*/ 3922806 h 3958655"/>
                <a:gd name="connsiteX15-2549" fmla="*/ 0 w 12192686"/>
                <a:gd name="connsiteY15-2550" fmla="*/ 2709797 h 3958655"/>
                <a:gd name="connsiteX16-2551" fmla="*/ 131780 w 12192686"/>
                <a:gd name="connsiteY16-2552" fmla="*/ 2697159 h 3958655"/>
                <a:gd name="connsiteX17-2553" fmla="*/ 2991322 w 12192686"/>
                <a:gd name="connsiteY17-2554" fmla="*/ 2650897 h 3958655"/>
                <a:gd name="connsiteX18-2555" fmla="*/ 6332390 w 12192686"/>
                <a:gd name="connsiteY18-2556" fmla="*/ 2520054 h 3958655"/>
                <a:gd name="connsiteX19-2557" fmla="*/ 5780502 w 12192686"/>
                <a:gd name="connsiteY19-2558" fmla="*/ 2089925 h 3958655"/>
                <a:gd name="connsiteX20-2559" fmla="*/ 4338189 w 12192686"/>
                <a:gd name="connsiteY20-2560" fmla="*/ 1611336 h 3958655"/>
                <a:gd name="connsiteX21-2561" fmla="*/ 4136099 w 12192686"/>
                <a:gd name="connsiteY21-2562" fmla="*/ 1094360 h 3958655"/>
                <a:gd name="connsiteX22-2563" fmla="*/ 5223483 w 12192686"/>
                <a:gd name="connsiteY22-2564" fmla="*/ 841291 h 3958655"/>
                <a:gd name="connsiteX23-2565" fmla="*/ 6609410 w 12192686"/>
                <a:gd name="connsiteY23-2566" fmla="*/ 774926 h 3958655"/>
                <a:gd name="connsiteX24-2567" fmla="*/ 9173089 w 12192686"/>
                <a:gd name="connsiteY24-2568" fmla="*/ 782183 h 3958655"/>
                <a:gd name="connsiteX25-2569" fmla="*/ 8607748 w 12192686"/>
                <a:gd name="connsiteY25-2570" fmla="*/ 532719 h 3958655"/>
                <a:gd name="connsiteX26-2571" fmla="*/ 8469071 w 12192686"/>
                <a:gd name="connsiteY26-2572" fmla="*/ 179840 h 3958655"/>
                <a:gd name="connsiteX27-2573" fmla="*/ 9307605 w 12192686"/>
                <a:gd name="connsiteY27-2574" fmla="*/ 38326 h 3958655"/>
                <a:gd name="connsiteX28-2575" fmla="*/ 10785470 w 12192686"/>
                <a:gd name="connsiteY28-2576" fmla="*/ 1350 h 3958655"/>
                <a:gd name="connsiteX29-2577" fmla="*/ 11525937 w 12192686"/>
                <a:gd name="connsiteY29-2578" fmla="*/ 0 h 3958655"/>
                <a:gd name="connsiteX0-2579" fmla="*/ 11525937 w 12192686"/>
                <a:gd name="connsiteY0-2580" fmla="*/ 0 h 3958655"/>
                <a:gd name="connsiteX1-2581" fmla="*/ 12187925 w 12192686"/>
                <a:gd name="connsiteY1-2582" fmla="*/ 4762 h 3958655"/>
                <a:gd name="connsiteX2-2583" fmla="*/ 12192686 w 12192686"/>
                <a:gd name="connsiteY2-2584" fmla="*/ 311364 h 3958655"/>
                <a:gd name="connsiteX3-2585" fmla="*/ 11452380 w 12192686"/>
                <a:gd name="connsiteY3-2586" fmla="*/ 324256 h 3958655"/>
                <a:gd name="connsiteX4-2587" fmla="*/ 9519319 w 12192686"/>
                <a:gd name="connsiteY4-2588" fmla="*/ 383947 h 3958655"/>
                <a:gd name="connsiteX5-2589" fmla="*/ 9778183 w 12192686"/>
                <a:gd name="connsiteY5-2590" fmla="*/ 596219 h 3958655"/>
                <a:gd name="connsiteX6-2591" fmla="*/ 10174800 w 12192686"/>
                <a:gd name="connsiteY6-2592" fmla="*/ 880608 h 3958655"/>
                <a:gd name="connsiteX7-2593" fmla="*/ 9154426 w 12192686"/>
                <a:gd name="connsiteY7-2594" fmla="*/ 1284096 h 3958655"/>
                <a:gd name="connsiteX8-2595" fmla="*/ 5795012 w 12192686"/>
                <a:gd name="connsiteY8-2596" fmla="*/ 1227924 h 3958655"/>
                <a:gd name="connsiteX9-2597" fmla="*/ 6860031 w 12192686"/>
                <a:gd name="connsiteY9-2598" fmla="*/ 1612028 h 3958655"/>
                <a:gd name="connsiteX10-2599" fmla="*/ 8145138 w 12192686"/>
                <a:gd name="connsiteY10-2600" fmla="*/ 2094318 h 3958655"/>
                <a:gd name="connsiteX11-2601" fmla="*/ 8448507 w 12192686"/>
                <a:gd name="connsiteY11-2602" fmla="*/ 2897139 h 3958655"/>
                <a:gd name="connsiteX12-2603" fmla="*/ 6520392 w 12192686"/>
                <a:gd name="connsiteY12-2604" fmla="*/ 3641544 h 3958655"/>
                <a:gd name="connsiteX13-2605" fmla="*/ 219900 w 12192686"/>
                <a:gd name="connsiteY13-2606" fmla="*/ 3940531 h 3958655"/>
                <a:gd name="connsiteX14-2607" fmla="*/ 0 w 12192686"/>
                <a:gd name="connsiteY14-2608" fmla="*/ 3922806 h 3958655"/>
                <a:gd name="connsiteX15-2609" fmla="*/ 0 w 12192686"/>
                <a:gd name="connsiteY15-2610" fmla="*/ 2709797 h 3958655"/>
                <a:gd name="connsiteX16-2611" fmla="*/ 131780 w 12192686"/>
                <a:gd name="connsiteY16-2612" fmla="*/ 2697159 h 3958655"/>
                <a:gd name="connsiteX17-2613" fmla="*/ 2991322 w 12192686"/>
                <a:gd name="connsiteY17-2614" fmla="*/ 2650897 h 3958655"/>
                <a:gd name="connsiteX18-2615" fmla="*/ 6332390 w 12192686"/>
                <a:gd name="connsiteY18-2616" fmla="*/ 2520054 h 3958655"/>
                <a:gd name="connsiteX19-2617" fmla="*/ 5780502 w 12192686"/>
                <a:gd name="connsiteY19-2618" fmla="*/ 2089925 h 3958655"/>
                <a:gd name="connsiteX20-2619" fmla="*/ 4338189 w 12192686"/>
                <a:gd name="connsiteY20-2620" fmla="*/ 1611336 h 3958655"/>
                <a:gd name="connsiteX21-2621" fmla="*/ 4136099 w 12192686"/>
                <a:gd name="connsiteY21-2622" fmla="*/ 1094360 h 3958655"/>
                <a:gd name="connsiteX22-2623" fmla="*/ 5223483 w 12192686"/>
                <a:gd name="connsiteY22-2624" fmla="*/ 841291 h 3958655"/>
                <a:gd name="connsiteX23-2625" fmla="*/ 6609410 w 12192686"/>
                <a:gd name="connsiteY23-2626" fmla="*/ 774926 h 3958655"/>
                <a:gd name="connsiteX24-2627" fmla="*/ 9173089 w 12192686"/>
                <a:gd name="connsiteY24-2628" fmla="*/ 782183 h 3958655"/>
                <a:gd name="connsiteX25-2629" fmla="*/ 8607748 w 12192686"/>
                <a:gd name="connsiteY25-2630" fmla="*/ 532719 h 3958655"/>
                <a:gd name="connsiteX26-2631" fmla="*/ 8469071 w 12192686"/>
                <a:gd name="connsiteY26-2632" fmla="*/ 179840 h 3958655"/>
                <a:gd name="connsiteX27-2633" fmla="*/ 9307605 w 12192686"/>
                <a:gd name="connsiteY27-2634" fmla="*/ 38326 h 3958655"/>
                <a:gd name="connsiteX28-2635" fmla="*/ 10785470 w 12192686"/>
                <a:gd name="connsiteY28-2636" fmla="*/ 1350 h 3958655"/>
                <a:gd name="connsiteX29-2637" fmla="*/ 11525937 w 12192686"/>
                <a:gd name="connsiteY29-2638" fmla="*/ 0 h 3958655"/>
                <a:gd name="connsiteX0-2639" fmla="*/ 11525937 w 12192686"/>
                <a:gd name="connsiteY0-2640" fmla="*/ 0 h 3958655"/>
                <a:gd name="connsiteX1-2641" fmla="*/ 12187925 w 12192686"/>
                <a:gd name="connsiteY1-2642" fmla="*/ 4762 h 3958655"/>
                <a:gd name="connsiteX2-2643" fmla="*/ 12192686 w 12192686"/>
                <a:gd name="connsiteY2-2644" fmla="*/ 311364 h 3958655"/>
                <a:gd name="connsiteX3-2645" fmla="*/ 11452380 w 12192686"/>
                <a:gd name="connsiteY3-2646" fmla="*/ 324256 h 3958655"/>
                <a:gd name="connsiteX4-2647" fmla="*/ 9519319 w 12192686"/>
                <a:gd name="connsiteY4-2648" fmla="*/ 383947 h 3958655"/>
                <a:gd name="connsiteX5-2649" fmla="*/ 9778183 w 12192686"/>
                <a:gd name="connsiteY5-2650" fmla="*/ 596219 h 3958655"/>
                <a:gd name="connsiteX6-2651" fmla="*/ 10150736 w 12192686"/>
                <a:gd name="connsiteY6-2652" fmla="*/ 984882 h 3958655"/>
                <a:gd name="connsiteX7-2653" fmla="*/ 9154426 w 12192686"/>
                <a:gd name="connsiteY7-2654" fmla="*/ 1284096 h 3958655"/>
                <a:gd name="connsiteX8-2655" fmla="*/ 5795012 w 12192686"/>
                <a:gd name="connsiteY8-2656" fmla="*/ 1227924 h 3958655"/>
                <a:gd name="connsiteX9-2657" fmla="*/ 6860031 w 12192686"/>
                <a:gd name="connsiteY9-2658" fmla="*/ 1612028 h 3958655"/>
                <a:gd name="connsiteX10-2659" fmla="*/ 8145138 w 12192686"/>
                <a:gd name="connsiteY10-2660" fmla="*/ 2094318 h 3958655"/>
                <a:gd name="connsiteX11-2661" fmla="*/ 8448507 w 12192686"/>
                <a:gd name="connsiteY11-2662" fmla="*/ 2897139 h 3958655"/>
                <a:gd name="connsiteX12-2663" fmla="*/ 6520392 w 12192686"/>
                <a:gd name="connsiteY12-2664" fmla="*/ 3641544 h 3958655"/>
                <a:gd name="connsiteX13-2665" fmla="*/ 219900 w 12192686"/>
                <a:gd name="connsiteY13-2666" fmla="*/ 3940531 h 3958655"/>
                <a:gd name="connsiteX14-2667" fmla="*/ 0 w 12192686"/>
                <a:gd name="connsiteY14-2668" fmla="*/ 3922806 h 3958655"/>
                <a:gd name="connsiteX15-2669" fmla="*/ 0 w 12192686"/>
                <a:gd name="connsiteY15-2670" fmla="*/ 2709797 h 3958655"/>
                <a:gd name="connsiteX16-2671" fmla="*/ 131780 w 12192686"/>
                <a:gd name="connsiteY16-2672" fmla="*/ 2697159 h 3958655"/>
                <a:gd name="connsiteX17-2673" fmla="*/ 2991322 w 12192686"/>
                <a:gd name="connsiteY17-2674" fmla="*/ 2650897 h 3958655"/>
                <a:gd name="connsiteX18-2675" fmla="*/ 6332390 w 12192686"/>
                <a:gd name="connsiteY18-2676" fmla="*/ 2520054 h 3958655"/>
                <a:gd name="connsiteX19-2677" fmla="*/ 5780502 w 12192686"/>
                <a:gd name="connsiteY19-2678" fmla="*/ 2089925 h 3958655"/>
                <a:gd name="connsiteX20-2679" fmla="*/ 4338189 w 12192686"/>
                <a:gd name="connsiteY20-2680" fmla="*/ 1611336 h 3958655"/>
                <a:gd name="connsiteX21-2681" fmla="*/ 4136099 w 12192686"/>
                <a:gd name="connsiteY21-2682" fmla="*/ 1094360 h 3958655"/>
                <a:gd name="connsiteX22-2683" fmla="*/ 5223483 w 12192686"/>
                <a:gd name="connsiteY22-2684" fmla="*/ 841291 h 3958655"/>
                <a:gd name="connsiteX23-2685" fmla="*/ 6609410 w 12192686"/>
                <a:gd name="connsiteY23-2686" fmla="*/ 774926 h 3958655"/>
                <a:gd name="connsiteX24-2687" fmla="*/ 9173089 w 12192686"/>
                <a:gd name="connsiteY24-2688" fmla="*/ 782183 h 3958655"/>
                <a:gd name="connsiteX25-2689" fmla="*/ 8607748 w 12192686"/>
                <a:gd name="connsiteY25-2690" fmla="*/ 532719 h 3958655"/>
                <a:gd name="connsiteX26-2691" fmla="*/ 8469071 w 12192686"/>
                <a:gd name="connsiteY26-2692" fmla="*/ 179840 h 3958655"/>
                <a:gd name="connsiteX27-2693" fmla="*/ 9307605 w 12192686"/>
                <a:gd name="connsiteY27-2694" fmla="*/ 38326 h 3958655"/>
                <a:gd name="connsiteX28-2695" fmla="*/ 10785470 w 12192686"/>
                <a:gd name="connsiteY28-2696" fmla="*/ 1350 h 3958655"/>
                <a:gd name="connsiteX29-2697" fmla="*/ 11525937 w 12192686"/>
                <a:gd name="connsiteY29-2698" fmla="*/ 0 h 3958655"/>
                <a:gd name="connsiteX0-2699" fmla="*/ 11525937 w 12192686"/>
                <a:gd name="connsiteY0-2700" fmla="*/ 0 h 3958655"/>
                <a:gd name="connsiteX1-2701" fmla="*/ 12187925 w 12192686"/>
                <a:gd name="connsiteY1-2702" fmla="*/ 4762 h 3958655"/>
                <a:gd name="connsiteX2-2703" fmla="*/ 12192686 w 12192686"/>
                <a:gd name="connsiteY2-2704" fmla="*/ 311364 h 3958655"/>
                <a:gd name="connsiteX3-2705" fmla="*/ 11452380 w 12192686"/>
                <a:gd name="connsiteY3-2706" fmla="*/ 324256 h 3958655"/>
                <a:gd name="connsiteX4-2707" fmla="*/ 9519319 w 12192686"/>
                <a:gd name="connsiteY4-2708" fmla="*/ 383947 h 3958655"/>
                <a:gd name="connsiteX5-2709" fmla="*/ 9778183 w 12192686"/>
                <a:gd name="connsiteY5-2710" fmla="*/ 596219 h 3958655"/>
                <a:gd name="connsiteX6-2711" fmla="*/ 10150736 w 12192686"/>
                <a:gd name="connsiteY6-2712" fmla="*/ 984882 h 3958655"/>
                <a:gd name="connsiteX7-2713" fmla="*/ 9154426 w 12192686"/>
                <a:gd name="connsiteY7-2714" fmla="*/ 1284096 h 3958655"/>
                <a:gd name="connsiteX8-2715" fmla="*/ 5795012 w 12192686"/>
                <a:gd name="connsiteY8-2716" fmla="*/ 1227924 h 3958655"/>
                <a:gd name="connsiteX9-2717" fmla="*/ 6860031 w 12192686"/>
                <a:gd name="connsiteY9-2718" fmla="*/ 1612028 h 3958655"/>
                <a:gd name="connsiteX10-2719" fmla="*/ 8145138 w 12192686"/>
                <a:gd name="connsiteY10-2720" fmla="*/ 2094318 h 3958655"/>
                <a:gd name="connsiteX11-2721" fmla="*/ 8448507 w 12192686"/>
                <a:gd name="connsiteY11-2722" fmla="*/ 2897139 h 3958655"/>
                <a:gd name="connsiteX12-2723" fmla="*/ 6520392 w 12192686"/>
                <a:gd name="connsiteY12-2724" fmla="*/ 3641544 h 3958655"/>
                <a:gd name="connsiteX13-2725" fmla="*/ 219900 w 12192686"/>
                <a:gd name="connsiteY13-2726" fmla="*/ 3940531 h 3958655"/>
                <a:gd name="connsiteX14-2727" fmla="*/ 0 w 12192686"/>
                <a:gd name="connsiteY14-2728" fmla="*/ 3922806 h 3958655"/>
                <a:gd name="connsiteX15-2729" fmla="*/ 0 w 12192686"/>
                <a:gd name="connsiteY15-2730" fmla="*/ 2709797 h 3958655"/>
                <a:gd name="connsiteX16-2731" fmla="*/ 131780 w 12192686"/>
                <a:gd name="connsiteY16-2732" fmla="*/ 2697159 h 3958655"/>
                <a:gd name="connsiteX17-2733" fmla="*/ 2991322 w 12192686"/>
                <a:gd name="connsiteY17-2734" fmla="*/ 2650897 h 3958655"/>
                <a:gd name="connsiteX18-2735" fmla="*/ 6332390 w 12192686"/>
                <a:gd name="connsiteY18-2736" fmla="*/ 2520054 h 3958655"/>
                <a:gd name="connsiteX19-2737" fmla="*/ 5780502 w 12192686"/>
                <a:gd name="connsiteY19-2738" fmla="*/ 2089925 h 3958655"/>
                <a:gd name="connsiteX20-2739" fmla="*/ 4338189 w 12192686"/>
                <a:gd name="connsiteY20-2740" fmla="*/ 1611336 h 3958655"/>
                <a:gd name="connsiteX21-2741" fmla="*/ 4136099 w 12192686"/>
                <a:gd name="connsiteY21-2742" fmla="*/ 1094360 h 3958655"/>
                <a:gd name="connsiteX22-2743" fmla="*/ 5223483 w 12192686"/>
                <a:gd name="connsiteY22-2744" fmla="*/ 841291 h 3958655"/>
                <a:gd name="connsiteX23-2745" fmla="*/ 6609410 w 12192686"/>
                <a:gd name="connsiteY23-2746" fmla="*/ 774926 h 3958655"/>
                <a:gd name="connsiteX24-2747" fmla="*/ 9173089 w 12192686"/>
                <a:gd name="connsiteY24-2748" fmla="*/ 782183 h 3958655"/>
                <a:gd name="connsiteX25-2749" fmla="*/ 8607748 w 12192686"/>
                <a:gd name="connsiteY25-2750" fmla="*/ 532719 h 3958655"/>
                <a:gd name="connsiteX26-2751" fmla="*/ 8469071 w 12192686"/>
                <a:gd name="connsiteY26-2752" fmla="*/ 179840 h 3958655"/>
                <a:gd name="connsiteX27-2753" fmla="*/ 9307605 w 12192686"/>
                <a:gd name="connsiteY27-2754" fmla="*/ 38326 h 3958655"/>
                <a:gd name="connsiteX28-2755" fmla="*/ 10785470 w 12192686"/>
                <a:gd name="connsiteY28-2756" fmla="*/ 1350 h 3958655"/>
                <a:gd name="connsiteX29-2757" fmla="*/ 11525937 w 12192686"/>
                <a:gd name="connsiteY29-2758" fmla="*/ 0 h 3958655"/>
                <a:gd name="connsiteX0-2759" fmla="*/ 11525937 w 12192686"/>
                <a:gd name="connsiteY0-2760" fmla="*/ 0 h 3958655"/>
                <a:gd name="connsiteX1-2761" fmla="*/ 12187925 w 12192686"/>
                <a:gd name="connsiteY1-2762" fmla="*/ 4762 h 3958655"/>
                <a:gd name="connsiteX2-2763" fmla="*/ 12192686 w 12192686"/>
                <a:gd name="connsiteY2-2764" fmla="*/ 311364 h 3958655"/>
                <a:gd name="connsiteX3-2765" fmla="*/ 11452380 w 12192686"/>
                <a:gd name="connsiteY3-2766" fmla="*/ 324256 h 3958655"/>
                <a:gd name="connsiteX4-2767" fmla="*/ 9519319 w 12192686"/>
                <a:gd name="connsiteY4-2768" fmla="*/ 383947 h 3958655"/>
                <a:gd name="connsiteX5-2769" fmla="*/ 9730057 w 12192686"/>
                <a:gd name="connsiteY5-2770" fmla="*/ 660387 h 3958655"/>
                <a:gd name="connsiteX6-2771" fmla="*/ 10150736 w 12192686"/>
                <a:gd name="connsiteY6-2772" fmla="*/ 984882 h 3958655"/>
                <a:gd name="connsiteX7-2773" fmla="*/ 9154426 w 12192686"/>
                <a:gd name="connsiteY7-2774" fmla="*/ 1284096 h 3958655"/>
                <a:gd name="connsiteX8-2775" fmla="*/ 5795012 w 12192686"/>
                <a:gd name="connsiteY8-2776" fmla="*/ 1227924 h 3958655"/>
                <a:gd name="connsiteX9-2777" fmla="*/ 6860031 w 12192686"/>
                <a:gd name="connsiteY9-2778" fmla="*/ 1612028 h 3958655"/>
                <a:gd name="connsiteX10-2779" fmla="*/ 8145138 w 12192686"/>
                <a:gd name="connsiteY10-2780" fmla="*/ 2094318 h 3958655"/>
                <a:gd name="connsiteX11-2781" fmla="*/ 8448507 w 12192686"/>
                <a:gd name="connsiteY11-2782" fmla="*/ 2897139 h 3958655"/>
                <a:gd name="connsiteX12-2783" fmla="*/ 6520392 w 12192686"/>
                <a:gd name="connsiteY12-2784" fmla="*/ 3641544 h 3958655"/>
                <a:gd name="connsiteX13-2785" fmla="*/ 219900 w 12192686"/>
                <a:gd name="connsiteY13-2786" fmla="*/ 3940531 h 3958655"/>
                <a:gd name="connsiteX14-2787" fmla="*/ 0 w 12192686"/>
                <a:gd name="connsiteY14-2788" fmla="*/ 3922806 h 3958655"/>
                <a:gd name="connsiteX15-2789" fmla="*/ 0 w 12192686"/>
                <a:gd name="connsiteY15-2790" fmla="*/ 2709797 h 3958655"/>
                <a:gd name="connsiteX16-2791" fmla="*/ 131780 w 12192686"/>
                <a:gd name="connsiteY16-2792" fmla="*/ 2697159 h 3958655"/>
                <a:gd name="connsiteX17-2793" fmla="*/ 2991322 w 12192686"/>
                <a:gd name="connsiteY17-2794" fmla="*/ 2650897 h 3958655"/>
                <a:gd name="connsiteX18-2795" fmla="*/ 6332390 w 12192686"/>
                <a:gd name="connsiteY18-2796" fmla="*/ 2520054 h 3958655"/>
                <a:gd name="connsiteX19-2797" fmla="*/ 5780502 w 12192686"/>
                <a:gd name="connsiteY19-2798" fmla="*/ 2089925 h 3958655"/>
                <a:gd name="connsiteX20-2799" fmla="*/ 4338189 w 12192686"/>
                <a:gd name="connsiteY20-2800" fmla="*/ 1611336 h 3958655"/>
                <a:gd name="connsiteX21-2801" fmla="*/ 4136099 w 12192686"/>
                <a:gd name="connsiteY21-2802" fmla="*/ 1094360 h 3958655"/>
                <a:gd name="connsiteX22-2803" fmla="*/ 5223483 w 12192686"/>
                <a:gd name="connsiteY22-2804" fmla="*/ 841291 h 3958655"/>
                <a:gd name="connsiteX23-2805" fmla="*/ 6609410 w 12192686"/>
                <a:gd name="connsiteY23-2806" fmla="*/ 774926 h 3958655"/>
                <a:gd name="connsiteX24-2807" fmla="*/ 9173089 w 12192686"/>
                <a:gd name="connsiteY24-2808" fmla="*/ 782183 h 3958655"/>
                <a:gd name="connsiteX25-2809" fmla="*/ 8607748 w 12192686"/>
                <a:gd name="connsiteY25-2810" fmla="*/ 532719 h 3958655"/>
                <a:gd name="connsiteX26-2811" fmla="*/ 8469071 w 12192686"/>
                <a:gd name="connsiteY26-2812" fmla="*/ 179840 h 3958655"/>
                <a:gd name="connsiteX27-2813" fmla="*/ 9307605 w 12192686"/>
                <a:gd name="connsiteY27-2814" fmla="*/ 38326 h 3958655"/>
                <a:gd name="connsiteX28-2815" fmla="*/ 10785470 w 12192686"/>
                <a:gd name="connsiteY28-2816" fmla="*/ 1350 h 3958655"/>
                <a:gd name="connsiteX29-2817" fmla="*/ 11525937 w 12192686"/>
                <a:gd name="connsiteY29-2818" fmla="*/ 0 h 3958655"/>
                <a:gd name="connsiteX0-2819" fmla="*/ 11525937 w 12192686"/>
                <a:gd name="connsiteY0-2820" fmla="*/ 0 h 3958655"/>
                <a:gd name="connsiteX1-2821" fmla="*/ 12187925 w 12192686"/>
                <a:gd name="connsiteY1-2822" fmla="*/ 4762 h 3958655"/>
                <a:gd name="connsiteX2-2823" fmla="*/ 12192686 w 12192686"/>
                <a:gd name="connsiteY2-2824" fmla="*/ 311364 h 3958655"/>
                <a:gd name="connsiteX3-2825" fmla="*/ 11452380 w 12192686"/>
                <a:gd name="connsiteY3-2826" fmla="*/ 324256 h 3958655"/>
                <a:gd name="connsiteX4-2827" fmla="*/ 9519319 w 12192686"/>
                <a:gd name="connsiteY4-2828" fmla="*/ 383947 h 3958655"/>
                <a:gd name="connsiteX5-2829" fmla="*/ 9730057 w 12192686"/>
                <a:gd name="connsiteY5-2830" fmla="*/ 660387 h 3958655"/>
                <a:gd name="connsiteX6-2831" fmla="*/ 10150736 w 12192686"/>
                <a:gd name="connsiteY6-2832" fmla="*/ 984882 h 3958655"/>
                <a:gd name="connsiteX7-2833" fmla="*/ 9154426 w 12192686"/>
                <a:gd name="connsiteY7-2834" fmla="*/ 1284096 h 3958655"/>
                <a:gd name="connsiteX8-2835" fmla="*/ 5795012 w 12192686"/>
                <a:gd name="connsiteY8-2836" fmla="*/ 1227924 h 3958655"/>
                <a:gd name="connsiteX9-2837" fmla="*/ 6860031 w 12192686"/>
                <a:gd name="connsiteY9-2838" fmla="*/ 1612028 h 3958655"/>
                <a:gd name="connsiteX10-2839" fmla="*/ 8145138 w 12192686"/>
                <a:gd name="connsiteY10-2840" fmla="*/ 2094318 h 3958655"/>
                <a:gd name="connsiteX11-2841" fmla="*/ 8448507 w 12192686"/>
                <a:gd name="connsiteY11-2842" fmla="*/ 2897139 h 3958655"/>
                <a:gd name="connsiteX12-2843" fmla="*/ 6520392 w 12192686"/>
                <a:gd name="connsiteY12-2844" fmla="*/ 3641544 h 3958655"/>
                <a:gd name="connsiteX13-2845" fmla="*/ 219900 w 12192686"/>
                <a:gd name="connsiteY13-2846" fmla="*/ 3940531 h 3958655"/>
                <a:gd name="connsiteX14-2847" fmla="*/ 0 w 12192686"/>
                <a:gd name="connsiteY14-2848" fmla="*/ 3922806 h 3958655"/>
                <a:gd name="connsiteX15-2849" fmla="*/ 0 w 12192686"/>
                <a:gd name="connsiteY15-2850" fmla="*/ 2709797 h 3958655"/>
                <a:gd name="connsiteX16-2851" fmla="*/ 131780 w 12192686"/>
                <a:gd name="connsiteY16-2852" fmla="*/ 2697159 h 3958655"/>
                <a:gd name="connsiteX17-2853" fmla="*/ 2991322 w 12192686"/>
                <a:gd name="connsiteY17-2854" fmla="*/ 2650897 h 3958655"/>
                <a:gd name="connsiteX18-2855" fmla="*/ 6332390 w 12192686"/>
                <a:gd name="connsiteY18-2856" fmla="*/ 2520054 h 3958655"/>
                <a:gd name="connsiteX19-2857" fmla="*/ 5780502 w 12192686"/>
                <a:gd name="connsiteY19-2858" fmla="*/ 2089925 h 3958655"/>
                <a:gd name="connsiteX20-2859" fmla="*/ 4338189 w 12192686"/>
                <a:gd name="connsiteY20-2860" fmla="*/ 1611336 h 3958655"/>
                <a:gd name="connsiteX21-2861" fmla="*/ 4136099 w 12192686"/>
                <a:gd name="connsiteY21-2862" fmla="*/ 1094360 h 3958655"/>
                <a:gd name="connsiteX22-2863" fmla="*/ 5223483 w 12192686"/>
                <a:gd name="connsiteY22-2864" fmla="*/ 841291 h 3958655"/>
                <a:gd name="connsiteX23-2865" fmla="*/ 6609410 w 12192686"/>
                <a:gd name="connsiteY23-2866" fmla="*/ 774926 h 3958655"/>
                <a:gd name="connsiteX24-2867" fmla="*/ 8908395 w 12192686"/>
                <a:gd name="connsiteY24-2868" fmla="*/ 806246 h 3958655"/>
                <a:gd name="connsiteX25-2869" fmla="*/ 8607748 w 12192686"/>
                <a:gd name="connsiteY25-2870" fmla="*/ 532719 h 3958655"/>
                <a:gd name="connsiteX26-2871" fmla="*/ 8469071 w 12192686"/>
                <a:gd name="connsiteY26-2872" fmla="*/ 179840 h 3958655"/>
                <a:gd name="connsiteX27-2873" fmla="*/ 9307605 w 12192686"/>
                <a:gd name="connsiteY27-2874" fmla="*/ 38326 h 3958655"/>
                <a:gd name="connsiteX28-2875" fmla="*/ 10785470 w 12192686"/>
                <a:gd name="connsiteY28-2876" fmla="*/ 1350 h 3958655"/>
                <a:gd name="connsiteX29-2877" fmla="*/ 11525937 w 12192686"/>
                <a:gd name="connsiteY29-2878" fmla="*/ 0 h 3958655"/>
                <a:gd name="connsiteX0-2879" fmla="*/ 11525937 w 12192686"/>
                <a:gd name="connsiteY0-2880" fmla="*/ 0 h 3958655"/>
                <a:gd name="connsiteX1-2881" fmla="*/ 12187925 w 12192686"/>
                <a:gd name="connsiteY1-2882" fmla="*/ 4762 h 3958655"/>
                <a:gd name="connsiteX2-2883" fmla="*/ 12192686 w 12192686"/>
                <a:gd name="connsiteY2-2884" fmla="*/ 311364 h 3958655"/>
                <a:gd name="connsiteX3-2885" fmla="*/ 11452380 w 12192686"/>
                <a:gd name="connsiteY3-2886" fmla="*/ 324256 h 3958655"/>
                <a:gd name="connsiteX4-2887" fmla="*/ 9519319 w 12192686"/>
                <a:gd name="connsiteY4-2888" fmla="*/ 383947 h 3958655"/>
                <a:gd name="connsiteX5-2889" fmla="*/ 9730057 w 12192686"/>
                <a:gd name="connsiteY5-2890" fmla="*/ 660387 h 3958655"/>
                <a:gd name="connsiteX6-2891" fmla="*/ 10150736 w 12192686"/>
                <a:gd name="connsiteY6-2892" fmla="*/ 984882 h 3958655"/>
                <a:gd name="connsiteX7-2893" fmla="*/ 9154426 w 12192686"/>
                <a:gd name="connsiteY7-2894" fmla="*/ 1284096 h 3958655"/>
                <a:gd name="connsiteX8-2895" fmla="*/ 5795012 w 12192686"/>
                <a:gd name="connsiteY8-2896" fmla="*/ 1227924 h 3958655"/>
                <a:gd name="connsiteX9-2897" fmla="*/ 6860031 w 12192686"/>
                <a:gd name="connsiteY9-2898" fmla="*/ 1612028 h 3958655"/>
                <a:gd name="connsiteX10-2899" fmla="*/ 8145138 w 12192686"/>
                <a:gd name="connsiteY10-2900" fmla="*/ 2094318 h 3958655"/>
                <a:gd name="connsiteX11-2901" fmla="*/ 8448507 w 12192686"/>
                <a:gd name="connsiteY11-2902" fmla="*/ 2897139 h 3958655"/>
                <a:gd name="connsiteX12-2903" fmla="*/ 6520392 w 12192686"/>
                <a:gd name="connsiteY12-2904" fmla="*/ 3641544 h 3958655"/>
                <a:gd name="connsiteX13-2905" fmla="*/ 219900 w 12192686"/>
                <a:gd name="connsiteY13-2906" fmla="*/ 3940531 h 3958655"/>
                <a:gd name="connsiteX14-2907" fmla="*/ 0 w 12192686"/>
                <a:gd name="connsiteY14-2908" fmla="*/ 3922806 h 3958655"/>
                <a:gd name="connsiteX15-2909" fmla="*/ 0 w 12192686"/>
                <a:gd name="connsiteY15-2910" fmla="*/ 2709797 h 3958655"/>
                <a:gd name="connsiteX16-2911" fmla="*/ 131780 w 12192686"/>
                <a:gd name="connsiteY16-2912" fmla="*/ 2697159 h 3958655"/>
                <a:gd name="connsiteX17-2913" fmla="*/ 2991322 w 12192686"/>
                <a:gd name="connsiteY17-2914" fmla="*/ 2650897 h 3958655"/>
                <a:gd name="connsiteX18-2915" fmla="*/ 6332390 w 12192686"/>
                <a:gd name="connsiteY18-2916" fmla="*/ 2520054 h 3958655"/>
                <a:gd name="connsiteX19-2917" fmla="*/ 5780502 w 12192686"/>
                <a:gd name="connsiteY19-2918" fmla="*/ 2089925 h 3958655"/>
                <a:gd name="connsiteX20-2919" fmla="*/ 4338189 w 12192686"/>
                <a:gd name="connsiteY20-2920" fmla="*/ 1611336 h 3958655"/>
                <a:gd name="connsiteX21-2921" fmla="*/ 4136099 w 12192686"/>
                <a:gd name="connsiteY21-2922" fmla="*/ 1094360 h 3958655"/>
                <a:gd name="connsiteX22-2923" fmla="*/ 5223483 w 12192686"/>
                <a:gd name="connsiteY22-2924" fmla="*/ 841291 h 3958655"/>
                <a:gd name="connsiteX23-2925" fmla="*/ 6609410 w 12192686"/>
                <a:gd name="connsiteY23-2926" fmla="*/ 774926 h 3958655"/>
                <a:gd name="connsiteX24-2927" fmla="*/ 8908395 w 12192686"/>
                <a:gd name="connsiteY24-2928" fmla="*/ 806246 h 3958655"/>
                <a:gd name="connsiteX25-2929" fmla="*/ 8607748 w 12192686"/>
                <a:gd name="connsiteY25-2930" fmla="*/ 532719 h 3958655"/>
                <a:gd name="connsiteX26-2931" fmla="*/ 8469071 w 12192686"/>
                <a:gd name="connsiteY26-2932" fmla="*/ 179840 h 3958655"/>
                <a:gd name="connsiteX27-2933" fmla="*/ 9307605 w 12192686"/>
                <a:gd name="connsiteY27-2934" fmla="*/ 38326 h 3958655"/>
                <a:gd name="connsiteX28-2935" fmla="*/ 10785470 w 12192686"/>
                <a:gd name="connsiteY28-2936" fmla="*/ 1350 h 3958655"/>
                <a:gd name="connsiteX29-2937" fmla="*/ 11525937 w 12192686"/>
                <a:gd name="connsiteY29-2938" fmla="*/ 0 h 3958655"/>
                <a:gd name="connsiteX0-2939" fmla="*/ 11525937 w 12192686"/>
                <a:gd name="connsiteY0-2940" fmla="*/ 0 h 3958655"/>
                <a:gd name="connsiteX1-2941" fmla="*/ 12187925 w 12192686"/>
                <a:gd name="connsiteY1-2942" fmla="*/ 4762 h 3958655"/>
                <a:gd name="connsiteX2-2943" fmla="*/ 12192686 w 12192686"/>
                <a:gd name="connsiteY2-2944" fmla="*/ 311364 h 3958655"/>
                <a:gd name="connsiteX3-2945" fmla="*/ 11452380 w 12192686"/>
                <a:gd name="connsiteY3-2946" fmla="*/ 324256 h 3958655"/>
                <a:gd name="connsiteX4-2947" fmla="*/ 9519319 w 12192686"/>
                <a:gd name="connsiteY4-2948" fmla="*/ 383947 h 3958655"/>
                <a:gd name="connsiteX5-2949" fmla="*/ 9730057 w 12192686"/>
                <a:gd name="connsiteY5-2950" fmla="*/ 660387 h 3958655"/>
                <a:gd name="connsiteX6-2951" fmla="*/ 10150736 w 12192686"/>
                <a:gd name="connsiteY6-2952" fmla="*/ 984882 h 3958655"/>
                <a:gd name="connsiteX7-2953" fmla="*/ 9154426 w 12192686"/>
                <a:gd name="connsiteY7-2954" fmla="*/ 1284096 h 3958655"/>
                <a:gd name="connsiteX8-2955" fmla="*/ 5795012 w 12192686"/>
                <a:gd name="connsiteY8-2956" fmla="*/ 1227924 h 3958655"/>
                <a:gd name="connsiteX9-2957" fmla="*/ 6860031 w 12192686"/>
                <a:gd name="connsiteY9-2958" fmla="*/ 1612028 h 3958655"/>
                <a:gd name="connsiteX10-2959" fmla="*/ 8145138 w 12192686"/>
                <a:gd name="connsiteY10-2960" fmla="*/ 2094318 h 3958655"/>
                <a:gd name="connsiteX11-2961" fmla="*/ 8448507 w 12192686"/>
                <a:gd name="connsiteY11-2962" fmla="*/ 2897139 h 3958655"/>
                <a:gd name="connsiteX12-2963" fmla="*/ 6520392 w 12192686"/>
                <a:gd name="connsiteY12-2964" fmla="*/ 3641544 h 3958655"/>
                <a:gd name="connsiteX13-2965" fmla="*/ 219900 w 12192686"/>
                <a:gd name="connsiteY13-2966" fmla="*/ 3940531 h 3958655"/>
                <a:gd name="connsiteX14-2967" fmla="*/ 0 w 12192686"/>
                <a:gd name="connsiteY14-2968" fmla="*/ 3922806 h 3958655"/>
                <a:gd name="connsiteX15-2969" fmla="*/ 0 w 12192686"/>
                <a:gd name="connsiteY15-2970" fmla="*/ 2709797 h 3958655"/>
                <a:gd name="connsiteX16-2971" fmla="*/ 131780 w 12192686"/>
                <a:gd name="connsiteY16-2972" fmla="*/ 2697159 h 3958655"/>
                <a:gd name="connsiteX17-2973" fmla="*/ 2991322 w 12192686"/>
                <a:gd name="connsiteY17-2974" fmla="*/ 2650897 h 3958655"/>
                <a:gd name="connsiteX18-2975" fmla="*/ 6332390 w 12192686"/>
                <a:gd name="connsiteY18-2976" fmla="*/ 2520054 h 3958655"/>
                <a:gd name="connsiteX19-2977" fmla="*/ 5780502 w 12192686"/>
                <a:gd name="connsiteY19-2978" fmla="*/ 2089925 h 3958655"/>
                <a:gd name="connsiteX20-2979" fmla="*/ 4338189 w 12192686"/>
                <a:gd name="connsiteY20-2980" fmla="*/ 1611336 h 3958655"/>
                <a:gd name="connsiteX21-2981" fmla="*/ 4136099 w 12192686"/>
                <a:gd name="connsiteY21-2982" fmla="*/ 1094360 h 3958655"/>
                <a:gd name="connsiteX22-2983" fmla="*/ 5223483 w 12192686"/>
                <a:gd name="connsiteY22-2984" fmla="*/ 841291 h 3958655"/>
                <a:gd name="connsiteX23-2985" fmla="*/ 6609410 w 12192686"/>
                <a:gd name="connsiteY23-2986" fmla="*/ 774926 h 3958655"/>
                <a:gd name="connsiteX24-2987" fmla="*/ 8908395 w 12192686"/>
                <a:gd name="connsiteY24-2988" fmla="*/ 806246 h 3958655"/>
                <a:gd name="connsiteX25-2989" fmla="*/ 8607748 w 12192686"/>
                <a:gd name="connsiteY25-2990" fmla="*/ 532719 h 3958655"/>
                <a:gd name="connsiteX26-2991" fmla="*/ 8469071 w 12192686"/>
                <a:gd name="connsiteY26-2992" fmla="*/ 179840 h 3958655"/>
                <a:gd name="connsiteX27-2993" fmla="*/ 9307605 w 12192686"/>
                <a:gd name="connsiteY27-2994" fmla="*/ 38326 h 3958655"/>
                <a:gd name="connsiteX28-2995" fmla="*/ 10785470 w 12192686"/>
                <a:gd name="connsiteY28-2996" fmla="*/ 1350 h 3958655"/>
                <a:gd name="connsiteX29-2997" fmla="*/ 11525937 w 12192686"/>
                <a:gd name="connsiteY29-2998" fmla="*/ 0 h 3958655"/>
                <a:gd name="connsiteX0-2999" fmla="*/ 11525937 w 12192686"/>
                <a:gd name="connsiteY0-3000" fmla="*/ 0 h 3958655"/>
                <a:gd name="connsiteX1-3001" fmla="*/ 12187925 w 12192686"/>
                <a:gd name="connsiteY1-3002" fmla="*/ 4762 h 3958655"/>
                <a:gd name="connsiteX2-3003" fmla="*/ 12192686 w 12192686"/>
                <a:gd name="connsiteY2-3004" fmla="*/ 311364 h 3958655"/>
                <a:gd name="connsiteX3-3005" fmla="*/ 11452380 w 12192686"/>
                <a:gd name="connsiteY3-3006" fmla="*/ 324256 h 3958655"/>
                <a:gd name="connsiteX4-3007" fmla="*/ 9519319 w 12192686"/>
                <a:gd name="connsiteY4-3008" fmla="*/ 383947 h 3958655"/>
                <a:gd name="connsiteX5-3009" fmla="*/ 9730057 w 12192686"/>
                <a:gd name="connsiteY5-3010" fmla="*/ 660387 h 3958655"/>
                <a:gd name="connsiteX6-3011" fmla="*/ 10150736 w 12192686"/>
                <a:gd name="connsiteY6-3012" fmla="*/ 984882 h 3958655"/>
                <a:gd name="connsiteX7-3013" fmla="*/ 9154426 w 12192686"/>
                <a:gd name="connsiteY7-3014" fmla="*/ 1284096 h 3958655"/>
                <a:gd name="connsiteX8-3015" fmla="*/ 5795012 w 12192686"/>
                <a:gd name="connsiteY8-3016" fmla="*/ 1227924 h 3958655"/>
                <a:gd name="connsiteX9-3017" fmla="*/ 6860031 w 12192686"/>
                <a:gd name="connsiteY9-3018" fmla="*/ 1612028 h 3958655"/>
                <a:gd name="connsiteX10-3019" fmla="*/ 8145138 w 12192686"/>
                <a:gd name="connsiteY10-3020" fmla="*/ 2094318 h 3958655"/>
                <a:gd name="connsiteX11-3021" fmla="*/ 8448507 w 12192686"/>
                <a:gd name="connsiteY11-3022" fmla="*/ 2897139 h 3958655"/>
                <a:gd name="connsiteX12-3023" fmla="*/ 6520392 w 12192686"/>
                <a:gd name="connsiteY12-3024" fmla="*/ 3641544 h 3958655"/>
                <a:gd name="connsiteX13-3025" fmla="*/ 219900 w 12192686"/>
                <a:gd name="connsiteY13-3026" fmla="*/ 3940531 h 3958655"/>
                <a:gd name="connsiteX14-3027" fmla="*/ 0 w 12192686"/>
                <a:gd name="connsiteY14-3028" fmla="*/ 3922806 h 3958655"/>
                <a:gd name="connsiteX15-3029" fmla="*/ 0 w 12192686"/>
                <a:gd name="connsiteY15-3030" fmla="*/ 2709797 h 3958655"/>
                <a:gd name="connsiteX16-3031" fmla="*/ 131780 w 12192686"/>
                <a:gd name="connsiteY16-3032" fmla="*/ 2697159 h 3958655"/>
                <a:gd name="connsiteX17-3033" fmla="*/ 2991322 w 12192686"/>
                <a:gd name="connsiteY17-3034" fmla="*/ 2650897 h 3958655"/>
                <a:gd name="connsiteX18-3035" fmla="*/ 6332390 w 12192686"/>
                <a:gd name="connsiteY18-3036" fmla="*/ 2520054 h 3958655"/>
                <a:gd name="connsiteX19-3037" fmla="*/ 5780502 w 12192686"/>
                <a:gd name="connsiteY19-3038" fmla="*/ 2089925 h 3958655"/>
                <a:gd name="connsiteX20-3039" fmla="*/ 4338189 w 12192686"/>
                <a:gd name="connsiteY20-3040" fmla="*/ 1611336 h 3958655"/>
                <a:gd name="connsiteX21-3041" fmla="*/ 4136099 w 12192686"/>
                <a:gd name="connsiteY21-3042" fmla="*/ 1094360 h 3958655"/>
                <a:gd name="connsiteX22-3043" fmla="*/ 5223483 w 12192686"/>
                <a:gd name="connsiteY22-3044" fmla="*/ 841291 h 3958655"/>
                <a:gd name="connsiteX23-3045" fmla="*/ 6609410 w 12192686"/>
                <a:gd name="connsiteY23-3046" fmla="*/ 774926 h 3958655"/>
                <a:gd name="connsiteX24-3047" fmla="*/ 8908395 w 12192686"/>
                <a:gd name="connsiteY24-3048" fmla="*/ 806246 h 3958655"/>
                <a:gd name="connsiteX25-3049" fmla="*/ 8607748 w 12192686"/>
                <a:gd name="connsiteY25-3050" fmla="*/ 532719 h 3958655"/>
                <a:gd name="connsiteX26-3051" fmla="*/ 8469071 w 12192686"/>
                <a:gd name="connsiteY26-3052" fmla="*/ 179840 h 3958655"/>
                <a:gd name="connsiteX27-3053" fmla="*/ 9307605 w 12192686"/>
                <a:gd name="connsiteY27-3054" fmla="*/ 38326 h 3958655"/>
                <a:gd name="connsiteX28-3055" fmla="*/ 10785470 w 12192686"/>
                <a:gd name="connsiteY28-3056" fmla="*/ 1350 h 3958655"/>
                <a:gd name="connsiteX29-3057" fmla="*/ 11525937 w 12192686"/>
                <a:gd name="connsiteY29-3058" fmla="*/ 0 h 3958655"/>
                <a:gd name="connsiteX0-3059" fmla="*/ 11525937 w 12192686"/>
                <a:gd name="connsiteY0-3060" fmla="*/ 0 h 3958655"/>
                <a:gd name="connsiteX1-3061" fmla="*/ 12187925 w 12192686"/>
                <a:gd name="connsiteY1-3062" fmla="*/ 4762 h 3958655"/>
                <a:gd name="connsiteX2-3063" fmla="*/ 12192686 w 12192686"/>
                <a:gd name="connsiteY2-3064" fmla="*/ 311364 h 3958655"/>
                <a:gd name="connsiteX3-3065" fmla="*/ 11452380 w 12192686"/>
                <a:gd name="connsiteY3-3066" fmla="*/ 324256 h 3958655"/>
                <a:gd name="connsiteX4-3067" fmla="*/ 9519319 w 12192686"/>
                <a:gd name="connsiteY4-3068" fmla="*/ 383947 h 3958655"/>
                <a:gd name="connsiteX5-3069" fmla="*/ 9730057 w 12192686"/>
                <a:gd name="connsiteY5-3070" fmla="*/ 660387 h 3958655"/>
                <a:gd name="connsiteX6-3071" fmla="*/ 10150736 w 12192686"/>
                <a:gd name="connsiteY6-3072" fmla="*/ 984882 h 3958655"/>
                <a:gd name="connsiteX7-3073" fmla="*/ 9154426 w 12192686"/>
                <a:gd name="connsiteY7-3074" fmla="*/ 1284096 h 3958655"/>
                <a:gd name="connsiteX8-3075" fmla="*/ 5795012 w 12192686"/>
                <a:gd name="connsiteY8-3076" fmla="*/ 1227924 h 3958655"/>
                <a:gd name="connsiteX9-3077" fmla="*/ 6860031 w 12192686"/>
                <a:gd name="connsiteY9-3078" fmla="*/ 1612028 h 3958655"/>
                <a:gd name="connsiteX10-3079" fmla="*/ 8145138 w 12192686"/>
                <a:gd name="connsiteY10-3080" fmla="*/ 2094318 h 3958655"/>
                <a:gd name="connsiteX11-3081" fmla="*/ 8448507 w 12192686"/>
                <a:gd name="connsiteY11-3082" fmla="*/ 2897139 h 3958655"/>
                <a:gd name="connsiteX12-3083" fmla="*/ 6520392 w 12192686"/>
                <a:gd name="connsiteY12-3084" fmla="*/ 3641544 h 3958655"/>
                <a:gd name="connsiteX13-3085" fmla="*/ 219900 w 12192686"/>
                <a:gd name="connsiteY13-3086" fmla="*/ 3940531 h 3958655"/>
                <a:gd name="connsiteX14-3087" fmla="*/ 0 w 12192686"/>
                <a:gd name="connsiteY14-3088" fmla="*/ 3922806 h 3958655"/>
                <a:gd name="connsiteX15-3089" fmla="*/ 0 w 12192686"/>
                <a:gd name="connsiteY15-3090" fmla="*/ 2709797 h 3958655"/>
                <a:gd name="connsiteX16-3091" fmla="*/ 131780 w 12192686"/>
                <a:gd name="connsiteY16-3092" fmla="*/ 2697159 h 3958655"/>
                <a:gd name="connsiteX17-3093" fmla="*/ 2991322 w 12192686"/>
                <a:gd name="connsiteY17-3094" fmla="*/ 2650897 h 3958655"/>
                <a:gd name="connsiteX18-3095" fmla="*/ 6332390 w 12192686"/>
                <a:gd name="connsiteY18-3096" fmla="*/ 2520054 h 3958655"/>
                <a:gd name="connsiteX19-3097" fmla="*/ 5780502 w 12192686"/>
                <a:gd name="connsiteY19-3098" fmla="*/ 2089925 h 3958655"/>
                <a:gd name="connsiteX20-3099" fmla="*/ 4338189 w 12192686"/>
                <a:gd name="connsiteY20-3100" fmla="*/ 1611336 h 3958655"/>
                <a:gd name="connsiteX21-3101" fmla="*/ 4136099 w 12192686"/>
                <a:gd name="connsiteY21-3102" fmla="*/ 1094360 h 3958655"/>
                <a:gd name="connsiteX22-3103" fmla="*/ 5223483 w 12192686"/>
                <a:gd name="connsiteY22-3104" fmla="*/ 841291 h 3958655"/>
                <a:gd name="connsiteX23-3105" fmla="*/ 6609410 w 12192686"/>
                <a:gd name="connsiteY23-3106" fmla="*/ 774926 h 3958655"/>
                <a:gd name="connsiteX24-3107" fmla="*/ 8908395 w 12192686"/>
                <a:gd name="connsiteY24-3108" fmla="*/ 806246 h 3958655"/>
                <a:gd name="connsiteX25-3109" fmla="*/ 8519516 w 12192686"/>
                <a:gd name="connsiteY25-3110" fmla="*/ 444487 h 3958655"/>
                <a:gd name="connsiteX26-3111" fmla="*/ 8469071 w 12192686"/>
                <a:gd name="connsiteY26-3112" fmla="*/ 179840 h 3958655"/>
                <a:gd name="connsiteX27-3113" fmla="*/ 9307605 w 12192686"/>
                <a:gd name="connsiteY27-3114" fmla="*/ 38326 h 3958655"/>
                <a:gd name="connsiteX28-3115" fmla="*/ 10785470 w 12192686"/>
                <a:gd name="connsiteY28-3116" fmla="*/ 1350 h 3958655"/>
                <a:gd name="connsiteX29-3117" fmla="*/ 11525937 w 12192686"/>
                <a:gd name="connsiteY29-3118" fmla="*/ 0 h 3958655"/>
                <a:gd name="connsiteX0-3119" fmla="*/ 11525937 w 12192686"/>
                <a:gd name="connsiteY0-3120" fmla="*/ 0 h 3958655"/>
                <a:gd name="connsiteX1-3121" fmla="*/ 12187925 w 12192686"/>
                <a:gd name="connsiteY1-3122" fmla="*/ 4762 h 3958655"/>
                <a:gd name="connsiteX2-3123" fmla="*/ 12192686 w 12192686"/>
                <a:gd name="connsiteY2-3124" fmla="*/ 311364 h 3958655"/>
                <a:gd name="connsiteX3-3125" fmla="*/ 11452380 w 12192686"/>
                <a:gd name="connsiteY3-3126" fmla="*/ 324256 h 3958655"/>
                <a:gd name="connsiteX4-3127" fmla="*/ 9519319 w 12192686"/>
                <a:gd name="connsiteY4-3128" fmla="*/ 383947 h 3958655"/>
                <a:gd name="connsiteX5-3129" fmla="*/ 9689952 w 12192686"/>
                <a:gd name="connsiteY5-3130" fmla="*/ 716535 h 3958655"/>
                <a:gd name="connsiteX6-3131" fmla="*/ 10150736 w 12192686"/>
                <a:gd name="connsiteY6-3132" fmla="*/ 984882 h 3958655"/>
                <a:gd name="connsiteX7-3133" fmla="*/ 9154426 w 12192686"/>
                <a:gd name="connsiteY7-3134" fmla="*/ 1284096 h 3958655"/>
                <a:gd name="connsiteX8-3135" fmla="*/ 5795012 w 12192686"/>
                <a:gd name="connsiteY8-3136" fmla="*/ 1227924 h 3958655"/>
                <a:gd name="connsiteX9-3137" fmla="*/ 6860031 w 12192686"/>
                <a:gd name="connsiteY9-3138" fmla="*/ 1612028 h 3958655"/>
                <a:gd name="connsiteX10-3139" fmla="*/ 8145138 w 12192686"/>
                <a:gd name="connsiteY10-3140" fmla="*/ 2094318 h 3958655"/>
                <a:gd name="connsiteX11-3141" fmla="*/ 8448507 w 12192686"/>
                <a:gd name="connsiteY11-3142" fmla="*/ 2897139 h 3958655"/>
                <a:gd name="connsiteX12-3143" fmla="*/ 6520392 w 12192686"/>
                <a:gd name="connsiteY12-3144" fmla="*/ 3641544 h 3958655"/>
                <a:gd name="connsiteX13-3145" fmla="*/ 219900 w 12192686"/>
                <a:gd name="connsiteY13-3146" fmla="*/ 3940531 h 3958655"/>
                <a:gd name="connsiteX14-3147" fmla="*/ 0 w 12192686"/>
                <a:gd name="connsiteY14-3148" fmla="*/ 3922806 h 3958655"/>
                <a:gd name="connsiteX15-3149" fmla="*/ 0 w 12192686"/>
                <a:gd name="connsiteY15-3150" fmla="*/ 2709797 h 3958655"/>
                <a:gd name="connsiteX16-3151" fmla="*/ 131780 w 12192686"/>
                <a:gd name="connsiteY16-3152" fmla="*/ 2697159 h 3958655"/>
                <a:gd name="connsiteX17-3153" fmla="*/ 2991322 w 12192686"/>
                <a:gd name="connsiteY17-3154" fmla="*/ 2650897 h 3958655"/>
                <a:gd name="connsiteX18-3155" fmla="*/ 6332390 w 12192686"/>
                <a:gd name="connsiteY18-3156" fmla="*/ 2520054 h 3958655"/>
                <a:gd name="connsiteX19-3157" fmla="*/ 5780502 w 12192686"/>
                <a:gd name="connsiteY19-3158" fmla="*/ 2089925 h 3958655"/>
                <a:gd name="connsiteX20-3159" fmla="*/ 4338189 w 12192686"/>
                <a:gd name="connsiteY20-3160" fmla="*/ 1611336 h 3958655"/>
                <a:gd name="connsiteX21-3161" fmla="*/ 4136099 w 12192686"/>
                <a:gd name="connsiteY21-3162" fmla="*/ 1094360 h 3958655"/>
                <a:gd name="connsiteX22-3163" fmla="*/ 5223483 w 12192686"/>
                <a:gd name="connsiteY22-3164" fmla="*/ 841291 h 3958655"/>
                <a:gd name="connsiteX23-3165" fmla="*/ 6609410 w 12192686"/>
                <a:gd name="connsiteY23-3166" fmla="*/ 774926 h 3958655"/>
                <a:gd name="connsiteX24-3167" fmla="*/ 8908395 w 12192686"/>
                <a:gd name="connsiteY24-3168" fmla="*/ 806246 h 3958655"/>
                <a:gd name="connsiteX25-3169" fmla="*/ 8519516 w 12192686"/>
                <a:gd name="connsiteY25-3170" fmla="*/ 444487 h 3958655"/>
                <a:gd name="connsiteX26-3171" fmla="*/ 8469071 w 12192686"/>
                <a:gd name="connsiteY26-3172" fmla="*/ 179840 h 3958655"/>
                <a:gd name="connsiteX27-3173" fmla="*/ 9307605 w 12192686"/>
                <a:gd name="connsiteY27-3174" fmla="*/ 38326 h 3958655"/>
                <a:gd name="connsiteX28-3175" fmla="*/ 10785470 w 12192686"/>
                <a:gd name="connsiteY28-3176" fmla="*/ 1350 h 3958655"/>
                <a:gd name="connsiteX29-3177" fmla="*/ 11525937 w 12192686"/>
                <a:gd name="connsiteY29-3178" fmla="*/ 0 h 3958655"/>
                <a:gd name="connsiteX0-3179" fmla="*/ 11525937 w 12192686"/>
                <a:gd name="connsiteY0-3180" fmla="*/ 0 h 3958655"/>
                <a:gd name="connsiteX1-3181" fmla="*/ 12187925 w 12192686"/>
                <a:gd name="connsiteY1-3182" fmla="*/ 4762 h 3958655"/>
                <a:gd name="connsiteX2-3183" fmla="*/ 12192686 w 12192686"/>
                <a:gd name="connsiteY2-3184" fmla="*/ 311364 h 3958655"/>
                <a:gd name="connsiteX3-3185" fmla="*/ 11452380 w 12192686"/>
                <a:gd name="connsiteY3-3186" fmla="*/ 324256 h 3958655"/>
                <a:gd name="connsiteX4-3187" fmla="*/ 9519319 w 12192686"/>
                <a:gd name="connsiteY4-3188" fmla="*/ 383947 h 3958655"/>
                <a:gd name="connsiteX5-3189" fmla="*/ 9689952 w 12192686"/>
                <a:gd name="connsiteY5-3190" fmla="*/ 716535 h 3958655"/>
                <a:gd name="connsiteX6-3191" fmla="*/ 10150736 w 12192686"/>
                <a:gd name="connsiteY6-3192" fmla="*/ 984882 h 3958655"/>
                <a:gd name="connsiteX7-3193" fmla="*/ 9154426 w 12192686"/>
                <a:gd name="connsiteY7-3194" fmla="*/ 1284096 h 3958655"/>
                <a:gd name="connsiteX8-3195" fmla="*/ 5795012 w 12192686"/>
                <a:gd name="connsiteY8-3196" fmla="*/ 1227924 h 3958655"/>
                <a:gd name="connsiteX9-3197" fmla="*/ 6860031 w 12192686"/>
                <a:gd name="connsiteY9-3198" fmla="*/ 1612028 h 3958655"/>
                <a:gd name="connsiteX10-3199" fmla="*/ 8145138 w 12192686"/>
                <a:gd name="connsiteY10-3200" fmla="*/ 2094318 h 3958655"/>
                <a:gd name="connsiteX11-3201" fmla="*/ 8448507 w 12192686"/>
                <a:gd name="connsiteY11-3202" fmla="*/ 2897139 h 3958655"/>
                <a:gd name="connsiteX12-3203" fmla="*/ 6520392 w 12192686"/>
                <a:gd name="connsiteY12-3204" fmla="*/ 3641544 h 3958655"/>
                <a:gd name="connsiteX13-3205" fmla="*/ 219900 w 12192686"/>
                <a:gd name="connsiteY13-3206" fmla="*/ 3940531 h 3958655"/>
                <a:gd name="connsiteX14-3207" fmla="*/ 0 w 12192686"/>
                <a:gd name="connsiteY14-3208" fmla="*/ 3922806 h 3958655"/>
                <a:gd name="connsiteX15-3209" fmla="*/ 0 w 12192686"/>
                <a:gd name="connsiteY15-3210" fmla="*/ 2709797 h 3958655"/>
                <a:gd name="connsiteX16-3211" fmla="*/ 131780 w 12192686"/>
                <a:gd name="connsiteY16-3212" fmla="*/ 2697159 h 3958655"/>
                <a:gd name="connsiteX17-3213" fmla="*/ 2991322 w 12192686"/>
                <a:gd name="connsiteY17-3214" fmla="*/ 2650897 h 3958655"/>
                <a:gd name="connsiteX18-3215" fmla="*/ 6332390 w 12192686"/>
                <a:gd name="connsiteY18-3216" fmla="*/ 2520054 h 3958655"/>
                <a:gd name="connsiteX19-3217" fmla="*/ 5780502 w 12192686"/>
                <a:gd name="connsiteY19-3218" fmla="*/ 2089925 h 3958655"/>
                <a:gd name="connsiteX20-3219" fmla="*/ 4338189 w 12192686"/>
                <a:gd name="connsiteY20-3220" fmla="*/ 1611336 h 3958655"/>
                <a:gd name="connsiteX21-3221" fmla="*/ 4136099 w 12192686"/>
                <a:gd name="connsiteY21-3222" fmla="*/ 1094360 h 3958655"/>
                <a:gd name="connsiteX22-3223" fmla="*/ 5223483 w 12192686"/>
                <a:gd name="connsiteY22-3224" fmla="*/ 841291 h 3958655"/>
                <a:gd name="connsiteX23-3225" fmla="*/ 6609410 w 12192686"/>
                <a:gd name="connsiteY23-3226" fmla="*/ 774926 h 3958655"/>
                <a:gd name="connsiteX24-3227" fmla="*/ 8908395 w 12192686"/>
                <a:gd name="connsiteY24-3228" fmla="*/ 806246 h 3958655"/>
                <a:gd name="connsiteX25-3229" fmla="*/ 8519516 w 12192686"/>
                <a:gd name="connsiteY25-3230" fmla="*/ 444487 h 3958655"/>
                <a:gd name="connsiteX26-3231" fmla="*/ 8469071 w 12192686"/>
                <a:gd name="connsiteY26-3232" fmla="*/ 179840 h 3958655"/>
                <a:gd name="connsiteX27-3233" fmla="*/ 9307605 w 12192686"/>
                <a:gd name="connsiteY27-3234" fmla="*/ 38326 h 3958655"/>
                <a:gd name="connsiteX28-3235" fmla="*/ 10785470 w 12192686"/>
                <a:gd name="connsiteY28-3236" fmla="*/ 1350 h 3958655"/>
                <a:gd name="connsiteX29-3237" fmla="*/ 11525937 w 12192686"/>
                <a:gd name="connsiteY29-3238" fmla="*/ 0 h 3958655"/>
                <a:gd name="connsiteX0-3239" fmla="*/ 11525937 w 12192686"/>
                <a:gd name="connsiteY0-3240" fmla="*/ 0 h 3958655"/>
                <a:gd name="connsiteX1-3241" fmla="*/ 12187925 w 12192686"/>
                <a:gd name="connsiteY1-3242" fmla="*/ 4762 h 3958655"/>
                <a:gd name="connsiteX2-3243" fmla="*/ 12192686 w 12192686"/>
                <a:gd name="connsiteY2-3244" fmla="*/ 311364 h 3958655"/>
                <a:gd name="connsiteX3-3245" fmla="*/ 11452380 w 12192686"/>
                <a:gd name="connsiteY3-3246" fmla="*/ 324256 h 3958655"/>
                <a:gd name="connsiteX4-3247" fmla="*/ 9519319 w 12192686"/>
                <a:gd name="connsiteY4-3248" fmla="*/ 383947 h 3958655"/>
                <a:gd name="connsiteX5-3249" fmla="*/ 9689952 w 12192686"/>
                <a:gd name="connsiteY5-3250" fmla="*/ 716535 h 3958655"/>
                <a:gd name="connsiteX6-3251" fmla="*/ 9861978 w 12192686"/>
                <a:gd name="connsiteY6-3252" fmla="*/ 1121240 h 3958655"/>
                <a:gd name="connsiteX7-3253" fmla="*/ 9154426 w 12192686"/>
                <a:gd name="connsiteY7-3254" fmla="*/ 1284096 h 3958655"/>
                <a:gd name="connsiteX8-3255" fmla="*/ 5795012 w 12192686"/>
                <a:gd name="connsiteY8-3256" fmla="*/ 1227924 h 3958655"/>
                <a:gd name="connsiteX9-3257" fmla="*/ 6860031 w 12192686"/>
                <a:gd name="connsiteY9-3258" fmla="*/ 1612028 h 3958655"/>
                <a:gd name="connsiteX10-3259" fmla="*/ 8145138 w 12192686"/>
                <a:gd name="connsiteY10-3260" fmla="*/ 2094318 h 3958655"/>
                <a:gd name="connsiteX11-3261" fmla="*/ 8448507 w 12192686"/>
                <a:gd name="connsiteY11-3262" fmla="*/ 2897139 h 3958655"/>
                <a:gd name="connsiteX12-3263" fmla="*/ 6520392 w 12192686"/>
                <a:gd name="connsiteY12-3264" fmla="*/ 3641544 h 3958655"/>
                <a:gd name="connsiteX13-3265" fmla="*/ 219900 w 12192686"/>
                <a:gd name="connsiteY13-3266" fmla="*/ 3940531 h 3958655"/>
                <a:gd name="connsiteX14-3267" fmla="*/ 0 w 12192686"/>
                <a:gd name="connsiteY14-3268" fmla="*/ 3922806 h 3958655"/>
                <a:gd name="connsiteX15-3269" fmla="*/ 0 w 12192686"/>
                <a:gd name="connsiteY15-3270" fmla="*/ 2709797 h 3958655"/>
                <a:gd name="connsiteX16-3271" fmla="*/ 131780 w 12192686"/>
                <a:gd name="connsiteY16-3272" fmla="*/ 2697159 h 3958655"/>
                <a:gd name="connsiteX17-3273" fmla="*/ 2991322 w 12192686"/>
                <a:gd name="connsiteY17-3274" fmla="*/ 2650897 h 3958655"/>
                <a:gd name="connsiteX18-3275" fmla="*/ 6332390 w 12192686"/>
                <a:gd name="connsiteY18-3276" fmla="*/ 2520054 h 3958655"/>
                <a:gd name="connsiteX19-3277" fmla="*/ 5780502 w 12192686"/>
                <a:gd name="connsiteY19-3278" fmla="*/ 2089925 h 3958655"/>
                <a:gd name="connsiteX20-3279" fmla="*/ 4338189 w 12192686"/>
                <a:gd name="connsiteY20-3280" fmla="*/ 1611336 h 3958655"/>
                <a:gd name="connsiteX21-3281" fmla="*/ 4136099 w 12192686"/>
                <a:gd name="connsiteY21-3282" fmla="*/ 1094360 h 3958655"/>
                <a:gd name="connsiteX22-3283" fmla="*/ 5223483 w 12192686"/>
                <a:gd name="connsiteY22-3284" fmla="*/ 841291 h 3958655"/>
                <a:gd name="connsiteX23-3285" fmla="*/ 6609410 w 12192686"/>
                <a:gd name="connsiteY23-3286" fmla="*/ 774926 h 3958655"/>
                <a:gd name="connsiteX24-3287" fmla="*/ 8908395 w 12192686"/>
                <a:gd name="connsiteY24-3288" fmla="*/ 806246 h 3958655"/>
                <a:gd name="connsiteX25-3289" fmla="*/ 8519516 w 12192686"/>
                <a:gd name="connsiteY25-3290" fmla="*/ 444487 h 3958655"/>
                <a:gd name="connsiteX26-3291" fmla="*/ 8469071 w 12192686"/>
                <a:gd name="connsiteY26-3292" fmla="*/ 179840 h 3958655"/>
                <a:gd name="connsiteX27-3293" fmla="*/ 9307605 w 12192686"/>
                <a:gd name="connsiteY27-3294" fmla="*/ 38326 h 3958655"/>
                <a:gd name="connsiteX28-3295" fmla="*/ 10785470 w 12192686"/>
                <a:gd name="connsiteY28-3296" fmla="*/ 1350 h 3958655"/>
                <a:gd name="connsiteX29-3297" fmla="*/ 11525937 w 12192686"/>
                <a:gd name="connsiteY29-3298" fmla="*/ 0 h 3958655"/>
                <a:gd name="connsiteX0-3299" fmla="*/ 11525937 w 12192686"/>
                <a:gd name="connsiteY0-3300" fmla="*/ 0 h 3958655"/>
                <a:gd name="connsiteX1-3301" fmla="*/ 12187925 w 12192686"/>
                <a:gd name="connsiteY1-3302" fmla="*/ 4762 h 3958655"/>
                <a:gd name="connsiteX2-3303" fmla="*/ 12192686 w 12192686"/>
                <a:gd name="connsiteY2-3304" fmla="*/ 311364 h 3958655"/>
                <a:gd name="connsiteX3-3305" fmla="*/ 11452380 w 12192686"/>
                <a:gd name="connsiteY3-3306" fmla="*/ 324256 h 3958655"/>
                <a:gd name="connsiteX4-3307" fmla="*/ 9519319 w 12192686"/>
                <a:gd name="connsiteY4-3308" fmla="*/ 383947 h 3958655"/>
                <a:gd name="connsiteX5-3309" fmla="*/ 9689952 w 12192686"/>
                <a:gd name="connsiteY5-3310" fmla="*/ 716535 h 3958655"/>
                <a:gd name="connsiteX6-3311" fmla="*/ 9861978 w 12192686"/>
                <a:gd name="connsiteY6-3312" fmla="*/ 1121240 h 3958655"/>
                <a:gd name="connsiteX7-3313" fmla="*/ 9154426 w 12192686"/>
                <a:gd name="connsiteY7-3314" fmla="*/ 1284096 h 3958655"/>
                <a:gd name="connsiteX8-3315" fmla="*/ 5795012 w 12192686"/>
                <a:gd name="connsiteY8-3316" fmla="*/ 1227924 h 3958655"/>
                <a:gd name="connsiteX9-3317" fmla="*/ 6860031 w 12192686"/>
                <a:gd name="connsiteY9-3318" fmla="*/ 1612028 h 3958655"/>
                <a:gd name="connsiteX10-3319" fmla="*/ 8145138 w 12192686"/>
                <a:gd name="connsiteY10-3320" fmla="*/ 2094318 h 3958655"/>
                <a:gd name="connsiteX11-3321" fmla="*/ 8448507 w 12192686"/>
                <a:gd name="connsiteY11-3322" fmla="*/ 2897139 h 3958655"/>
                <a:gd name="connsiteX12-3323" fmla="*/ 6520392 w 12192686"/>
                <a:gd name="connsiteY12-3324" fmla="*/ 3641544 h 3958655"/>
                <a:gd name="connsiteX13-3325" fmla="*/ 219900 w 12192686"/>
                <a:gd name="connsiteY13-3326" fmla="*/ 3940531 h 3958655"/>
                <a:gd name="connsiteX14-3327" fmla="*/ 0 w 12192686"/>
                <a:gd name="connsiteY14-3328" fmla="*/ 3922806 h 3958655"/>
                <a:gd name="connsiteX15-3329" fmla="*/ 0 w 12192686"/>
                <a:gd name="connsiteY15-3330" fmla="*/ 2709797 h 3958655"/>
                <a:gd name="connsiteX16-3331" fmla="*/ 131780 w 12192686"/>
                <a:gd name="connsiteY16-3332" fmla="*/ 2697159 h 3958655"/>
                <a:gd name="connsiteX17-3333" fmla="*/ 2991322 w 12192686"/>
                <a:gd name="connsiteY17-3334" fmla="*/ 2650897 h 3958655"/>
                <a:gd name="connsiteX18-3335" fmla="*/ 6332390 w 12192686"/>
                <a:gd name="connsiteY18-3336" fmla="*/ 2520054 h 3958655"/>
                <a:gd name="connsiteX19-3337" fmla="*/ 5780502 w 12192686"/>
                <a:gd name="connsiteY19-3338" fmla="*/ 2089925 h 3958655"/>
                <a:gd name="connsiteX20-3339" fmla="*/ 4338189 w 12192686"/>
                <a:gd name="connsiteY20-3340" fmla="*/ 1611336 h 3958655"/>
                <a:gd name="connsiteX21-3341" fmla="*/ 4136099 w 12192686"/>
                <a:gd name="connsiteY21-3342" fmla="*/ 1094360 h 3958655"/>
                <a:gd name="connsiteX22-3343" fmla="*/ 5223483 w 12192686"/>
                <a:gd name="connsiteY22-3344" fmla="*/ 841291 h 3958655"/>
                <a:gd name="connsiteX23-3345" fmla="*/ 6609410 w 12192686"/>
                <a:gd name="connsiteY23-3346" fmla="*/ 774926 h 3958655"/>
                <a:gd name="connsiteX24-3347" fmla="*/ 8908395 w 12192686"/>
                <a:gd name="connsiteY24-3348" fmla="*/ 806246 h 3958655"/>
                <a:gd name="connsiteX25-3349" fmla="*/ 8519516 w 12192686"/>
                <a:gd name="connsiteY25-3350" fmla="*/ 444487 h 3958655"/>
                <a:gd name="connsiteX26-3351" fmla="*/ 8469071 w 12192686"/>
                <a:gd name="connsiteY26-3352" fmla="*/ 179840 h 3958655"/>
                <a:gd name="connsiteX27-3353" fmla="*/ 9307605 w 12192686"/>
                <a:gd name="connsiteY27-3354" fmla="*/ 38326 h 3958655"/>
                <a:gd name="connsiteX28-3355" fmla="*/ 10785470 w 12192686"/>
                <a:gd name="connsiteY28-3356" fmla="*/ 1350 h 3958655"/>
                <a:gd name="connsiteX29-3357" fmla="*/ 11525937 w 12192686"/>
                <a:gd name="connsiteY29-3358" fmla="*/ 0 h 3958655"/>
                <a:gd name="connsiteX0-3359" fmla="*/ 11525937 w 12192686"/>
                <a:gd name="connsiteY0-3360" fmla="*/ 0 h 3958655"/>
                <a:gd name="connsiteX1-3361" fmla="*/ 12187925 w 12192686"/>
                <a:gd name="connsiteY1-3362" fmla="*/ 4762 h 3958655"/>
                <a:gd name="connsiteX2-3363" fmla="*/ 12192686 w 12192686"/>
                <a:gd name="connsiteY2-3364" fmla="*/ 311364 h 3958655"/>
                <a:gd name="connsiteX3-3365" fmla="*/ 11452380 w 12192686"/>
                <a:gd name="connsiteY3-3366" fmla="*/ 324256 h 3958655"/>
                <a:gd name="connsiteX4-3367" fmla="*/ 9519319 w 12192686"/>
                <a:gd name="connsiteY4-3368" fmla="*/ 383947 h 3958655"/>
                <a:gd name="connsiteX5-3369" fmla="*/ 9689952 w 12192686"/>
                <a:gd name="connsiteY5-3370" fmla="*/ 716535 h 3958655"/>
                <a:gd name="connsiteX6-3371" fmla="*/ 9861978 w 12192686"/>
                <a:gd name="connsiteY6-3372" fmla="*/ 1121240 h 3958655"/>
                <a:gd name="connsiteX7-3373" fmla="*/ 9154426 w 12192686"/>
                <a:gd name="connsiteY7-3374" fmla="*/ 1284096 h 3958655"/>
                <a:gd name="connsiteX8-3375" fmla="*/ 5795012 w 12192686"/>
                <a:gd name="connsiteY8-3376" fmla="*/ 1227924 h 3958655"/>
                <a:gd name="connsiteX9-3377" fmla="*/ 6860031 w 12192686"/>
                <a:gd name="connsiteY9-3378" fmla="*/ 1612028 h 3958655"/>
                <a:gd name="connsiteX10-3379" fmla="*/ 8145138 w 12192686"/>
                <a:gd name="connsiteY10-3380" fmla="*/ 2094318 h 3958655"/>
                <a:gd name="connsiteX11-3381" fmla="*/ 8448507 w 12192686"/>
                <a:gd name="connsiteY11-3382" fmla="*/ 2897139 h 3958655"/>
                <a:gd name="connsiteX12-3383" fmla="*/ 6520392 w 12192686"/>
                <a:gd name="connsiteY12-3384" fmla="*/ 3641544 h 3958655"/>
                <a:gd name="connsiteX13-3385" fmla="*/ 219900 w 12192686"/>
                <a:gd name="connsiteY13-3386" fmla="*/ 3940531 h 3958655"/>
                <a:gd name="connsiteX14-3387" fmla="*/ 0 w 12192686"/>
                <a:gd name="connsiteY14-3388" fmla="*/ 3922806 h 3958655"/>
                <a:gd name="connsiteX15-3389" fmla="*/ 0 w 12192686"/>
                <a:gd name="connsiteY15-3390" fmla="*/ 2709797 h 3958655"/>
                <a:gd name="connsiteX16-3391" fmla="*/ 131780 w 12192686"/>
                <a:gd name="connsiteY16-3392" fmla="*/ 2697159 h 3958655"/>
                <a:gd name="connsiteX17-3393" fmla="*/ 2991322 w 12192686"/>
                <a:gd name="connsiteY17-3394" fmla="*/ 2650897 h 3958655"/>
                <a:gd name="connsiteX18-3395" fmla="*/ 6332390 w 12192686"/>
                <a:gd name="connsiteY18-3396" fmla="*/ 2520054 h 3958655"/>
                <a:gd name="connsiteX19-3397" fmla="*/ 5780502 w 12192686"/>
                <a:gd name="connsiteY19-3398" fmla="*/ 2089925 h 3958655"/>
                <a:gd name="connsiteX20-3399" fmla="*/ 4338189 w 12192686"/>
                <a:gd name="connsiteY20-3400" fmla="*/ 1611336 h 3958655"/>
                <a:gd name="connsiteX21-3401" fmla="*/ 4136099 w 12192686"/>
                <a:gd name="connsiteY21-3402" fmla="*/ 1094360 h 3958655"/>
                <a:gd name="connsiteX22-3403" fmla="*/ 5223483 w 12192686"/>
                <a:gd name="connsiteY22-3404" fmla="*/ 841291 h 3958655"/>
                <a:gd name="connsiteX23-3405" fmla="*/ 6609410 w 12192686"/>
                <a:gd name="connsiteY23-3406" fmla="*/ 774926 h 3958655"/>
                <a:gd name="connsiteX24-3407" fmla="*/ 8908395 w 12192686"/>
                <a:gd name="connsiteY24-3408" fmla="*/ 806246 h 3958655"/>
                <a:gd name="connsiteX25-3409" fmla="*/ 8519516 w 12192686"/>
                <a:gd name="connsiteY25-3410" fmla="*/ 444487 h 3958655"/>
                <a:gd name="connsiteX26-3411" fmla="*/ 8469071 w 12192686"/>
                <a:gd name="connsiteY26-3412" fmla="*/ 179840 h 3958655"/>
                <a:gd name="connsiteX27-3413" fmla="*/ 9307605 w 12192686"/>
                <a:gd name="connsiteY27-3414" fmla="*/ 38326 h 3958655"/>
                <a:gd name="connsiteX28-3415" fmla="*/ 10785470 w 12192686"/>
                <a:gd name="connsiteY28-3416" fmla="*/ 1350 h 3958655"/>
                <a:gd name="connsiteX29-3417" fmla="*/ 11525937 w 12192686"/>
                <a:gd name="connsiteY29-3418" fmla="*/ 0 h 3958655"/>
                <a:gd name="connsiteX0-3419" fmla="*/ 11525937 w 12192686"/>
                <a:gd name="connsiteY0-3420" fmla="*/ 0 h 3958655"/>
                <a:gd name="connsiteX1-3421" fmla="*/ 12187925 w 12192686"/>
                <a:gd name="connsiteY1-3422" fmla="*/ 4762 h 3958655"/>
                <a:gd name="connsiteX2-3423" fmla="*/ 12192686 w 12192686"/>
                <a:gd name="connsiteY2-3424" fmla="*/ 311364 h 3958655"/>
                <a:gd name="connsiteX3-3425" fmla="*/ 11452380 w 12192686"/>
                <a:gd name="connsiteY3-3426" fmla="*/ 324256 h 3958655"/>
                <a:gd name="connsiteX4-3427" fmla="*/ 9519319 w 12192686"/>
                <a:gd name="connsiteY4-3428" fmla="*/ 383947 h 3958655"/>
                <a:gd name="connsiteX5-3429" fmla="*/ 9681931 w 12192686"/>
                <a:gd name="connsiteY5-3430" fmla="*/ 740598 h 3958655"/>
                <a:gd name="connsiteX6-3431" fmla="*/ 9861978 w 12192686"/>
                <a:gd name="connsiteY6-3432" fmla="*/ 1121240 h 3958655"/>
                <a:gd name="connsiteX7-3433" fmla="*/ 9154426 w 12192686"/>
                <a:gd name="connsiteY7-3434" fmla="*/ 1284096 h 3958655"/>
                <a:gd name="connsiteX8-3435" fmla="*/ 5795012 w 12192686"/>
                <a:gd name="connsiteY8-3436" fmla="*/ 1227924 h 3958655"/>
                <a:gd name="connsiteX9-3437" fmla="*/ 6860031 w 12192686"/>
                <a:gd name="connsiteY9-3438" fmla="*/ 1612028 h 3958655"/>
                <a:gd name="connsiteX10-3439" fmla="*/ 8145138 w 12192686"/>
                <a:gd name="connsiteY10-3440" fmla="*/ 2094318 h 3958655"/>
                <a:gd name="connsiteX11-3441" fmla="*/ 8448507 w 12192686"/>
                <a:gd name="connsiteY11-3442" fmla="*/ 2897139 h 3958655"/>
                <a:gd name="connsiteX12-3443" fmla="*/ 6520392 w 12192686"/>
                <a:gd name="connsiteY12-3444" fmla="*/ 3641544 h 3958655"/>
                <a:gd name="connsiteX13-3445" fmla="*/ 219900 w 12192686"/>
                <a:gd name="connsiteY13-3446" fmla="*/ 3940531 h 3958655"/>
                <a:gd name="connsiteX14-3447" fmla="*/ 0 w 12192686"/>
                <a:gd name="connsiteY14-3448" fmla="*/ 3922806 h 3958655"/>
                <a:gd name="connsiteX15-3449" fmla="*/ 0 w 12192686"/>
                <a:gd name="connsiteY15-3450" fmla="*/ 2709797 h 3958655"/>
                <a:gd name="connsiteX16-3451" fmla="*/ 131780 w 12192686"/>
                <a:gd name="connsiteY16-3452" fmla="*/ 2697159 h 3958655"/>
                <a:gd name="connsiteX17-3453" fmla="*/ 2991322 w 12192686"/>
                <a:gd name="connsiteY17-3454" fmla="*/ 2650897 h 3958655"/>
                <a:gd name="connsiteX18-3455" fmla="*/ 6332390 w 12192686"/>
                <a:gd name="connsiteY18-3456" fmla="*/ 2520054 h 3958655"/>
                <a:gd name="connsiteX19-3457" fmla="*/ 5780502 w 12192686"/>
                <a:gd name="connsiteY19-3458" fmla="*/ 2089925 h 3958655"/>
                <a:gd name="connsiteX20-3459" fmla="*/ 4338189 w 12192686"/>
                <a:gd name="connsiteY20-3460" fmla="*/ 1611336 h 3958655"/>
                <a:gd name="connsiteX21-3461" fmla="*/ 4136099 w 12192686"/>
                <a:gd name="connsiteY21-3462" fmla="*/ 1094360 h 3958655"/>
                <a:gd name="connsiteX22-3463" fmla="*/ 5223483 w 12192686"/>
                <a:gd name="connsiteY22-3464" fmla="*/ 841291 h 3958655"/>
                <a:gd name="connsiteX23-3465" fmla="*/ 6609410 w 12192686"/>
                <a:gd name="connsiteY23-3466" fmla="*/ 774926 h 3958655"/>
                <a:gd name="connsiteX24-3467" fmla="*/ 8908395 w 12192686"/>
                <a:gd name="connsiteY24-3468" fmla="*/ 806246 h 3958655"/>
                <a:gd name="connsiteX25-3469" fmla="*/ 8519516 w 12192686"/>
                <a:gd name="connsiteY25-3470" fmla="*/ 444487 h 3958655"/>
                <a:gd name="connsiteX26-3471" fmla="*/ 8469071 w 12192686"/>
                <a:gd name="connsiteY26-3472" fmla="*/ 179840 h 3958655"/>
                <a:gd name="connsiteX27-3473" fmla="*/ 9307605 w 12192686"/>
                <a:gd name="connsiteY27-3474" fmla="*/ 38326 h 3958655"/>
                <a:gd name="connsiteX28-3475" fmla="*/ 10785470 w 12192686"/>
                <a:gd name="connsiteY28-3476" fmla="*/ 1350 h 3958655"/>
                <a:gd name="connsiteX29-3477" fmla="*/ 11525937 w 12192686"/>
                <a:gd name="connsiteY29-3478" fmla="*/ 0 h 3958655"/>
                <a:gd name="connsiteX0-3479" fmla="*/ 11525937 w 12192686"/>
                <a:gd name="connsiteY0-3480" fmla="*/ 0 h 3958655"/>
                <a:gd name="connsiteX1-3481" fmla="*/ 12187925 w 12192686"/>
                <a:gd name="connsiteY1-3482" fmla="*/ 4762 h 3958655"/>
                <a:gd name="connsiteX2-3483" fmla="*/ 12192686 w 12192686"/>
                <a:gd name="connsiteY2-3484" fmla="*/ 311364 h 3958655"/>
                <a:gd name="connsiteX3-3485" fmla="*/ 11452380 w 12192686"/>
                <a:gd name="connsiteY3-3486" fmla="*/ 324256 h 3958655"/>
                <a:gd name="connsiteX4-3487" fmla="*/ 9519319 w 12192686"/>
                <a:gd name="connsiteY4-3488" fmla="*/ 383947 h 3958655"/>
                <a:gd name="connsiteX5-3489" fmla="*/ 9681931 w 12192686"/>
                <a:gd name="connsiteY5-3490" fmla="*/ 740598 h 3958655"/>
                <a:gd name="connsiteX6-3491" fmla="*/ 9861978 w 12192686"/>
                <a:gd name="connsiteY6-3492" fmla="*/ 1121240 h 3958655"/>
                <a:gd name="connsiteX7-3493" fmla="*/ 9154426 w 12192686"/>
                <a:gd name="connsiteY7-3494" fmla="*/ 1284096 h 3958655"/>
                <a:gd name="connsiteX8-3495" fmla="*/ 5795012 w 12192686"/>
                <a:gd name="connsiteY8-3496" fmla="*/ 1227924 h 3958655"/>
                <a:gd name="connsiteX9-3497" fmla="*/ 6860031 w 12192686"/>
                <a:gd name="connsiteY9-3498" fmla="*/ 1612028 h 3958655"/>
                <a:gd name="connsiteX10-3499" fmla="*/ 8145138 w 12192686"/>
                <a:gd name="connsiteY10-3500" fmla="*/ 2094318 h 3958655"/>
                <a:gd name="connsiteX11-3501" fmla="*/ 8448507 w 12192686"/>
                <a:gd name="connsiteY11-3502" fmla="*/ 2897139 h 3958655"/>
                <a:gd name="connsiteX12-3503" fmla="*/ 6520392 w 12192686"/>
                <a:gd name="connsiteY12-3504" fmla="*/ 3641544 h 3958655"/>
                <a:gd name="connsiteX13-3505" fmla="*/ 219900 w 12192686"/>
                <a:gd name="connsiteY13-3506" fmla="*/ 3940531 h 3958655"/>
                <a:gd name="connsiteX14-3507" fmla="*/ 0 w 12192686"/>
                <a:gd name="connsiteY14-3508" fmla="*/ 3922806 h 3958655"/>
                <a:gd name="connsiteX15-3509" fmla="*/ 0 w 12192686"/>
                <a:gd name="connsiteY15-3510" fmla="*/ 2709797 h 3958655"/>
                <a:gd name="connsiteX16-3511" fmla="*/ 131780 w 12192686"/>
                <a:gd name="connsiteY16-3512" fmla="*/ 2697159 h 3958655"/>
                <a:gd name="connsiteX17-3513" fmla="*/ 2991322 w 12192686"/>
                <a:gd name="connsiteY17-3514" fmla="*/ 2650897 h 3958655"/>
                <a:gd name="connsiteX18-3515" fmla="*/ 6332390 w 12192686"/>
                <a:gd name="connsiteY18-3516" fmla="*/ 2520054 h 3958655"/>
                <a:gd name="connsiteX19-3517" fmla="*/ 5780502 w 12192686"/>
                <a:gd name="connsiteY19-3518" fmla="*/ 2089925 h 3958655"/>
                <a:gd name="connsiteX20-3519" fmla="*/ 4338189 w 12192686"/>
                <a:gd name="connsiteY20-3520" fmla="*/ 1611336 h 3958655"/>
                <a:gd name="connsiteX21-3521" fmla="*/ 4136099 w 12192686"/>
                <a:gd name="connsiteY21-3522" fmla="*/ 1094360 h 3958655"/>
                <a:gd name="connsiteX22-3523" fmla="*/ 5223483 w 12192686"/>
                <a:gd name="connsiteY22-3524" fmla="*/ 841291 h 3958655"/>
                <a:gd name="connsiteX23-3525" fmla="*/ 6609410 w 12192686"/>
                <a:gd name="connsiteY23-3526" fmla="*/ 774926 h 3958655"/>
                <a:gd name="connsiteX24-3527" fmla="*/ 8908395 w 12192686"/>
                <a:gd name="connsiteY24-3528" fmla="*/ 806246 h 3958655"/>
                <a:gd name="connsiteX25-3529" fmla="*/ 8519516 w 12192686"/>
                <a:gd name="connsiteY25-3530" fmla="*/ 444487 h 3958655"/>
                <a:gd name="connsiteX26-3531" fmla="*/ 8469071 w 12192686"/>
                <a:gd name="connsiteY26-3532" fmla="*/ 179840 h 3958655"/>
                <a:gd name="connsiteX27-3533" fmla="*/ 9307605 w 12192686"/>
                <a:gd name="connsiteY27-3534" fmla="*/ 38326 h 3958655"/>
                <a:gd name="connsiteX28-3535" fmla="*/ 10785470 w 12192686"/>
                <a:gd name="connsiteY28-3536" fmla="*/ 1350 h 3958655"/>
                <a:gd name="connsiteX29-3537" fmla="*/ 11525937 w 12192686"/>
                <a:gd name="connsiteY29-3538" fmla="*/ 0 h 3958655"/>
                <a:gd name="connsiteX0-3539" fmla="*/ 11525937 w 12192686"/>
                <a:gd name="connsiteY0-3540" fmla="*/ 0 h 3958655"/>
                <a:gd name="connsiteX1-3541" fmla="*/ 12187925 w 12192686"/>
                <a:gd name="connsiteY1-3542" fmla="*/ 4762 h 3958655"/>
                <a:gd name="connsiteX2-3543" fmla="*/ 12192686 w 12192686"/>
                <a:gd name="connsiteY2-3544" fmla="*/ 311364 h 3958655"/>
                <a:gd name="connsiteX3-3545" fmla="*/ 11452380 w 12192686"/>
                <a:gd name="connsiteY3-3546" fmla="*/ 324256 h 3958655"/>
                <a:gd name="connsiteX4-3547" fmla="*/ 9519319 w 12192686"/>
                <a:gd name="connsiteY4-3548" fmla="*/ 383947 h 3958655"/>
                <a:gd name="connsiteX5-3549" fmla="*/ 9681931 w 12192686"/>
                <a:gd name="connsiteY5-3550" fmla="*/ 740598 h 3958655"/>
                <a:gd name="connsiteX6-3551" fmla="*/ 9861978 w 12192686"/>
                <a:gd name="connsiteY6-3552" fmla="*/ 1121240 h 3958655"/>
                <a:gd name="connsiteX7-3553" fmla="*/ 9154426 w 12192686"/>
                <a:gd name="connsiteY7-3554" fmla="*/ 1284096 h 3958655"/>
                <a:gd name="connsiteX8-3555" fmla="*/ 5795012 w 12192686"/>
                <a:gd name="connsiteY8-3556" fmla="*/ 1227924 h 3958655"/>
                <a:gd name="connsiteX9-3557" fmla="*/ 6860031 w 12192686"/>
                <a:gd name="connsiteY9-3558" fmla="*/ 1612028 h 3958655"/>
                <a:gd name="connsiteX10-3559" fmla="*/ 8145138 w 12192686"/>
                <a:gd name="connsiteY10-3560" fmla="*/ 2094318 h 3958655"/>
                <a:gd name="connsiteX11-3561" fmla="*/ 8448507 w 12192686"/>
                <a:gd name="connsiteY11-3562" fmla="*/ 2897139 h 3958655"/>
                <a:gd name="connsiteX12-3563" fmla="*/ 6520392 w 12192686"/>
                <a:gd name="connsiteY12-3564" fmla="*/ 3641544 h 3958655"/>
                <a:gd name="connsiteX13-3565" fmla="*/ 219900 w 12192686"/>
                <a:gd name="connsiteY13-3566" fmla="*/ 3940531 h 3958655"/>
                <a:gd name="connsiteX14-3567" fmla="*/ 0 w 12192686"/>
                <a:gd name="connsiteY14-3568" fmla="*/ 3922806 h 3958655"/>
                <a:gd name="connsiteX15-3569" fmla="*/ 0 w 12192686"/>
                <a:gd name="connsiteY15-3570" fmla="*/ 2709797 h 3958655"/>
                <a:gd name="connsiteX16-3571" fmla="*/ 131780 w 12192686"/>
                <a:gd name="connsiteY16-3572" fmla="*/ 2697159 h 3958655"/>
                <a:gd name="connsiteX17-3573" fmla="*/ 2991322 w 12192686"/>
                <a:gd name="connsiteY17-3574" fmla="*/ 2650897 h 3958655"/>
                <a:gd name="connsiteX18-3575" fmla="*/ 6332390 w 12192686"/>
                <a:gd name="connsiteY18-3576" fmla="*/ 2520054 h 3958655"/>
                <a:gd name="connsiteX19-3577" fmla="*/ 5780502 w 12192686"/>
                <a:gd name="connsiteY19-3578" fmla="*/ 2089925 h 3958655"/>
                <a:gd name="connsiteX20-3579" fmla="*/ 4338189 w 12192686"/>
                <a:gd name="connsiteY20-3580" fmla="*/ 1611336 h 3958655"/>
                <a:gd name="connsiteX21-3581" fmla="*/ 4136099 w 12192686"/>
                <a:gd name="connsiteY21-3582" fmla="*/ 1094360 h 3958655"/>
                <a:gd name="connsiteX22-3583" fmla="*/ 5223483 w 12192686"/>
                <a:gd name="connsiteY22-3584" fmla="*/ 841291 h 3958655"/>
                <a:gd name="connsiteX23-3585" fmla="*/ 6609410 w 12192686"/>
                <a:gd name="connsiteY23-3586" fmla="*/ 774926 h 3958655"/>
                <a:gd name="connsiteX24-3587" fmla="*/ 8924438 w 12192686"/>
                <a:gd name="connsiteY24-3588" fmla="*/ 830310 h 3958655"/>
                <a:gd name="connsiteX25-3589" fmla="*/ 8519516 w 12192686"/>
                <a:gd name="connsiteY25-3590" fmla="*/ 444487 h 3958655"/>
                <a:gd name="connsiteX26-3591" fmla="*/ 8469071 w 12192686"/>
                <a:gd name="connsiteY26-3592" fmla="*/ 179840 h 3958655"/>
                <a:gd name="connsiteX27-3593" fmla="*/ 9307605 w 12192686"/>
                <a:gd name="connsiteY27-3594" fmla="*/ 38326 h 3958655"/>
                <a:gd name="connsiteX28-3595" fmla="*/ 10785470 w 12192686"/>
                <a:gd name="connsiteY28-3596" fmla="*/ 1350 h 3958655"/>
                <a:gd name="connsiteX29-3597" fmla="*/ 11525937 w 12192686"/>
                <a:gd name="connsiteY29-3598" fmla="*/ 0 h 3958655"/>
                <a:gd name="connsiteX0-3599" fmla="*/ 11525937 w 12192686"/>
                <a:gd name="connsiteY0-3600" fmla="*/ 0 h 3958655"/>
                <a:gd name="connsiteX1-3601" fmla="*/ 12187925 w 12192686"/>
                <a:gd name="connsiteY1-3602" fmla="*/ 4762 h 3958655"/>
                <a:gd name="connsiteX2-3603" fmla="*/ 12192686 w 12192686"/>
                <a:gd name="connsiteY2-3604" fmla="*/ 311364 h 3958655"/>
                <a:gd name="connsiteX3-3605" fmla="*/ 11452380 w 12192686"/>
                <a:gd name="connsiteY3-3606" fmla="*/ 324256 h 3958655"/>
                <a:gd name="connsiteX4-3607" fmla="*/ 9519319 w 12192686"/>
                <a:gd name="connsiteY4-3608" fmla="*/ 383947 h 3958655"/>
                <a:gd name="connsiteX5-3609" fmla="*/ 9681931 w 12192686"/>
                <a:gd name="connsiteY5-3610" fmla="*/ 740598 h 3958655"/>
                <a:gd name="connsiteX6-3611" fmla="*/ 9861978 w 12192686"/>
                <a:gd name="connsiteY6-3612" fmla="*/ 1121240 h 3958655"/>
                <a:gd name="connsiteX7-3613" fmla="*/ 9154426 w 12192686"/>
                <a:gd name="connsiteY7-3614" fmla="*/ 1284096 h 3958655"/>
                <a:gd name="connsiteX8-3615" fmla="*/ 5795012 w 12192686"/>
                <a:gd name="connsiteY8-3616" fmla="*/ 1227924 h 3958655"/>
                <a:gd name="connsiteX9-3617" fmla="*/ 6860031 w 12192686"/>
                <a:gd name="connsiteY9-3618" fmla="*/ 1612028 h 3958655"/>
                <a:gd name="connsiteX10-3619" fmla="*/ 8145138 w 12192686"/>
                <a:gd name="connsiteY10-3620" fmla="*/ 2094318 h 3958655"/>
                <a:gd name="connsiteX11-3621" fmla="*/ 8448507 w 12192686"/>
                <a:gd name="connsiteY11-3622" fmla="*/ 2897139 h 3958655"/>
                <a:gd name="connsiteX12-3623" fmla="*/ 6520392 w 12192686"/>
                <a:gd name="connsiteY12-3624" fmla="*/ 3641544 h 3958655"/>
                <a:gd name="connsiteX13-3625" fmla="*/ 219900 w 12192686"/>
                <a:gd name="connsiteY13-3626" fmla="*/ 3940531 h 3958655"/>
                <a:gd name="connsiteX14-3627" fmla="*/ 0 w 12192686"/>
                <a:gd name="connsiteY14-3628" fmla="*/ 3922806 h 3958655"/>
                <a:gd name="connsiteX15-3629" fmla="*/ 0 w 12192686"/>
                <a:gd name="connsiteY15-3630" fmla="*/ 2709797 h 3958655"/>
                <a:gd name="connsiteX16-3631" fmla="*/ 131780 w 12192686"/>
                <a:gd name="connsiteY16-3632" fmla="*/ 2697159 h 3958655"/>
                <a:gd name="connsiteX17-3633" fmla="*/ 2991322 w 12192686"/>
                <a:gd name="connsiteY17-3634" fmla="*/ 2650897 h 3958655"/>
                <a:gd name="connsiteX18-3635" fmla="*/ 6332390 w 12192686"/>
                <a:gd name="connsiteY18-3636" fmla="*/ 2520054 h 3958655"/>
                <a:gd name="connsiteX19-3637" fmla="*/ 5780502 w 12192686"/>
                <a:gd name="connsiteY19-3638" fmla="*/ 2089925 h 3958655"/>
                <a:gd name="connsiteX20-3639" fmla="*/ 4338189 w 12192686"/>
                <a:gd name="connsiteY20-3640" fmla="*/ 1611336 h 3958655"/>
                <a:gd name="connsiteX21-3641" fmla="*/ 4136099 w 12192686"/>
                <a:gd name="connsiteY21-3642" fmla="*/ 1094360 h 3958655"/>
                <a:gd name="connsiteX22-3643" fmla="*/ 5223483 w 12192686"/>
                <a:gd name="connsiteY22-3644" fmla="*/ 841291 h 3958655"/>
                <a:gd name="connsiteX23-3645" fmla="*/ 6609410 w 12192686"/>
                <a:gd name="connsiteY23-3646" fmla="*/ 774926 h 3958655"/>
                <a:gd name="connsiteX24-3647" fmla="*/ 8924438 w 12192686"/>
                <a:gd name="connsiteY24-3648" fmla="*/ 830310 h 3958655"/>
                <a:gd name="connsiteX25-3649" fmla="*/ 8519516 w 12192686"/>
                <a:gd name="connsiteY25-3650" fmla="*/ 444487 h 3958655"/>
                <a:gd name="connsiteX26-3651" fmla="*/ 8581365 w 12192686"/>
                <a:gd name="connsiteY26-3652" fmla="*/ 139735 h 3958655"/>
                <a:gd name="connsiteX27-3653" fmla="*/ 9307605 w 12192686"/>
                <a:gd name="connsiteY27-3654" fmla="*/ 38326 h 3958655"/>
                <a:gd name="connsiteX28-3655" fmla="*/ 10785470 w 12192686"/>
                <a:gd name="connsiteY28-3656" fmla="*/ 1350 h 3958655"/>
                <a:gd name="connsiteX29-3657" fmla="*/ 11525937 w 12192686"/>
                <a:gd name="connsiteY29-3658" fmla="*/ 0 h 3958655"/>
                <a:gd name="connsiteX0-3659" fmla="*/ 11525937 w 12192686"/>
                <a:gd name="connsiteY0-3660" fmla="*/ 0 h 3958655"/>
                <a:gd name="connsiteX1-3661" fmla="*/ 12187925 w 12192686"/>
                <a:gd name="connsiteY1-3662" fmla="*/ 4762 h 3958655"/>
                <a:gd name="connsiteX2-3663" fmla="*/ 12192686 w 12192686"/>
                <a:gd name="connsiteY2-3664" fmla="*/ 311364 h 3958655"/>
                <a:gd name="connsiteX3-3665" fmla="*/ 11452380 w 12192686"/>
                <a:gd name="connsiteY3-3666" fmla="*/ 324256 h 3958655"/>
                <a:gd name="connsiteX4-3667" fmla="*/ 9519319 w 12192686"/>
                <a:gd name="connsiteY4-3668" fmla="*/ 383947 h 3958655"/>
                <a:gd name="connsiteX5-3669" fmla="*/ 9681931 w 12192686"/>
                <a:gd name="connsiteY5-3670" fmla="*/ 740598 h 3958655"/>
                <a:gd name="connsiteX6-3671" fmla="*/ 9861978 w 12192686"/>
                <a:gd name="connsiteY6-3672" fmla="*/ 1121240 h 3958655"/>
                <a:gd name="connsiteX7-3673" fmla="*/ 9154426 w 12192686"/>
                <a:gd name="connsiteY7-3674" fmla="*/ 1284096 h 3958655"/>
                <a:gd name="connsiteX8-3675" fmla="*/ 5795012 w 12192686"/>
                <a:gd name="connsiteY8-3676" fmla="*/ 1227924 h 3958655"/>
                <a:gd name="connsiteX9-3677" fmla="*/ 6860031 w 12192686"/>
                <a:gd name="connsiteY9-3678" fmla="*/ 1612028 h 3958655"/>
                <a:gd name="connsiteX10-3679" fmla="*/ 8145138 w 12192686"/>
                <a:gd name="connsiteY10-3680" fmla="*/ 2094318 h 3958655"/>
                <a:gd name="connsiteX11-3681" fmla="*/ 8448507 w 12192686"/>
                <a:gd name="connsiteY11-3682" fmla="*/ 2897139 h 3958655"/>
                <a:gd name="connsiteX12-3683" fmla="*/ 6520392 w 12192686"/>
                <a:gd name="connsiteY12-3684" fmla="*/ 3641544 h 3958655"/>
                <a:gd name="connsiteX13-3685" fmla="*/ 219900 w 12192686"/>
                <a:gd name="connsiteY13-3686" fmla="*/ 3940531 h 3958655"/>
                <a:gd name="connsiteX14-3687" fmla="*/ 0 w 12192686"/>
                <a:gd name="connsiteY14-3688" fmla="*/ 3922806 h 3958655"/>
                <a:gd name="connsiteX15-3689" fmla="*/ 0 w 12192686"/>
                <a:gd name="connsiteY15-3690" fmla="*/ 2709797 h 3958655"/>
                <a:gd name="connsiteX16-3691" fmla="*/ 131780 w 12192686"/>
                <a:gd name="connsiteY16-3692" fmla="*/ 2697159 h 3958655"/>
                <a:gd name="connsiteX17-3693" fmla="*/ 2991322 w 12192686"/>
                <a:gd name="connsiteY17-3694" fmla="*/ 2650897 h 3958655"/>
                <a:gd name="connsiteX18-3695" fmla="*/ 6332390 w 12192686"/>
                <a:gd name="connsiteY18-3696" fmla="*/ 2520054 h 3958655"/>
                <a:gd name="connsiteX19-3697" fmla="*/ 5780502 w 12192686"/>
                <a:gd name="connsiteY19-3698" fmla="*/ 2089925 h 3958655"/>
                <a:gd name="connsiteX20-3699" fmla="*/ 4338189 w 12192686"/>
                <a:gd name="connsiteY20-3700" fmla="*/ 1611336 h 3958655"/>
                <a:gd name="connsiteX21-3701" fmla="*/ 4136099 w 12192686"/>
                <a:gd name="connsiteY21-3702" fmla="*/ 1094360 h 3958655"/>
                <a:gd name="connsiteX22-3703" fmla="*/ 5223483 w 12192686"/>
                <a:gd name="connsiteY22-3704" fmla="*/ 841291 h 3958655"/>
                <a:gd name="connsiteX23-3705" fmla="*/ 6609410 w 12192686"/>
                <a:gd name="connsiteY23-3706" fmla="*/ 774926 h 3958655"/>
                <a:gd name="connsiteX24-3707" fmla="*/ 8924438 w 12192686"/>
                <a:gd name="connsiteY24-3708" fmla="*/ 830310 h 3958655"/>
                <a:gd name="connsiteX25-3709" fmla="*/ 8519516 w 12192686"/>
                <a:gd name="connsiteY25-3710" fmla="*/ 444487 h 3958655"/>
                <a:gd name="connsiteX26-3711" fmla="*/ 8581365 w 12192686"/>
                <a:gd name="connsiteY26-3712" fmla="*/ 139735 h 3958655"/>
                <a:gd name="connsiteX27-3713" fmla="*/ 9307605 w 12192686"/>
                <a:gd name="connsiteY27-3714" fmla="*/ 38326 h 3958655"/>
                <a:gd name="connsiteX28-3715" fmla="*/ 10785470 w 12192686"/>
                <a:gd name="connsiteY28-3716" fmla="*/ 1350 h 3958655"/>
                <a:gd name="connsiteX29-3717" fmla="*/ 11525937 w 12192686"/>
                <a:gd name="connsiteY29-3718" fmla="*/ 0 h 3958655"/>
                <a:gd name="connsiteX0-3719" fmla="*/ 11525937 w 12192686"/>
                <a:gd name="connsiteY0-3720" fmla="*/ 0 h 3958655"/>
                <a:gd name="connsiteX1-3721" fmla="*/ 12187925 w 12192686"/>
                <a:gd name="connsiteY1-3722" fmla="*/ 4762 h 3958655"/>
                <a:gd name="connsiteX2-3723" fmla="*/ 12192686 w 12192686"/>
                <a:gd name="connsiteY2-3724" fmla="*/ 311364 h 3958655"/>
                <a:gd name="connsiteX3-3725" fmla="*/ 11452380 w 12192686"/>
                <a:gd name="connsiteY3-3726" fmla="*/ 324256 h 3958655"/>
                <a:gd name="connsiteX4-3727" fmla="*/ 9519319 w 12192686"/>
                <a:gd name="connsiteY4-3728" fmla="*/ 383947 h 3958655"/>
                <a:gd name="connsiteX5-3729" fmla="*/ 9681931 w 12192686"/>
                <a:gd name="connsiteY5-3730" fmla="*/ 740598 h 3958655"/>
                <a:gd name="connsiteX6-3731" fmla="*/ 9861978 w 12192686"/>
                <a:gd name="connsiteY6-3732" fmla="*/ 1121240 h 3958655"/>
                <a:gd name="connsiteX7-3733" fmla="*/ 9154426 w 12192686"/>
                <a:gd name="connsiteY7-3734" fmla="*/ 1284096 h 3958655"/>
                <a:gd name="connsiteX8-3735" fmla="*/ 5795012 w 12192686"/>
                <a:gd name="connsiteY8-3736" fmla="*/ 1227924 h 3958655"/>
                <a:gd name="connsiteX9-3737" fmla="*/ 6860031 w 12192686"/>
                <a:gd name="connsiteY9-3738" fmla="*/ 1612028 h 3958655"/>
                <a:gd name="connsiteX10-3739" fmla="*/ 8145138 w 12192686"/>
                <a:gd name="connsiteY10-3740" fmla="*/ 2094318 h 3958655"/>
                <a:gd name="connsiteX11-3741" fmla="*/ 8448507 w 12192686"/>
                <a:gd name="connsiteY11-3742" fmla="*/ 2897139 h 3958655"/>
                <a:gd name="connsiteX12-3743" fmla="*/ 6520392 w 12192686"/>
                <a:gd name="connsiteY12-3744" fmla="*/ 3641544 h 3958655"/>
                <a:gd name="connsiteX13-3745" fmla="*/ 219900 w 12192686"/>
                <a:gd name="connsiteY13-3746" fmla="*/ 3940531 h 3958655"/>
                <a:gd name="connsiteX14-3747" fmla="*/ 0 w 12192686"/>
                <a:gd name="connsiteY14-3748" fmla="*/ 3922806 h 3958655"/>
                <a:gd name="connsiteX15-3749" fmla="*/ 0 w 12192686"/>
                <a:gd name="connsiteY15-3750" fmla="*/ 2709797 h 3958655"/>
                <a:gd name="connsiteX16-3751" fmla="*/ 131780 w 12192686"/>
                <a:gd name="connsiteY16-3752" fmla="*/ 2697159 h 3958655"/>
                <a:gd name="connsiteX17-3753" fmla="*/ 2991322 w 12192686"/>
                <a:gd name="connsiteY17-3754" fmla="*/ 2650897 h 3958655"/>
                <a:gd name="connsiteX18-3755" fmla="*/ 6332390 w 12192686"/>
                <a:gd name="connsiteY18-3756" fmla="*/ 2520054 h 3958655"/>
                <a:gd name="connsiteX19-3757" fmla="*/ 5780502 w 12192686"/>
                <a:gd name="connsiteY19-3758" fmla="*/ 2089925 h 3958655"/>
                <a:gd name="connsiteX20-3759" fmla="*/ 4338189 w 12192686"/>
                <a:gd name="connsiteY20-3760" fmla="*/ 1611336 h 3958655"/>
                <a:gd name="connsiteX21-3761" fmla="*/ 4136099 w 12192686"/>
                <a:gd name="connsiteY21-3762" fmla="*/ 1094360 h 3958655"/>
                <a:gd name="connsiteX22-3763" fmla="*/ 5223483 w 12192686"/>
                <a:gd name="connsiteY22-3764" fmla="*/ 841291 h 3958655"/>
                <a:gd name="connsiteX23-3765" fmla="*/ 6609410 w 12192686"/>
                <a:gd name="connsiteY23-3766" fmla="*/ 774926 h 3958655"/>
                <a:gd name="connsiteX24-3767" fmla="*/ 8924438 w 12192686"/>
                <a:gd name="connsiteY24-3768" fmla="*/ 830310 h 3958655"/>
                <a:gd name="connsiteX25-3769" fmla="*/ 8519516 w 12192686"/>
                <a:gd name="connsiteY25-3770" fmla="*/ 444487 h 3958655"/>
                <a:gd name="connsiteX26-3771" fmla="*/ 8581365 w 12192686"/>
                <a:gd name="connsiteY26-3772" fmla="*/ 139735 h 3958655"/>
                <a:gd name="connsiteX27-3773" fmla="*/ 9307605 w 12192686"/>
                <a:gd name="connsiteY27-3774" fmla="*/ 38326 h 3958655"/>
                <a:gd name="connsiteX28-3775" fmla="*/ 10785470 w 12192686"/>
                <a:gd name="connsiteY28-3776" fmla="*/ 1350 h 3958655"/>
                <a:gd name="connsiteX29-3777" fmla="*/ 11525937 w 12192686"/>
                <a:gd name="connsiteY29-3778" fmla="*/ 0 h 3958655"/>
                <a:gd name="connsiteX0-3779" fmla="*/ 11525937 w 12192686"/>
                <a:gd name="connsiteY0-3780" fmla="*/ 0 h 3958655"/>
                <a:gd name="connsiteX1-3781" fmla="*/ 12187925 w 12192686"/>
                <a:gd name="connsiteY1-3782" fmla="*/ 4762 h 3958655"/>
                <a:gd name="connsiteX2-3783" fmla="*/ 12192686 w 12192686"/>
                <a:gd name="connsiteY2-3784" fmla="*/ 311364 h 3958655"/>
                <a:gd name="connsiteX3-3785" fmla="*/ 11452380 w 12192686"/>
                <a:gd name="connsiteY3-3786" fmla="*/ 324256 h 3958655"/>
                <a:gd name="connsiteX4-3787" fmla="*/ 9519319 w 12192686"/>
                <a:gd name="connsiteY4-3788" fmla="*/ 303737 h 3958655"/>
                <a:gd name="connsiteX5-3789" fmla="*/ 9681931 w 12192686"/>
                <a:gd name="connsiteY5-3790" fmla="*/ 740598 h 3958655"/>
                <a:gd name="connsiteX6-3791" fmla="*/ 9861978 w 12192686"/>
                <a:gd name="connsiteY6-3792" fmla="*/ 1121240 h 3958655"/>
                <a:gd name="connsiteX7-3793" fmla="*/ 9154426 w 12192686"/>
                <a:gd name="connsiteY7-3794" fmla="*/ 1284096 h 3958655"/>
                <a:gd name="connsiteX8-3795" fmla="*/ 5795012 w 12192686"/>
                <a:gd name="connsiteY8-3796" fmla="*/ 1227924 h 3958655"/>
                <a:gd name="connsiteX9-3797" fmla="*/ 6860031 w 12192686"/>
                <a:gd name="connsiteY9-3798" fmla="*/ 1612028 h 3958655"/>
                <a:gd name="connsiteX10-3799" fmla="*/ 8145138 w 12192686"/>
                <a:gd name="connsiteY10-3800" fmla="*/ 2094318 h 3958655"/>
                <a:gd name="connsiteX11-3801" fmla="*/ 8448507 w 12192686"/>
                <a:gd name="connsiteY11-3802" fmla="*/ 2897139 h 3958655"/>
                <a:gd name="connsiteX12-3803" fmla="*/ 6520392 w 12192686"/>
                <a:gd name="connsiteY12-3804" fmla="*/ 3641544 h 3958655"/>
                <a:gd name="connsiteX13-3805" fmla="*/ 219900 w 12192686"/>
                <a:gd name="connsiteY13-3806" fmla="*/ 3940531 h 3958655"/>
                <a:gd name="connsiteX14-3807" fmla="*/ 0 w 12192686"/>
                <a:gd name="connsiteY14-3808" fmla="*/ 3922806 h 3958655"/>
                <a:gd name="connsiteX15-3809" fmla="*/ 0 w 12192686"/>
                <a:gd name="connsiteY15-3810" fmla="*/ 2709797 h 3958655"/>
                <a:gd name="connsiteX16-3811" fmla="*/ 131780 w 12192686"/>
                <a:gd name="connsiteY16-3812" fmla="*/ 2697159 h 3958655"/>
                <a:gd name="connsiteX17-3813" fmla="*/ 2991322 w 12192686"/>
                <a:gd name="connsiteY17-3814" fmla="*/ 2650897 h 3958655"/>
                <a:gd name="connsiteX18-3815" fmla="*/ 6332390 w 12192686"/>
                <a:gd name="connsiteY18-3816" fmla="*/ 2520054 h 3958655"/>
                <a:gd name="connsiteX19-3817" fmla="*/ 5780502 w 12192686"/>
                <a:gd name="connsiteY19-3818" fmla="*/ 2089925 h 3958655"/>
                <a:gd name="connsiteX20-3819" fmla="*/ 4338189 w 12192686"/>
                <a:gd name="connsiteY20-3820" fmla="*/ 1611336 h 3958655"/>
                <a:gd name="connsiteX21-3821" fmla="*/ 4136099 w 12192686"/>
                <a:gd name="connsiteY21-3822" fmla="*/ 1094360 h 3958655"/>
                <a:gd name="connsiteX22-3823" fmla="*/ 5223483 w 12192686"/>
                <a:gd name="connsiteY22-3824" fmla="*/ 841291 h 3958655"/>
                <a:gd name="connsiteX23-3825" fmla="*/ 6609410 w 12192686"/>
                <a:gd name="connsiteY23-3826" fmla="*/ 774926 h 3958655"/>
                <a:gd name="connsiteX24-3827" fmla="*/ 8924438 w 12192686"/>
                <a:gd name="connsiteY24-3828" fmla="*/ 830310 h 3958655"/>
                <a:gd name="connsiteX25-3829" fmla="*/ 8519516 w 12192686"/>
                <a:gd name="connsiteY25-3830" fmla="*/ 444487 h 3958655"/>
                <a:gd name="connsiteX26-3831" fmla="*/ 8581365 w 12192686"/>
                <a:gd name="connsiteY26-3832" fmla="*/ 139735 h 3958655"/>
                <a:gd name="connsiteX27-3833" fmla="*/ 9307605 w 12192686"/>
                <a:gd name="connsiteY27-3834" fmla="*/ 38326 h 3958655"/>
                <a:gd name="connsiteX28-3835" fmla="*/ 10785470 w 12192686"/>
                <a:gd name="connsiteY28-3836" fmla="*/ 1350 h 3958655"/>
                <a:gd name="connsiteX29-3837" fmla="*/ 11525937 w 12192686"/>
                <a:gd name="connsiteY29-3838" fmla="*/ 0 h 3958655"/>
                <a:gd name="connsiteX0-3839" fmla="*/ 11525937 w 12192686"/>
                <a:gd name="connsiteY0-3840" fmla="*/ 0 h 3958655"/>
                <a:gd name="connsiteX1-3841" fmla="*/ 12187925 w 12192686"/>
                <a:gd name="connsiteY1-3842" fmla="*/ 4762 h 3958655"/>
                <a:gd name="connsiteX2-3843" fmla="*/ 12192686 w 12192686"/>
                <a:gd name="connsiteY2-3844" fmla="*/ 311364 h 3958655"/>
                <a:gd name="connsiteX3-3845" fmla="*/ 11468422 w 12192686"/>
                <a:gd name="connsiteY3-3846" fmla="*/ 268109 h 3958655"/>
                <a:gd name="connsiteX4-3847" fmla="*/ 9519319 w 12192686"/>
                <a:gd name="connsiteY4-3848" fmla="*/ 303737 h 3958655"/>
                <a:gd name="connsiteX5-3849" fmla="*/ 9681931 w 12192686"/>
                <a:gd name="connsiteY5-3850" fmla="*/ 740598 h 3958655"/>
                <a:gd name="connsiteX6-3851" fmla="*/ 9861978 w 12192686"/>
                <a:gd name="connsiteY6-3852" fmla="*/ 1121240 h 3958655"/>
                <a:gd name="connsiteX7-3853" fmla="*/ 9154426 w 12192686"/>
                <a:gd name="connsiteY7-3854" fmla="*/ 1284096 h 3958655"/>
                <a:gd name="connsiteX8-3855" fmla="*/ 5795012 w 12192686"/>
                <a:gd name="connsiteY8-3856" fmla="*/ 1227924 h 3958655"/>
                <a:gd name="connsiteX9-3857" fmla="*/ 6860031 w 12192686"/>
                <a:gd name="connsiteY9-3858" fmla="*/ 1612028 h 3958655"/>
                <a:gd name="connsiteX10-3859" fmla="*/ 8145138 w 12192686"/>
                <a:gd name="connsiteY10-3860" fmla="*/ 2094318 h 3958655"/>
                <a:gd name="connsiteX11-3861" fmla="*/ 8448507 w 12192686"/>
                <a:gd name="connsiteY11-3862" fmla="*/ 2897139 h 3958655"/>
                <a:gd name="connsiteX12-3863" fmla="*/ 6520392 w 12192686"/>
                <a:gd name="connsiteY12-3864" fmla="*/ 3641544 h 3958655"/>
                <a:gd name="connsiteX13-3865" fmla="*/ 219900 w 12192686"/>
                <a:gd name="connsiteY13-3866" fmla="*/ 3940531 h 3958655"/>
                <a:gd name="connsiteX14-3867" fmla="*/ 0 w 12192686"/>
                <a:gd name="connsiteY14-3868" fmla="*/ 3922806 h 3958655"/>
                <a:gd name="connsiteX15-3869" fmla="*/ 0 w 12192686"/>
                <a:gd name="connsiteY15-3870" fmla="*/ 2709797 h 3958655"/>
                <a:gd name="connsiteX16-3871" fmla="*/ 131780 w 12192686"/>
                <a:gd name="connsiteY16-3872" fmla="*/ 2697159 h 3958655"/>
                <a:gd name="connsiteX17-3873" fmla="*/ 2991322 w 12192686"/>
                <a:gd name="connsiteY17-3874" fmla="*/ 2650897 h 3958655"/>
                <a:gd name="connsiteX18-3875" fmla="*/ 6332390 w 12192686"/>
                <a:gd name="connsiteY18-3876" fmla="*/ 2520054 h 3958655"/>
                <a:gd name="connsiteX19-3877" fmla="*/ 5780502 w 12192686"/>
                <a:gd name="connsiteY19-3878" fmla="*/ 2089925 h 3958655"/>
                <a:gd name="connsiteX20-3879" fmla="*/ 4338189 w 12192686"/>
                <a:gd name="connsiteY20-3880" fmla="*/ 1611336 h 3958655"/>
                <a:gd name="connsiteX21-3881" fmla="*/ 4136099 w 12192686"/>
                <a:gd name="connsiteY21-3882" fmla="*/ 1094360 h 3958655"/>
                <a:gd name="connsiteX22-3883" fmla="*/ 5223483 w 12192686"/>
                <a:gd name="connsiteY22-3884" fmla="*/ 841291 h 3958655"/>
                <a:gd name="connsiteX23-3885" fmla="*/ 6609410 w 12192686"/>
                <a:gd name="connsiteY23-3886" fmla="*/ 774926 h 3958655"/>
                <a:gd name="connsiteX24-3887" fmla="*/ 8924438 w 12192686"/>
                <a:gd name="connsiteY24-3888" fmla="*/ 830310 h 3958655"/>
                <a:gd name="connsiteX25-3889" fmla="*/ 8519516 w 12192686"/>
                <a:gd name="connsiteY25-3890" fmla="*/ 444487 h 3958655"/>
                <a:gd name="connsiteX26-3891" fmla="*/ 8581365 w 12192686"/>
                <a:gd name="connsiteY26-3892" fmla="*/ 139735 h 3958655"/>
                <a:gd name="connsiteX27-3893" fmla="*/ 9307605 w 12192686"/>
                <a:gd name="connsiteY27-3894" fmla="*/ 38326 h 3958655"/>
                <a:gd name="connsiteX28-3895" fmla="*/ 10785470 w 12192686"/>
                <a:gd name="connsiteY28-3896" fmla="*/ 1350 h 3958655"/>
                <a:gd name="connsiteX29-3897" fmla="*/ 11525937 w 12192686"/>
                <a:gd name="connsiteY29-3898" fmla="*/ 0 h 3958655"/>
                <a:gd name="connsiteX0-3899" fmla="*/ 11525937 w 12188178"/>
                <a:gd name="connsiteY0-3900" fmla="*/ 0 h 3958655"/>
                <a:gd name="connsiteX1-3901" fmla="*/ 12187925 w 12188178"/>
                <a:gd name="connsiteY1-3902" fmla="*/ 4762 h 3958655"/>
                <a:gd name="connsiteX2-3903" fmla="*/ 12184665 w 12188178"/>
                <a:gd name="connsiteY2-3904" fmla="*/ 263238 h 3958655"/>
                <a:gd name="connsiteX3-3905" fmla="*/ 11468422 w 12188178"/>
                <a:gd name="connsiteY3-3906" fmla="*/ 268109 h 3958655"/>
                <a:gd name="connsiteX4-3907" fmla="*/ 9519319 w 12188178"/>
                <a:gd name="connsiteY4-3908" fmla="*/ 303737 h 3958655"/>
                <a:gd name="connsiteX5-3909" fmla="*/ 9681931 w 12188178"/>
                <a:gd name="connsiteY5-3910" fmla="*/ 740598 h 3958655"/>
                <a:gd name="connsiteX6-3911" fmla="*/ 9861978 w 12188178"/>
                <a:gd name="connsiteY6-3912" fmla="*/ 1121240 h 3958655"/>
                <a:gd name="connsiteX7-3913" fmla="*/ 9154426 w 12188178"/>
                <a:gd name="connsiteY7-3914" fmla="*/ 1284096 h 3958655"/>
                <a:gd name="connsiteX8-3915" fmla="*/ 5795012 w 12188178"/>
                <a:gd name="connsiteY8-3916" fmla="*/ 1227924 h 3958655"/>
                <a:gd name="connsiteX9-3917" fmla="*/ 6860031 w 12188178"/>
                <a:gd name="connsiteY9-3918" fmla="*/ 1612028 h 3958655"/>
                <a:gd name="connsiteX10-3919" fmla="*/ 8145138 w 12188178"/>
                <a:gd name="connsiteY10-3920" fmla="*/ 2094318 h 3958655"/>
                <a:gd name="connsiteX11-3921" fmla="*/ 8448507 w 12188178"/>
                <a:gd name="connsiteY11-3922" fmla="*/ 2897139 h 3958655"/>
                <a:gd name="connsiteX12-3923" fmla="*/ 6520392 w 12188178"/>
                <a:gd name="connsiteY12-3924" fmla="*/ 3641544 h 3958655"/>
                <a:gd name="connsiteX13-3925" fmla="*/ 219900 w 12188178"/>
                <a:gd name="connsiteY13-3926" fmla="*/ 3940531 h 3958655"/>
                <a:gd name="connsiteX14-3927" fmla="*/ 0 w 12188178"/>
                <a:gd name="connsiteY14-3928" fmla="*/ 3922806 h 3958655"/>
                <a:gd name="connsiteX15-3929" fmla="*/ 0 w 12188178"/>
                <a:gd name="connsiteY15-3930" fmla="*/ 2709797 h 3958655"/>
                <a:gd name="connsiteX16-3931" fmla="*/ 131780 w 12188178"/>
                <a:gd name="connsiteY16-3932" fmla="*/ 2697159 h 3958655"/>
                <a:gd name="connsiteX17-3933" fmla="*/ 2991322 w 12188178"/>
                <a:gd name="connsiteY17-3934" fmla="*/ 2650897 h 3958655"/>
                <a:gd name="connsiteX18-3935" fmla="*/ 6332390 w 12188178"/>
                <a:gd name="connsiteY18-3936" fmla="*/ 2520054 h 3958655"/>
                <a:gd name="connsiteX19-3937" fmla="*/ 5780502 w 12188178"/>
                <a:gd name="connsiteY19-3938" fmla="*/ 2089925 h 3958655"/>
                <a:gd name="connsiteX20-3939" fmla="*/ 4338189 w 12188178"/>
                <a:gd name="connsiteY20-3940" fmla="*/ 1611336 h 3958655"/>
                <a:gd name="connsiteX21-3941" fmla="*/ 4136099 w 12188178"/>
                <a:gd name="connsiteY21-3942" fmla="*/ 1094360 h 3958655"/>
                <a:gd name="connsiteX22-3943" fmla="*/ 5223483 w 12188178"/>
                <a:gd name="connsiteY22-3944" fmla="*/ 841291 h 3958655"/>
                <a:gd name="connsiteX23-3945" fmla="*/ 6609410 w 12188178"/>
                <a:gd name="connsiteY23-3946" fmla="*/ 774926 h 3958655"/>
                <a:gd name="connsiteX24-3947" fmla="*/ 8924438 w 12188178"/>
                <a:gd name="connsiteY24-3948" fmla="*/ 830310 h 3958655"/>
                <a:gd name="connsiteX25-3949" fmla="*/ 8519516 w 12188178"/>
                <a:gd name="connsiteY25-3950" fmla="*/ 444487 h 3958655"/>
                <a:gd name="connsiteX26-3951" fmla="*/ 8581365 w 12188178"/>
                <a:gd name="connsiteY26-3952" fmla="*/ 139735 h 3958655"/>
                <a:gd name="connsiteX27-3953" fmla="*/ 9307605 w 12188178"/>
                <a:gd name="connsiteY27-3954" fmla="*/ 38326 h 3958655"/>
                <a:gd name="connsiteX28-3955" fmla="*/ 10785470 w 12188178"/>
                <a:gd name="connsiteY28-3956" fmla="*/ 1350 h 3958655"/>
                <a:gd name="connsiteX29-3957" fmla="*/ 11525937 w 12188178"/>
                <a:gd name="connsiteY29-3958" fmla="*/ 0 h 3958655"/>
                <a:gd name="connsiteX0-3959" fmla="*/ 11525937 w 12188178"/>
                <a:gd name="connsiteY0-3960" fmla="*/ 14692 h 3957305"/>
                <a:gd name="connsiteX1-3961" fmla="*/ 12187925 w 12188178"/>
                <a:gd name="connsiteY1-3962" fmla="*/ 3412 h 3957305"/>
                <a:gd name="connsiteX2-3963" fmla="*/ 12184665 w 12188178"/>
                <a:gd name="connsiteY2-3964" fmla="*/ 261888 h 3957305"/>
                <a:gd name="connsiteX3-3965" fmla="*/ 11468422 w 12188178"/>
                <a:gd name="connsiteY3-3966" fmla="*/ 266759 h 3957305"/>
                <a:gd name="connsiteX4-3967" fmla="*/ 9519319 w 12188178"/>
                <a:gd name="connsiteY4-3968" fmla="*/ 302387 h 3957305"/>
                <a:gd name="connsiteX5-3969" fmla="*/ 9681931 w 12188178"/>
                <a:gd name="connsiteY5-3970" fmla="*/ 739248 h 3957305"/>
                <a:gd name="connsiteX6-3971" fmla="*/ 9861978 w 12188178"/>
                <a:gd name="connsiteY6-3972" fmla="*/ 1119890 h 3957305"/>
                <a:gd name="connsiteX7-3973" fmla="*/ 9154426 w 12188178"/>
                <a:gd name="connsiteY7-3974" fmla="*/ 1282746 h 3957305"/>
                <a:gd name="connsiteX8-3975" fmla="*/ 5795012 w 12188178"/>
                <a:gd name="connsiteY8-3976" fmla="*/ 1226574 h 3957305"/>
                <a:gd name="connsiteX9-3977" fmla="*/ 6860031 w 12188178"/>
                <a:gd name="connsiteY9-3978" fmla="*/ 1610678 h 3957305"/>
                <a:gd name="connsiteX10-3979" fmla="*/ 8145138 w 12188178"/>
                <a:gd name="connsiteY10-3980" fmla="*/ 2092968 h 3957305"/>
                <a:gd name="connsiteX11-3981" fmla="*/ 8448507 w 12188178"/>
                <a:gd name="connsiteY11-3982" fmla="*/ 2895789 h 3957305"/>
                <a:gd name="connsiteX12-3983" fmla="*/ 6520392 w 12188178"/>
                <a:gd name="connsiteY12-3984" fmla="*/ 3640194 h 3957305"/>
                <a:gd name="connsiteX13-3985" fmla="*/ 219900 w 12188178"/>
                <a:gd name="connsiteY13-3986" fmla="*/ 3939181 h 3957305"/>
                <a:gd name="connsiteX14-3987" fmla="*/ 0 w 12188178"/>
                <a:gd name="connsiteY14-3988" fmla="*/ 3921456 h 3957305"/>
                <a:gd name="connsiteX15-3989" fmla="*/ 0 w 12188178"/>
                <a:gd name="connsiteY15-3990" fmla="*/ 2708447 h 3957305"/>
                <a:gd name="connsiteX16-3991" fmla="*/ 131780 w 12188178"/>
                <a:gd name="connsiteY16-3992" fmla="*/ 2695809 h 3957305"/>
                <a:gd name="connsiteX17-3993" fmla="*/ 2991322 w 12188178"/>
                <a:gd name="connsiteY17-3994" fmla="*/ 2649547 h 3957305"/>
                <a:gd name="connsiteX18-3995" fmla="*/ 6332390 w 12188178"/>
                <a:gd name="connsiteY18-3996" fmla="*/ 2518704 h 3957305"/>
                <a:gd name="connsiteX19-3997" fmla="*/ 5780502 w 12188178"/>
                <a:gd name="connsiteY19-3998" fmla="*/ 2088575 h 3957305"/>
                <a:gd name="connsiteX20-3999" fmla="*/ 4338189 w 12188178"/>
                <a:gd name="connsiteY20-4000" fmla="*/ 1609986 h 3957305"/>
                <a:gd name="connsiteX21-4001" fmla="*/ 4136099 w 12188178"/>
                <a:gd name="connsiteY21-4002" fmla="*/ 1093010 h 3957305"/>
                <a:gd name="connsiteX22-4003" fmla="*/ 5223483 w 12188178"/>
                <a:gd name="connsiteY22-4004" fmla="*/ 839941 h 3957305"/>
                <a:gd name="connsiteX23-4005" fmla="*/ 6609410 w 12188178"/>
                <a:gd name="connsiteY23-4006" fmla="*/ 773576 h 3957305"/>
                <a:gd name="connsiteX24-4007" fmla="*/ 8924438 w 12188178"/>
                <a:gd name="connsiteY24-4008" fmla="*/ 828960 h 3957305"/>
                <a:gd name="connsiteX25-4009" fmla="*/ 8519516 w 12188178"/>
                <a:gd name="connsiteY25-4010" fmla="*/ 443137 h 3957305"/>
                <a:gd name="connsiteX26-4011" fmla="*/ 8581365 w 12188178"/>
                <a:gd name="connsiteY26-4012" fmla="*/ 138385 h 3957305"/>
                <a:gd name="connsiteX27-4013" fmla="*/ 9307605 w 12188178"/>
                <a:gd name="connsiteY27-4014" fmla="*/ 36976 h 3957305"/>
                <a:gd name="connsiteX28-4015" fmla="*/ 10785470 w 12188178"/>
                <a:gd name="connsiteY28-4016" fmla="*/ 0 h 3957305"/>
                <a:gd name="connsiteX29-4017" fmla="*/ 11525937 w 12188178"/>
                <a:gd name="connsiteY29-4018" fmla="*/ 14692 h 3957305"/>
                <a:gd name="connsiteX0-4019" fmla="*/ 10785470 w 12188178"/>
                <a:gd name="connsiteY0-4020" fmla="*/ 0 h 3957305"/>
                <a:gd name="connsiteX1-4021" fmla="*/ 12187925 w 12188178"/>
                <a:gd name="connsiteY1-4022" fmla="*/ 3412 h 3957305"/>
                <a:gd name="connsiteX2-4023" fmla="*/ 12184665 w 12188178"/>
                <a:gd name="connsiteY2-4024" fmla="*/ 261888 h 3957305"/>
                <a:gd name="connsiteX3-4025" fmla="*/ 11468422 w 12188178"/>
                <a:gd name="connsiteY3-4026" fmla="*/ 266759 h 3957305"/>
                <a:gd name="connsiteX4-4027" fmla="*/ 9519319 w 12188178"/>
                <a:gd name="connsiteY4-4028" fmla="*/ 302387 h 3957305"/>
                <a:gd name="connsiteX5-4029" fmla="*/ 9681931 w 12188178"/>
                <a:gd name="connsiteY5-4030" fmla="*/ 739248 h 3957305"/>
                <a:gd name="connsiteX6-4031" fmla="*/ 9861978 w 12188178"/>
                <a:gd name="connsiteY6-4032" fmla="*/ 1119890 h 3957305"/>
                <a:gd name="connsiteX7-4033" fmla="*/ 9154426 w 12188178"/>
                <a:gd name="connsiteY7-4034" fmla="*/ 1282746 h 3957305"/>
                <a:gd name="connsiteX8-4035" fmla="*/ 5795012 w 12188178"/>
                <a:gd name="connsiteY8-4036" fmla="*/ 1226574 h 3957305"/>
                <a:gd name="connsiteX9-4037" fmla="*/ 6860031 w 12188178"/>
                <a:gd name="connsiteY9-4038" fmla="*/ 1610678 h 3957305"/>
                <a:gd name="connsiteX10-4039" fmla="*/ 8145138 w 12188178"/>
                <a:gd name="connsiteY10-4040" fmla="*/ 2092968 h 3957305"/>
                <a:gd name="connsiteX11-4041" fmla="*/ 8448507 w 12188178"/>
                <a:gd name="connsiteY11-4042" fmla="*/ 2895789 h 3957305"/>
                <a:gd name="connsiteX12-4043" fmla="*/ 6520392 w 12188178"/>
                <a:gd name="connsiteY12-4044" fmla="*/ 3640194 h 3957305"/>
                <a:gd name="connsiteX13-4045" fmla="*/ 219900 w 12188178"/>
                <a:gd name="connsiteY13-4046" fmla="*/ 3939181 h 3957305"/>
                <a:gd name="connsiteX14-4047" fmla="*/ 0 w 12188178"/>
                <a:gd name="connsiteY14-4048" fmla="*/ 3921456 h 3957305"/>
                <a:gd name="connsiteX15-4049" fmla="*/ 0 w 12188178"/>
                <a:gd name="connsiteY15-4050" fmla="*/ 2708447 h 3957305"/>
                <a:gd name="connsiteX16-4051" fmla="*/ 131780 w 12188178"/>
                <a:gd name="connsiteY16-4052" fmla="*/ 2695809 h 3957305"/>
                <a:gd name="connsiteX17-4053" fmla="*/ 2991322 w 12188178"/>
                <a:gd name="connsiteY17-4054" fmla="*/ 2649547 h 3957305"/>
                <a:gd name="connsiteX18-4055" fmla="*/ 6332390 w 12188178"/>
                <a:gd name="connsiteY18-4056" fmla="*/ 2518704 h 3957305"/>
                <a:gd name="connsiteX19-4057" fmla="*/ 5780502 w 12188178"/>
                <a:gd name="connsiteY19-4058" fmla="*/ 2088575 h 3957305"/>
                <a:gd name="connsiteX20-4059" fmla="*/ 4338189 w 12188178"/>
                <a:gd name="connsiteY20-4060" fmla="*/ 1609986 h 3957305"/>
                <a:gd name="connsiteX21-4061" fmla="*/ 4136099 w 12188178"/>
                <a:gd name="connsiteY21-4062" fmla="*/ 1093010 h 3957305"/>
                <a:gd name="connsiteX22-4063" fmla="*/ 5223483 w 12188178"/>
                <a:gd name="connsiteY22-4064" fmla="*/ 839941 h 3957305"/>
                <a:gd name="connsiteX23-4065" fmla="*/ 6609410 w 12188178"/>
                <a:gd name="connsiteY23-4066" fmla="*/ 773576 h 3957305"/>
                <a:gd name="connsiteX24-4067" fmla="*/ 8924438 w 12188178"/>
                <a:gd name="connsiteY24-4068" fmla="*/ 828960 h 3957305"/>
                <a:gd name="connsiteX25-4069" fmla="*/ 8519516 w 12188178"/>
                <a:gd name="connsiteY25-4070" fmla="*/ 443137 h 3957305"/>
                <a:gd name="connsiteX26-4071" fmla="*/ 8581365 w 12188178"/>
                <a:gd name="connsiteY26-4072" fmla="*/ 138385 h 3957305"/>
                <a:gd name="connsiteX27-4073" fmla="*/ 9307605 w 12188178"/>
                <a:gd name="connsiteY27-4074" fmla="*/ 36976 h 3957305"/>
                <a:gd name="connsiteX28-4075" fmla="*/ 10785470 w 12188178"/>
                <a:gd name="connsiteY28-4076" fmla="*/ 0 h 3957305"/>
                <a:gd name="connsiteX0-4077" fmla="*/ 10785470 w 12188178"/>
                <a:gd name="connsiteY0-4078" fmla="*/ 0 h 3957305"/>
                <a:gd name="connsiteX1-4079" fmla="*/ 12187925 w 12188178"/>
                <a:gd name="connsiteY1-4080" fmla="*/ 3412 h 3957305"/>
                <a:gd name="connsiteX2-4081" fmla="*/ 12184665 w 12188178"/>
                <a:gd name="connsiteY2-4082" fmla="*/ 261888 h 3957305"/>
                <a:gd name="connsiteX3-4083" fmla="*/ 11468422 w 12188178"/>
                <a:gd name="connsiteY3-4084" fmla="*/ 266759 h 3957305"/>
                <a:gd name="connsiteX4-4085" fmla="*/ 9519319 w 12188178"/>
                <a:gd name="connsiteY4-4086" fmla="*/ 302387 h 3957305"/>
                <a:gd name="connsiteX5-4087" fmla="*/ 9861978 w 12188178"/>
                <a:gd name="connsiteY5-4088" fmla="*/ 1119890 h 3957305"/>
                <a:gd name="connsiteX6-4089" fmla="*/ 9154426 w 12188178"/>
                <a:gd name="connsiteY6-4090" fmla="*/ 1282746 h 3957305"/>
                <a:gd name="connsiteX7-4091" fmla="*/ 5795012 w 12188178"/>
                <a:gd name="connsiteY7-4092" fmla="*/ 1226574 h 3957305"/>
                <a:gd name="connsiteX8-4093" fmla="*/ 6860031 w 12188178"/>
                <a:gd name="connsiteY8-4094" fmla="*/ 1610678 h 3957305"/>
                <a:gd name="connsiteX9-4095" fmla="*/ 8145138 w 12188178"/>
                <a:gd name="connsiteY9-4096" fmla="*/ 2092968 h 3957305"/>
                <a:gd name="connsiteX10-4097" fmla="*/ 8448507 w 12188178"/>
                <a:gd name="connsiteY10-4098" fmla="*/ 2895789 h 3957305"/>
                <a:gd name="connsiteX11-4099" fmla="*/ 6520392 w 12188178"/>
                <a:gd name="connsiteY11-4100" fmla="*/ 3640194 h 3957305"/>
                <a:gd name="connsiteX12-4101" fmla="*/ 219900 w 12188178"/>
                <a:gd name="connsiteY12-4102" fmla="*/ 3939181 h 3957305"/>
                <a:gd name="connsiteX13-4103" fmla="*/ 0 w 12188178"/>
                <a:gd name="connsiteY13-4104" fmla="*/ 3921456 h 3957305"/>
                <a:gd name="connsiteX14-4105" fmla="*/ 0 w 12188178"/>
                <a:gd name="connsiteY14-4106" fmla="*/ 2708447 h 3957305"/>
                <a:gd name="connsiteX15-4107" fmla="*/ 131780 w 12188178"/>
                <a:gd name="connsiteY15-4108" fmla="*/ 2695809 h 3957305"/>
                <a:gd name="connsiteX16-4109" fmla="*/ 2991322 w 12188178"/>
                <a:gd name="connsiteY16-4110" fmla="*/ 2649547 h 3957305"/>
                <a:gd name="connsiteX17-4111" fmla="*/ 6332390 w 12188178"/>
                <a:gd name="connsiteY17-4112" fmla="*/ 2518704 h 3957305"/>
                <a:gd name="connsiteX18-4113" fmla="*/ 5780502 w 12188178"/>
                <a:gd name="connsiteY18-4114" fmla="*/ 2088575 h 3957305"/>
                <a:gd name="connsiteX19-4115" fmla="*/ 4338189 w 12188178"/>
                <a:gd name="connsiteY19-4116" fmla="*/ 1609986 h 3957305"/>
                <a:gd name="connsiteX20-4117" fmla="*/ 4136099 w 12188178"/>
                <a:gd name="connsiteY20-4118" fmla="*/ 1093010 h 3957305"/>
                <a:gd name="connsiteX21-4119" fmla="*/ 5223483 w 12188178"/>
                <a:gd name="connsiteY21-4120" fmla="*/ 839941 h 3957305"/>
                <a:gd name="connsiteX22-4121" fmla="*/ 6609410 w 12188178"/>
                <a:gd name="connsiteY22-4122" fmla="*/ 773576 h 3957305"/>
                <a:gd name="connsiteX23-4123" fmla="*/ 8924438 w 12188178"/>
                <a:gd name="connsiteY23-4124" fmla="*/ 828960 h 3957305"/>
                <a:gd name="connsiteX24-4125" fmla="*/ 8519516 w 12188178"/>
                <a:gd name="connsiteY24-4126" fmla="*/ 443137 h 3957305"/>
                <a:gd name="connsiteX25-4127" fmla="*/ 8581365 w 12188178"/>
                <a:gd name="connsiteY25-4128" fmla="*/ 138385 h 3957305"/>
                <a:gd name="connsiteX26-4129" fmla="*/ 9307605 w 12188178"/>
                <a:gd name="connsiteY26-4130" fmla="*/ 36976 h 3957305"/>
                <a:gd name="connsiteX27-4131" fmla="*/ 10785470 w 12188178"/>
                <a:gd name="connsiteY27-4132" fmla="*/ 0 h 3957305"/>
                <a:gd name="connsiteX0-4133" fmla="*/ 10785470 w 12188178"/>
                <a:gd name="connsiteY0-4134" fmla="*/ 0 h 3957305"/>
                <a:gd name="connsiteX1-4135" fmla="*/ 12187925 w 12188178"/>
                <a:gd name="connsiteY1-4136" fmla="*/ 3412 h 3957305"/>
                <a:gd name="connsiteX2-4137" fmla="*/ 12184665 w 12188178"/>
                <a:gd name="connsiteY2-4138" fmla="*/ 261888 h 3957305"/>
                <a:gd name="connsiteX3-4139" fmla="*/ 11468422 w 12188178"/>
                <a:gd name="connsiteY3-4140" fmla="*/ 266759 h 3957305"/>
                <a:gd name="connsiteX4-4141" fmla="*/ 9519319 w 12188178"/>
                <a:gd name="connsiteY4-4142" fmla="*/ 302387 h 3957305"/>
                <a:gd name="connsiteX5-4143" fmla="*/ 9942188 w 12188178"/>
                <a:gd name="connsiteY5-4144" fmla="*/ 999575 h 3957305"/>
                <a:gd name="connsiteX6-4145" fmla="*/ 9154426 w 12188178"/>
                <a:gd name="connsiteY6-4146" fmla="*/ 1282746 h 3957305"/>
                <a:gd name="connsiteX7-4147" fmla="*/ 5795012 w 12188178"/>
                <a:gd name="connsiteY7-4148" fmla="*/ 1226574 h 3957305"/>
                <a:gd name="connsiteX8-4149" fmla="*/ 6860031 w 12188178"/>
                <a:gd name="connsiteY8-4150" fmla="*/ 1610678 h 3957305"/>
                <a:gd name="connsiteX9-4151" fmla="*/ 8145138 w 12188178"/>
                <a:gd name="connsiteY9-4152" fmla="*/ 2092968 h 3957305"/>
                <a:gd name="connsiteX10-4153" fmla="*/ 8448507 w 12188178"/>
                <a:gd name="connsiteY10-4154" fmla="*/ 2895789 h 3957305"/>
                <a:gd name="connsiteX11-4155" fmla="*/ 6520392 w 12188178"/>
                <a:gd name="connsiteY11-4156" fmla="*/ 3640194 h 3957305"/>
                <a:gd name="connsiteX12-4157" fmla="*/ 219900 w 12188178"/>
                <a:gd name="connsiteY12-4158" fmla="*/ 3939181 h 3957305"/>
                <a:gd name="connsiteX13-4159" fmla="*/ 0 w 12188178"/>
                <a:gd name="connsiteY13-4160" fmla="*/ 3921456 h 3957305"/>
                <a:gd name="connsiteX14-4161" fmla="*/ 0 w 12188178"/>
                <a:gd name="connsiteY14-4162" fmla="*/ 2708447 h 3957305"/>
                <a:gd name="connsiteX15-4163" fmla="*/ 131780 w 12188178"/>
                <a:gd name="connsiteY15-4164" fmla="*/ 2695809 h 3957305"/>
                <a:gd name="connsiteX16-4165" fmla="*/ 2991322 w 12188178"/>
                <a:gd name="connsiteY16-4166" fmla="*/ 2649547 h 3957305"/>
                <a:gd name="connsiteX17-4167" fmla="*/ 6332390 w 12188178"/>
                <a:gd name="connsiteY17-4168" fmla="*/ 2518704 h 3957305"/>
                <a:gd name="connsiteX18-4169" fmla="*/ 5780502 w 12188178"/>
                <a:gd name="connsiteY18-4170" fmla="*/ 2088575 h 3957305"/>
                <a:gd name="connsiteX19-4171" fmla="*/ 4338189 w 12188178"/>
                <a:gd name="connsiteY19-4172" fmla="*/ 1609986 h 3957305"/>
                <a:gd name="connsiteX20-4173" fmla="*/ 4136099 w 12188178"/>
                <a:gd name="connsiteY20-4174" fmla="*/ 1093010 h 3957305"/>
                <a:gd name="connsiteX21-4175" fmla="*/ 5223483 w 12188178"/>
                <a:gd name="connsiteY21-4176" fmla="*/ 839941 h 3957305"/>
                <a:gd name="connsiteX22-4177" fmla="*/ 6609410 w 12188178"/>
                <a:gd name="connsiteY22-4178" fmla="*/ 773576 h 3957305"/>
                <a:gd name="connsiteX23-4179" fmla="*/ 8924438 w 12188178"/>
                <a:gd name="connsiteY23-4180" fmla="*/ 828960 h 3957305"/>
                <a:gd name="connsiteX24-4181" fmla="*/ 8519516 w 12188178"/>
                <a:gd name="connsiteY24-4182" fmla="*/ 443137 h 3957305"/>
                <a:gd name="connsiteX25-4183" fmla="*/ 8581365 w 12188178"/>
                <a:gd name="connsiteY25-4184" fmla="*/ 138385 h 3957305"/>
                <a:gd name="connsiteX26-4185" fmla="*/ 9307605 w 12188178"/>
                <a:gd name="connsiteY26-4186" fmla="*/ 36976 h 3957305"/>
                <a:gd name="connsiteX27-4187" fmla="*/ 10785470 w 12188178"/>
                <a:gd name="connsiteY27-4188" fmla="*/ 0 h 3957305"/>
                <a:gd name="connsiteX0-4189" fmla="*/ 10785470 w 12188178"/>
                <a:gd name="connsiteY0-4190" fmla="*/ 0 h 3957305"/>
                <a:gd name="connsiteX1-4191" fmla="*/ 12187925 w 12188178"/>
                <a:gd name="connsiteY1-4192" fmla="*/ 3412 h 3957305"/>
                <a:gd name="connsiteX2-4193" fmla="*/ 12184665 w 12188178"/>
                <a:gd name="connsiteY2-4194" fmla="*/ 261888 h 3957305"/>
                <a:gd name="connsiteX3-4195" fmla="*/ 11468422 w 12188178"/>
                <a:gd name="connsiteY3-4196" fmla="*/ 266759 h 3957305"/>
                <a:gd name="connsiteX4-4197" fmla="*/ 9519319 w 12188178"/>
                <a:gd name="connsiteY4-4198" fmla="*/ 302387 h 3957305"/>
                <a:gd name="connsiteX5-4199" fmla="*/ 10030420 w 12188178"/>
                <a:gd name="connsiteY5-4200" fmla="*/ 991554 h 3957305"/>
                <a:gd name="connsiteX6-4201" fmla="*/ 9154426 w 12188178"/>
                <a:gd name="connsiteY6-4202" fmla="*/ 1282746 h 3957305"/>
                <a:gd name="connsiteX7-4203" fmla="*/ 5795012 w 12188178"/>
                <a:gd name="connsiteY7-4204" fmla="*/ 1226574 h 3957305"/>
                <a:gd name="connsiteX8-4205" fmla="*/ 6860031 w 12188178"/>
                <a:gd name="connsiteY8-4206" fmla="*/ 1610678 h 3957305"/>
                <a:gd name="connsiteX9-4207" fmla="*/ 8145138 w 12188178"/>
                <a:gd name="connsiteY9-4208" fmla="*/ 2092968 h 3957305"/>
                <a:gd name="connsiteX10-4209" fmla="*/ 8448507 w 12188178"/>
                <a:gd name="connsiteY10-4210" fmla="*/ 2895789 h 3957305"/>
                <a:gd name="connsiteX11-4211" fmla="*/ 6520392 w 12188178"/>
                <a:gd name="connsiteY11-4212" fmla="*/ 3640194 h 3957305"/>
                <a:gd name="connsiteX12-4213" fmla="*/ 219900 w 12188178"/>
                <a:gd name="connsiteY12-4214" fmla="*/ 3939181 h 3957305"/>
                <a:gd name="connsiteX13-4215" fmla="*/ 0 w 12188178"/>
                <a:gd name="connsiteY13-4216" fmla="*/ 3921456 h 3957305"/>
                <a:gd name="connsiteX14-4217" fmla="*/ 0 w 12188178"/>
                <a:gd name="connsiteY14-4218" fmla="*/ 2708447 h 3957305"/>
                <a:gd name="connsiteX15-4219" fmla="*/ 131780 w 12188178"/>
                <a:gd name="connsiteY15-4220" fmla="*/ 2695809 h 3957305"/>
                <a:gd name="connsiteX16-4221" fmla="*/ 2991322 w 12188178"/>
                <a:gd name="connsiteY16-4222" fmla="*/ 2649547 h 3957305"/>
                <a:gd name="connsiteX17-4223" fmla="*/ 6332390 w 12188178"/>
                <a:gd name="connsiteY17-4224" fmla="*/ 2518704 h 3957305"/>
                <a:gd name="connsiteX18-4225" fmla="*/ 5780502 w 12188178"/>
                <a:gd name="connsiteY18-4226" fmla="*/ 2088575 h 3957305"/>
                <a:gd name="connsiteX19-4227" fmla="*/ 4338189 w 12188178"/>
                <a:gd name="connsiteY19-4228" fmla="*/ 1609986 h 3957305"/>
                <a:gd name="connsiteX20-4229" fmla="*/ 4136099 w 12188178"/>
                <a:gd name="connsiteY20-4230" fmla="*/ 1093010 h 3957305"/>
                <a:gd name="connsiteX21-4231" fmla="*/ 5223483 w 12188178"/>
                <a:gd name="connsiteY21-4232" fmla="*/ 839941 h 3957305"/>
                <a:gd name="connsiteX22-4233" fmla="*/ 6609410 w 12188178"/>
                <a:gd name="connsiteY22-4234" fmla="*/ 773576 h 3957305"/>
                <a:gd name="connsiteX23-4235" fmla="*/ 8924438 w 12188178"/>
                <a:gd name="connsiteY23-4236" fmla="*/ 828960 h 3957305"/>
                <a:gd name="connsiteX24-4237" fmla="*/ 8519516 w 12188178"/>
                <a:gd name="connsiteY24-4238" fmla="*/ 443137 h 3957305"/>
                <a:gd name="connsiteX25-4239" fmla="*/ 8581365 w 12188178"/>
                <a:gd name="connsiteY25-4240" fmla="*/ 138385 h 3957305"/>
                <a:gd name="connsiteX26-4241" fmla="*/ 9307605 w 12188178"/>
                <a:gd name="connsiteY26-4242" fmla="*/ 36976 h 3957305"/>
                <a:gd name="connsiteX27-4243" fmla="*/ 10785470 w 12188178"/>
                <a:gd name="connsiteY27-4244" fmla="*/ 0 h 3957305"/>
                <a:gd name="connsiteX0-4245" fmla="*/ 10785470 w 12188178"/>
                <a:gd name="connsiteY0-4246" fmla="*/ 0 h 3957305"/>
                <a:gd name="connsiteX1-4247" fmla="*/ 12187925 w 12188178"/>
                <a:gd name="connsiteY1-4248" fmla="*/ 3412 h 3957305"/>
                <a:gd name="connsiteX2-4249" fmla="*/ 12184665 w 12188178"/>
                <a:gd name="connsiteY2-4250" fmla="*/ 261888 h 3957305"/>
                <a:gd name="connsiteX3-4251" fmla="*/ 11468422 w 12188178"/>
                <a:gd name="connsiteY3-4252" fmla="*/ 266759 h 3957305"/>
                <a:gd name="connsiteX4-4253" fmla="*/ 9519319 w 12188178"/>
                <a:gd name="connsiteY4-4254" fmla="*/ 302387 h 3957305"/>
                <a:gd name="connsiteX5-4255" fmla="*/ 10030420 w 12188178"/>
                <a:gd name="connsiteY5-4256" fmla="*/ 991554 h 3957305"/>
                <a:gd name="connsiteX6-4257" fmla="*/ 9154426 w 12188178"/>
                <a:gd name="connsiteY6-4258" fmla="*/ 1282746 h 3957305"/>
                <a:gd name="connsiteX7-4259" fmla="*/ 5795012 w 12188178"/>
                <a:gd name="connsiteY7-4260" fmla="*/ 1226574 h 3957305"/>
                <a:gd name="connsiteX8-4261" fmla="*/ 6860031 w 12188178"/>
                <a:gd name="connsiteY8-4262" fmla="*/ 1610678 h 3957305"/>
                <a:gd name="connsiteX9-4263" fmla="*/ 8145138 w 12188178"/>
                <a:gd name="connsiteY9-4264" fmla="*/ 2092968 h 3957305"/>
                <a:gd name="connsiteX10-4265" fmla="*/ 8448507 w 12188178"/>
                <a:gd name="connsiteY10-4266" fmla="*/ 2895789 h 3957305"/>
                <a:gd name="connsiteX11-4267" fmla="*/ 6520392 w 12188178"/>
                <a:gd name="connsiteY11-4268" fmla="*/ 3640194 h 3957305"/>
                <a:gd name="connsiteX12-4269" fmla="*/ 219900 w 12188178"/>
                <a:gd name="connsiteY12-4270" fmla="*/ 3939181 h 3957305"/>
                <a:gd name="connsiteX13-4271" fmla="*/ 0 w 12188178"/>
                <a:gd name="connsiteY13-4272" fmla="*/ 3921456 h 3957305"/>
                <a:gd name="connsiteX14-4273" fmla="*/ 0 w 12188178"/>
                <a:gd name="connsiteY14-4274" fmla="*/ 2708447 h 3957305"/>
                <a:gd name="connsiteX15-4275" fmla="*/ 131780 w 12188178"/>
                <a:gd name="connsiteY15-4276" fmla="*/ 2695809 h 3957305"/>
                <a:gd name="connsiteX16-4277" fmla="*/ 2991322 w 12188178"/>
                <a:gd name="connsiteY16-4278" fmla="*/ 2649547 h 3957305"/>
                <a:gd name="connsiteX17-4279" fmla="*/ 6332390 w 12188178"/>
                <a:gd name="connsiteY17-4280" fmla="*/ 2518704 h 3957305"/>
                <a:gd name="connsiteX18-4281" fmla="*/ 5780502 w 12188178"/>
                <a:gd name="connsiteY18-4282" fmla="*/ 2088575 h 3957305"/>
                <a:gd name="connsiteX19-4283" fmla="*/ 4338189 w 12188178"/>
                <a:gd name="connsiteY19-4284" fmla="*/ 1609986 h 3957305"/>
                <a:gd name="connsiteX20-4285" fmla="*/ 4136099 w 12188178"/>
                <a:gd name="connsiteY20-4286" fmla="*/ 1093010 h 3957305"/>
                <a:gd name="connsiteX21-4287" fmla="*/ 5223483 w 12188178"/>
                <a:gd name="connsiteY21-4288" fmla="*/ 839941 h 3957305"/>
                <a:gd name="connsiteX22-4289" fmla="*/ 6609410 w 12188178"/>
                <a:gd name="connsiteY22-4290" fmla="*/ 773576 h 3957305"/>
                <a:gd name="connsiteX23-4291" fmla="*/ 8924438 w 12188178"/>
                <a:gd name="connsiteY23-4292" fmla="*/ 828960 h 3957305"/>
                <a:gd name="connsiteX24-4293" fmla="*/ 8519516 w 12188178"/>
                <a:gd name="connsiteY24-4294" fmla="*/ 443137 h 3957305"/>
                <a:gd name="connsiteX25-4295" fmla="*/ 8581365 w 12188178"/>
                <a:gd name="connsiteY25-4296" fmla="*/ 138385 h 3957305"/>
                <a:gd name="connsiteX26-4297" fmla="*/ 9307605 w 12188178"/>
                <a:gd name="connsiteY26-4298" fmla="*/ 36976 h 3957305"/>
                <a:gd name="connsiteX27-4299" fmla="*/ 10785470 w 12188178"/>
                <a:gd name="connsiteY27-4300" fmla="*/ 0 h 3957305"/>
                <a:gd name="connsiteX0-4301" fmla="*/ 10785470 w 12188178"/>
                <a:gd name="connsiteY0-4302" fmla="*/ 0 h 3957305"/>
                <a:gd name="connsiteX1-4303" fmla="*/ 12187925 w 12188178"/>
                <a:gd name="connsiteY1-4304" fmla="*/ 3412 h 3957305"/>
                <a:gd name="connsiteX2-4305" fmla="*/ 12184665 w 12188178"/>
                <a:gd name="connsiteY2-4306" fmla="*/ 261888 h 3957305"/>
                <a:gd name="connsiteX3-4307" fmla="*/ 11468422 w 12188178"/>
                <a:gd name="connsiteY3-4308" fmla="*/ 266759 h 3957305"/>
                <a:gd name="connsiteX4-4309" fmla="*/ 9519319 w 12188178"/>
                <a:gd name="connsiteY4-4310" fmla="*/ 302387 h 3957305"/>
                <a:gd name="connsiteX5-4311" fmla="*/ 10030420 w 12188178"/>
                <a:gd name="connsiteY5-4312" fmla="*/ 991554 h 3957305"/>
                <a:gd name="connsiteX6-4313" fmla="*/ 9154426 w 12188178"/>
                <a:gd name="connsiteY6-4314" fmla="*/ 1282746 h 3957305"/>
                <a:gd name="connsiteX7-4315" fmla="*/ 5795012 w 12188178"/>
                <a:gd name="connsiteY7-4316" fmla="*/ 1226574 h 3957305"/>
                <a:gd name="connsiteX8-4317" fmla="*/ 6860031 w 12188178"/>
                <a:gd name="connsiteY8-4318" fmla="*/ 1610678 h 3957305"/>
                <a:gd name="connsiteX9-4319" fmla="*/ 8145138 w 12188178"/>
                <a:gd name="connsiteY9-4320" fmla="*/ 2092968 h 3957305"/>
                <a:gd name="connsiteX10-4321" fmla="*/ 8448507 w 12188178"/>
                <a:gd name="connsiteY10-4322" fmla="*/ 2895789 h 3957305"/>
                <a:gd name="connsiteX11-4323" fmla="*/ 6520392 w 12188178"/>
                <a:gd name="connsiteY11-4324" fmla="*/ 3640194 h 3957305"/>
                <a:gd name="connsiteX12-4325" fmla="*/ 219900 w 12188178"/>
                <a:gd name="connsiteY12-4326" fmla="*/ 3939181 h 3957305"/>
                <a:gd name="connsiteX13-4327" fmla="*/ 0 w 12188178"/>
                <a:gd name="connsiteY13-4328" fmla="*/ 3921456 h 3957305"/>
                <a:gd name="connsiteX14-4329" fmla="*/ 0 w 12188178"/>
                <a:gd name="connsiteY14-4330" fmla="*/ 2708447 h 3957305"/>
                <a:gd name="connsiteX15-4331" fmla="*/ 131780 w 12188178"/>
                <a:gd name="connsiteY15-4332" fmla="*/ 2695809 h 3957305"/>
                <a:gd name="connsiteX16-4333" fmla="*/ 2991322 w 12188178"/>
                <a:gd name="connsiteY16-4334" fmla="*/ 2649547 h 3957305"/>
                <a:gd name="connsiteX17-4335" fmla="*/ 6332390 w 12188178"/>
                <a:gd name="connsiteY17-4336" fmla="*/ 2518704 h 3957305"/>
                <a:gd name="connsiteX18-4337" fmla="*/ 5780502 w 12188178"/>
                <a:gd name="connsiteY18-4338" fmla="*/ 2088575 h 3957305"/>
                <a:gd name="connsiteX19-4339" fmla="*/ 4338189 w 12188178"/>
                <a:gd name="connsiteY19-4340" fmla="*/ 1609986 h 3957305"/>
                <a:gd name="connsiteX20-4341" fmla="*/ 4136099 w 12188178"/>
                <a:gd name="connsiteY20-4342" fmla="*/ 1093010 h 3957305"/>
                <a:gd name="connsiteX21-4343" fmla="*/ 5223483 w 12188178"/>
                <a:gd name="connsiteY21-4344" fmla="*/ 839941 h 3957305"/>
                <a:gd name="connsiteX22-4345" fmla="*/ 6609410 w 12188178"/>
                <a:gd name="connsiteY22-4346" fmla="*/ 773576 h 3957305"/>
                <a:gd name="connsiteX23-4347" fmla="*/ 8876311 w 12188178"/>
                <a:gd name="connsiteY23-4348" fmla="*/ 861044 h 3957305"/>
                <a:gd name="connsiteX24-4349" fmla="*/ 8519516 w 12188178"/>
                <a:gd name="connsiteY24-4350" fmla="*/ 443137 h 3957305"/>
                <a:gd name="connsiteX25-4351" fmla="*/ 8581365 w 12188178"/>
                <a:gd name="connsiteY25-4352" fmla="*/ 138385 h 3957305"/>
                <a:gd name="connsiteX26-4353" fmla="*/ 9307605 w 12188178"/>
                <a:gd name="connsiteY26-4354" fmla="*/ 36976 h 3957305"/>
                <a:gd name="connsiteX27-4355" fmla="*/ 10785470 w 12188178"/>
                <a:gd name="connsiteY27-4356" fmla="*/ 0 h 3957305"/>
                <a:gd name="connsiteX0-4357" fmla="*/ 10785470 w 12188178"/>
                <a:gd name="connsiteY0-4358" fmla="*/ 0 h 3957305"/>
                <a:gd name="connsiteX1-4359" fmla="*/ 12187925 w 12188178"/>
                <a:gd name="connsiteY1-4360" fmla="*/ 3412 h 3957305"/>
                <a:gd name="connsiteX2-4361" fmla="*/ 12184665 w 12188178"/>
                <a:gd name="connsiteY2-4362" fmla="*/ 261888 h 3957305"/>
                <a:gd name="connsiteX3-4363" fmla="*/ 11468422 w 12188178"/>
                <a:gd name="connsiteY3-4364" fmla="*/ 266759 h 3957305"/>
                <a:gd name="connsiteX4-4365" fmla="*/ 9519319 w 12188178"/>
                <a:gd name="connsiteY4-4366" fmla="*/ 302387 h 3957305"/>
                <a:gd name="connsiteX5-4367" fmla="*/ 10030420 w 12188178"/>
                <a:gd name="connsiteY5-4368" fmla="*/ 991554 h 3957305"/>
                <a:gd name="connsiteX6-4369" fmla="*/ 9154426 w 12188178"/>
                <a:gd name="connsiteY6-4370" fmla="*/ 1282746 h 3957305"/>
                <a:gd name="connsiteX7-4371" fmla="*/ 5795012 w 12188178"/>
                <a:gd name="connsiteY7-4372" fmla="*/ 1226574 h 3957305"/>
                <a:gd name="connsiteX8-4373" fmla="*/ 6860031 w 12188178"/>
                <a:gd name="connsiteY8-4374" fmla="*/ 1610678 h 3957305"/>
                <a:gd name="connsiteX9-4375" fmla="*/ 8145138 w 12188178"/>
                <a:gd name="connsiteY9-4376" fmla="*/ 2092968 h 3957305"/>
                <a:gd name="connsiteX10-4377" fmla="*/ 8448507 w 12188178"/>
                <a:gd name="connsiteY10-4378" fmla="*/ 2895789 h 3957305"/>
                <a:gd name="connsiteX11-4379" fmla="*/ 6520392 w 12188178"/>
                <a:gd name="connsiteY11-4380" fmla="*/ 3640194 h 3957305"/>
                <a:gd name="connsiteX12-4381" fmla="*/ 219900 w 12188178"/>
                <a:gd name="connsiteY12-4382" fmla="*/ 3939181 h 3957305"/>
                <a:gd name="connsiteX13-4383" fmla="*/ 0 w 12188178"/>
                <a:gd name="connsiteY13-4384" fmla="*/ 3921456 h 3957305"/>
                <a:gd name="connsiteX14-4385" fmla="*/ 0 w 12188178"/>
                <a:gd name="connsiteY14-4386" fmla="*/ 2708447 h 3957305"/>
                <a:gd name="connsiteX15-4387" fmla="*/ 131780 w 12188178"/>
                <a:gd name="connsiteY15-4388" fmla="*/ 2695809 h 3957305"/>
                <a:gd name="connsiteX16-4389" fmla="*/ 2991322 w 12188178"/>
                <a:gd name="connsiteY16-4390" fmla="*/ 2649547 h 3957305"/>
                <a:gd name="connsiteX17-4391" fmla="*/ 6332390 w 12188178"/>
                <a:gd name="connsiteY17-4392" fmla="*/ 2518704 h 3957305"/>
                <a:gd name="connsiteX18-4393" fmla="*/ 5780502 w 12188178"/>
                <a:gd name="connsiteY18-4394" fmla="*/ 2088575 h 3957305"/>
                <a:gd name="connsiteX19-4395" fmla="*/ 4338189 w 12188178"/>
                <a:gd name="connsiteY19-4396" fmla="*/ 1609986 h 3957305"/>
                <a:gd name="connsiteX20-4397" fmla="*/ 4136099 w 12188178"/>
                <a:gd name="connsiteY20-4398" fmla="*/ 1093010 h 3957305"/>
                <a:gd name="connsiteX21-4399" fmla="*/ 5223483 w 12188178"/>
                <a:gd name="connsiteY21-4400" fmla="*/ 839941 h 3957305"/>
                <a:gd name="connsiteX22-4401" fmla="*/ 6609410 w 12188178"/>
                <a:gd name="connsiteY22-4402" fmla="*/ 773576 h 3957305"/>
                <a:gd name="connsiteX23-4403" fmla="*/ 8876311 w 12188178"/>
                <a:gd name="connsiteY23-4404" fmla="*/ 861044 h 3957305"/>
                <a:gd name="connsiteX24-4405" fmla="*/ 8519516 w 12188178"/>
                <a:gd name="connsiteY24-4406" fmla="*/ 443137 h 3957305"/>
                <a:gd name="connsiteX25-4407" fmla="*/ 8581365 w 12188178"/>
                <a:gd name="connsiteY25-4408" fmla="*/ 138385 h 3957305"/>
                <a:gd name="connsiteX26-4409" fmla="*/ 9307605 w 12188178"/>
                <a:gd name="connsiteY26-4410" fmla="*/ 36976 h 3957305"/>
                <a:gd name="connsiteX27-4411" fmla="*/ 10785470 w 12188178"/>
                <a:gd name="connsiteY27-4412" fmla="*/ 0 h 3957305"/>
                <a:gd name="connsiteX0-4413" fmla="*/ 10785470 w 12188178"/>
                <a:gd name="connsiteY0-4414" fmla="*/ 0 h 3957305"/>
                <a:gd name="connsiteX1-4415" fmla="*/ 12187925 w 12188178"/>
                <a:gd name="connsiteY1-4416" fmla="*/ 3412 h 3957305"/>
                <a:gd name="connsiteX2-4417" fmla="*/ 12184665 w 12188178"/>
                <a:gd name="connsiteY2-4418" fmla="*/ 261888 h 3957305"/>
                <a:gd name="connsiteX3-4419" fmla="*/ 11468422 w 12188178"/>
                <a:gd name="connsiteY3-4420" fmla="*/ 266759 h 3957305"/>
                <a:gd name="connsiteX4-4421" fmla="*/ 9519319 w 12188178"/>
                <a:gd name="connsiteY4-4422" fmla="*/ 302387 h 3957305"/>
                <a:gd name="connsiteX5-4423" fmla="*/ 10030420 w 12188178"/>
                <a:gd name="connsiteY5-4424" fmla="*/ 991554 h 3957305"/>
                <a:gd name="connsiteX6-4425" fmla="*/ 9154426 w 12188178"/>
                <a:gd name="connsiteY6-4426" fmla="*/ 1282746 h 3957305"/>
                <a:gd name="connsiteX7-4427" fmla="*/ 5795012 w 12188178"/>
                <a:gd name="connsiteY7-4428" fmla="*/ 1226574 h 3957305"/>
                <a:gd name="connsiteX8-4429" fmla="*/ 6860031 w 12188178"/>
                <a:gd name="connsiteY8-4430" fmla="*/ 1610678 h 3957305"/>
                <a:gd name="connsiteX9-4431" fmla="*/ 8145138 w 12188178"/>
                <a:gd name="connsiteY9-4432" fmla="*/ 2092968 h 3957305"/>
                <a:gd name="connsiteX10-4433" fmla="*/ 8448507 w 12188178"/>
                <a:gd name="connsiteY10-4434" fmla="*/ 2895789 h 3957305"/>
                <a:gd name="connsiteX11-4435" fmla="*/ 6520392 w 12188178"/>
                <a:gd name="connsiteY11-4436" fmla="*/ 3640194 h 3957305"/>
                <a:gd name="connsiteX12-4437" fmla="*/ 219900 w 12188178"/>
                <a:gd name="connsiteY12-4438" fmla="*/ 3939181 h 3957305"/>
                <a:gd name="connsiteX13-4439" fmla="*/ 0 w 12188178"/>
                <a:gd name="connsiteY13-4440" fmla="*/ 3921456 h 3957305"/>
                <a:gd name="connsiteX14-4441" fmla="*/ 0 w 12188178"/>
                <a:gd name="connsiteY14-4442" fmla="*/ 2708447 h 3957305"/>
                <a:gd name="connsiteX15-4443" fmla="*/ 131780 w 12188178"/>
                <a:gd name="connsiteY15-4444" fmla="*/ 2695809 h 3957305"/>
                <a:gd name="connsiteX16-4445" fmla="*/ 2991322 w 12188178"/>
                <a:gd name="connsiteY16-4446" fmla="*/ 2649547 h 3957305"/>
                <a:gd name="connsiteX17-4447" fmla="*/ 6332390 w 12188178"/>
                <a:gd name="connsiteY17-4448" fmla="*/ 2518704 h 3957305"/>
                <a:gd name="connsiteX18-4449" fmla="*/ 5780502 w 12188178"/>
                <a:gd name="connsiteY18-4450" fmla="*/ 2088575 h 3957305"/>
                <a:gd name="connsiteX19-4451" fmla="*/ 4338189 w 12188178"/>
                <a:gd name="connsiteY19-4452" fmla="*/ 1609986 h 3957305"/>
                <a:gd name="connsiteX20-4453" fmla="*/ 4136099 w 12188178"/>
                <a:gd name="connsiteY20-4454" fmla="*/ 1093010 h 3957305"/>
                <a:gd name="connsiteX21-4455" fmla="*/ 5223483 w 12188178"/>
                <a:gd name="connsiteY21-4456" fmla="*/ 839941 h 3957305"/>
                <a:gd name="connsiteX22-4457" fmla="*/ 6609410 w 12188178"/>
                <a:gd name="connsiteY22-4458" fmla="*/ 773576 h 3957305"/>
                <a:gd name="connsiteX23-4459" fmla="*/ 9084859 w 12188178"/>
                <a:gd name="connsiteY23-4460" fmla="*/ 893128 h 3957305"/>
                <a:gd name="connsiteX24-4461" fmla="*/ 8519516 w 12188178"/>
                <a:gd name="connsiteY24-4462" fmla="*/ 443137 h 3957305"/>
                <a:gd name="connsiteX25-4463" fmla="*/ 8581365 w 12188178"/>
                <a:gd name="connsiteY25-4464" fmla="*/ 138385 h 3957305"/>
                <a:gd name="connsiteX26-4465" fmla="*/ 9307605 w 12188178"/>
                <a:gd name="connsiteY26-4466" fmla="*/ 36976 h 3957305"/>
                <a:gd name="connsiteX27-4467" fmla="*/ 10785470 w 12188178"/>
                <a:gd name="connsiteY27-4468" fmla="*/ 0 h 3957305"/>
                <a:gd name="connsiteX0-4469" fmla="*/ 10785470 w 12188178"/>
                <a:gd name="connsiteY0-4470" fmla="*/ 0 h 3957305"/>
                <a:gd name="connsiteX1-4471" fmla="*/ 12187925 w 12188178"/>
                <a:gd name="connsiteY1-4472" fmla="*/ 3412 h 3957305"/>
                <a:gd name="connsiteX2-4473" fmla="*/ 12184665 w 12188178"/>
                <a:gd name="connsiteY2-4474" fmla="*/ 261888 h 3957305"/>
                <a:gd name="connsiteX3-4475" fmla="*/ 11468422 w 12188178"/>
                <a:gd name="connsiteY3-4476" fmla="*/ 266759 h 3957305"/>
                <a:gd name="connsiteX4-4477" fmla="*/ 9519319 w 12188178"/>
                <a:gd name="connsiteY4-4478" fmla="*/ 302387 h 3957305"/>
                <a:gd name="connsiteX5-4479" fmla="*/ 10030420 w 12188178"/>
                <a:gd name="connsiteY5-4480" fmla="*/ 991554 h 3957305"/>
                <a:gd name="connsiteX6-4481" fmla="*/ 9154426 w 12188178"/>
                <a:gd name="connsiteY6-4482" fmla="*/ 1282746 h 3957305"/>
                <a:gd name="connsiteX7-4483" fmla="*/ 5795012 w 12188178"/>
                <a:gd name="connsiteY7-4484" fmla="*/ 1226574 h 3957305"/>
                <a:gd name="connsiteX8-4485" fmla="*/ 6860031 w 12188178"/>
                <a:gd name="connsiteY8-4486" fmla="*/ 1610678 h 3957305"/>
                <a:gd name="connsiteX9-4487" fmla="*/ 8145138 w 12188178"/>
                <a:gd name="connsiteY9-4488" fmla="*/ 2092968 h 3957305"/>
                <a:gd name="connsiteX10-4489" fmla="*/ 8448507 w 12188178"/>
                <a:gd name="connsiteY10-4490" fmla="*/ 2895789 h 3957305"/>
                <a:gd name="connsiteX11-4491" fmla="*/ 6520392 w 12188178"/>
                <a:gd name="connsiteY11-4492" fmla="*/ 3640194 h 3957305"/>
                <a:gd name="connsiteX12-4493" fmla="*/ 219900 w 12188178"/>
                <a:gd name="connsiteY12-4494" fmla="*/ 3939181 h 3957305"/>
                <a:gd name="connsiteX13-4495" fmla="*/ 0 w 12188178"/>
                <a:gd name="connsiteY13-4496" fmla="*/ 3921456 h 3957305"/>
                <a:gd name="connsiteX14-4497" fmla="*/ 0 w 12188178"/>
                <a:gd name="connsiteY14-4498" fmla="*/ 2708447 h 3957305"/>
                <a:gd name="connsiteX15-4499" fmla="*/ 131780 w 12188178"/>
                <a:gd name="connsiteY15-4500" fmla="*/ 2695809 h 3957305"/>
                <a:gd name="connsiteX16-4501" fmla="*/ 2991322 w 12188178"/>
                <a:gd name="connsiteY16-4502" fmla="*/ 2649547 h 3957305"/>
                <a:gd name="connsiteX17-4503" fmla="*/ 6332390 w 12188178"/>
                <a:gd name="connsiteY17-4504" fmla="*/ 2518704 h 3957305"/>
                <a:gd name="connsiteX18-4505" fmla="*/ 5780502 w 12188178"/>
                <a:gd name="connsiteY18-4506" fmla="*/ 2088575 h 3957305"/>
                <a:gd name="connsiteX19-4507" fmla="*/ 4338189 w 12188178"/>
                <a:gd name="connsiteY19-4508" fmla="*/ 1609986 h 3957305"/>
                <a:gd name="connsiteX20-4509" fmla="*/ 4136099 w 12188178"/>
                <a:gd name="connsiteY20-4510" fmla="*/ 1093010 h 3957305"/>
                <a:gd name="connsiteX21-4511" fmla="*/ 5223483 w 12188178"/>
                <a:gd name="connsiteY21-4512" fmla="*/ 839941 h 3957305"/>
                <a:gd name="connsiteX22-4513" fmla="*/ 6609410 w 12188178"/>
                <a:gd name="connsiteY22-4514" fmla="*/ 773576 h 3957305"/>
                <a:gd name="connsiteX23-4515" fmla="*/ 9084859 w 12188178"/>
                <a:gd name="connsiteY23-4516" fmla="*/ 893128 h 3957305"/>
                <a:gd name="connsiteX24-4517" fmla="*/ 8519516 w 12188178"/>
                <a:gd name="connsiteY24-4518" fmla="*/ 443137 h 3957305"/>
                <a:gd name="connsiteX25-4519" fmla="*/ 8581365 w 12188178"/>
                <a:gd name="connsiteY25-4520" fmla="*/ 138385 h 3957305"/>
                <a:gd name="connsiteX26-4521" fmla="*/ 9307605 w 12188178"/>
                <a:gd name="connsiteY26-4522" fmla="*/ 36976 h 3957305"/>
                <a:gd name="connsiteX27-4523" fmla="*/ 10785470 w 12188178"/>
                <a:gd name="connsiteY27-4524" fmla="*/ 0 h 3957305"/>
                <a:gd name="connsiteX0-4525" fmla="*/ 10785470 w 12188178"/>
                <a:gd name="connsiteY0-4526" fmla="*/ 0 h 3957305"/>
                <a:gd name="connsiteX1-4527" fmla="*/ 12187925 w 12188178"/>
                <a:gd name="connsiteY1-4528" fmla="*/ 3412 h 3957305"/>
                <a:gd name="connsiteX2-4529" fmla="*/ 12184665 w 12188178"/>
                <a:gd name="connsiteY2-4530" fmla="*/ 261888 h 3957305"/>
                <a:gd name="connsiteX3-4531" fmla="*/ 11468422 w 12188178"/>
                <a:gd name="connsiteY3-4532" fmla="*/ 266759 h 3957305"/>
                <a:gd name="connsiteX4-4533" fmla="*/ 9519319 w 12188178"/>
                <a:gd name="connsiteY4-4534" fmla="*/ 302387 h 3957305"/>
                <a:gd name="connsiteX5-4535" fmla="*/ 10030420 w 12188178"/>
                <a:gd name="connsiteY5-4536" fmla="*/ 991554 h 3957305"/>
                <a:gd name="connsiteX6-4537" fmla="*/ 9154426 w 12188178"/>
                <a:gd name="connsiteY6-4538" fmla="*/ 1282746 h 3957305"/>
                <a:gd name="connsiteX7-4539" fmla="*/ 5795012 w 12188178"/>
                <a:gd name="connsiteY7-4540" fmla="*/ 1226574 h 3957305"/>
                <a:gd name="connsiteX8-4541" fmla="*/ 6860031 w 12188178"/>
                <a:gd name="connsiteY8-4542" fmla="*/ 1610678 h 3957305"/>
                <a:gd name="connsiteX9-4543" fmla="*/ 8145138 w 12188178"/>
                <a:gd name="connsiteY9-4544" fmla="*/ 2092968 h 3957305"/>
                <a:gd name="connsiteX10-4545" fmla="*/ 8448507 w 12188178"/>
                <a:gd name="connsiteY10-4546" fmla="*/ 2895789 h 3957305"/>
                <a:gd name="connsiteX11-4547" fmla="*/ 6520392 w 12188178"/>
                <a:gd name="connsiteY11-4548" fmla="*/ 3640194 h 3957305"/>
                <a:gd name="connsiteX12-4549" fmla="*/ 219900 w 12188178"/>
                <a:gd name="connsiteY12-4550" fmla="*/ 3939181 h 3957305"/>
                <a:gd name="connsiteX13-4551" fmla="*/ 0 w 12188178"/>
                <a:gd name="connsiteY13-4552" fmla="*/ 3921456 h 3957305"/>
                <a:gd name="connsiteX14-4553" fmla="*/ 0 w 12188178"/>
                <a:gd name="connsiteY14-4554" fmla="*/ 2708447 h 3957305"/>
                <a:gd name="connsiteX15-4555" fmla="*/ 131780 w 12188178"/>
                <a:gd name="connsiteY15-4556" fmla="*/ 2695809 h 3957305"/>
                <a:gd name="connsiteX16-4557" fmla="*/ 2991322 w 12188178"/>
                <a:gd name="connsiteY16-4558" fmla="*/ 2649547 h 3957305"/>
                <a:gd name="connsiteX17-4559" fmla="*/ 6332390 w 12188178"/>
                <a:gd name="connsiteY17-4560" fmla="*/ 2518704 h 3957305"/>
                <a:gd name="connsiteX18-4561" fmla="*/ 5780502 w 12188178"/>
                <a:gd name="connsiteY18-4562" fmla="*/ 2088575 h 3957305"/>
                <a:gd name="connsiteX19-4563" fmla="*/ 4338189 w 12188178"/>
                <a:gd name="connsiteY19-4564" fmla="*/ 1609986 h 3957305"/>
                <a:gd name="connsiteX20-4565" fmla="*/ 4136099 w 12188178"/>
                <a:gd name="connsiteY20-4566" fmla="*/ 1093010 h 3957305"/>
                <a:gd name="connsiteX21-4567" fmla="*/ 5223483 w 12188178"/>
                <a:gd name="connsiteY21-4568" fmla="*/ 839941 h 3957305"/>
                <a:gd name="connsiteX22-4569" fmla="*/ 6609410 w 12188178"/>
                <a:gd name="connsiteY22-4570" fmla="*/ 773576 h 3957305"/>
                <a:gd name="connsiteX23-4571" fmla="*/ 9084859 w 12188178"/>
                <a:gd name="connsiteY23-4572" fmla="*/ 893128 h 3957305"/>
                <a:gd name="connsiteX24-4573" fmla="*/ 8519516 w 12188178"/>
                <a:gd name="connsiteY24-4574" fmla="*/ 443137 h 3957305"/>
                <a:gd name="connsiteX25-4575" fmla="*/ 8581365 w 12188178"/>
                <a:gd name="connsiteY25-4576" fmla="*/ 138385 h 3957305"/>
                <a:gd name="connsiteX26-4577" fmla="*/ 9307605 w 12188178"/>
                <a:gd name="connsiteY26-4578" fmla="*/ 36976 h 3957305"/>
                <a:gd name="connsiteX27-4579" fmla="*/ 10785470 w 12188178"/>
                <a:gd name="connsiteY27-4580" fmla="*/ 0 h 3957305"/>
                <a:gd name="connsiteX0-4581" fmla="*/ 10785470 w 12188178"/>
                <a:gd name="connsiteY0-4582" fmla="*/ 0 h 3957305"/>
                <a:gd name="connsiteX1-4583" fmla="*/ 12187925 w 12188178"/>
                <a:gd name="connsiteY1-4584" fmla="*/ 3412 h 3957305"/>
                <a:gd name="connsiteX2-4585" fmla="*/ 12184665 w 12188178"/>
                <a:gd name="connsiteY2-4586" fmla="*/ 261888 h 3957305"/>
                <a:gd name="connsiteX3-4587" fmla="*/ 11468422 w 12188178"/>
                <a:gd name="connsiteY3-4588" fmla="*/ 266759 h 3957305"/>
                <a:gd name="connsiteX4-4589" fmla="*/ 9519319 w 12188178"/>
                <a:gd name="connsiteY4-4590" fmla="*/ 302387 h 3957305"/>
                <a:gd name="connsiteX5-4591" fmla="*/ 10030420 w 12188178"/>
                <a:gd name="connsiteY5-4592" fmla="*/ 991554 h 3957305"/>
                <a:gd name="connsiteX6-4593" fmla="*/ 9154426 w 12188178"/>
                <a:gd name="connsiteY6-4594" fmla="*/ 1282746 h 3957305"/>
                <a:gd name="connsiteX7-4595" fmla="*/ 5795012 w 12188178"/>
                <a:gd name="connsiteY7-4596" fmla="*/ 1226574 h 3957305"/>
                <a:gd name="connsiteX8-4597" fmla="*/ 6860031 w 12188178"/>
                <a:gd name="connsiteY8-4598" fmla="*/ 1610678 h 3957305"/>
                <a:gd name="connsiteX9-4599" fmla="*/ 8145138 w 12188178"/>
                <a:gd name="connsiteY9-4600" fmla="*/ 2092968 h 3957305"/>
                <a:gd name="connsiteX10-4601" fmla="*/ 8448507 w 12188178"/>
                <a:gd name="connsiteY10-4602" fmla="*/ 2895789 h 3957305"/>
                <a:gd name="connsiteX11-4603" fmla="*/ 6520392 w 12188178"/>
                <a:gd name="connsiteY11-4604" fmla="*/ 3640194 h 3957305"/>
                <a:gd name="connsiteX12-4605" fmla="*/ 219900 w 12188178"/>
                <a:gd name="connsiteY12-4606" fmla="*/ 3939181 h 3957305"/>
                <a:gd name="connsiteX13-4607" fmla="*/ 0 w 12188178"/>
                <a:gd name="connsiteY13-4608" fmla="*/ 3921456 h 3957305"/>
                <a:gd name="connsiteX14-4609" fmla="*/ 0 w 12188178"/>
                <a:gd name="connsiteY14-4610" fmla="*/ 2708447 h 3957305"/>
                <a:gd name="connsiteX15-4611" fmla="*/ 131780 w 12188178"/>
                <a:gd name="connsiteY15-4612" fmla="*/ 2695809 h 3957305"/>
                <a:gd name="connsiteX16-4613" fmla="*/ 2991322 w 12188178"/>
                <a:gd name="connsiteY16-4614" fmla="*/ 2649547 h 3957305"/>
                <a:gd name="connsiteX17-4615" fmla="*/ 6332390 w 12188178"/>
                <a:gd name="connsiteY17-4616" fmla="*/ 2518704 h 3957305"/>
                <a:gd name="connsiteX18-4617" fmla="*/ 5780502 w 12188178"/>
                <a:gd name="connsiteY18-4618" fmla="*/ 2088575 h 3957305"/>
                <a:gd name="connsiteX19-4619" fmla="*/ 4338189 w 12188178"/>
                <a:gd name="connsiteY19-4620" fmla="*/ 1609986 h 3957305"/>
                <a:gd name="connsiteX20-4621" fmla="*/ 4136099 w 12188178"/>
                <a:gd name="connsiteY20-4622" fmla="*/ 1093010 h 3957305"/>
                <a:gd name="connsiteX21-4623" fmla="*/ 5223483 w 12188178"/>
                <a:gd name="connsiteY21-4624" fmla="*/ 839941 h 3957305"/>
                <a:gd name="connsiteX22-4625" fmla="*/ 6609410 w 12188178"/>
                <a:gd name="connsiteY22-4626" fmla="*/ 773576 h 3957305"/>
                <a:gd name="connsiteX23-4627" fmla="*/ 8948501 w 12188178"/>
                <a:gd name="connsiteY23-4628" fmla="*/ 772812 h 3957305"/>
                <a:gd name="connsiteX24-4629" fmla="*/ 8519516 w 12188178"/>
                <a:gd name="connsiteY24-4630" fmla="*/ 443137 h 3957305"/>
                <a:gd name="connsiteX25-4631" fmla="*/ 8581365 w 12188178"/>
                <a:gd name="connsiteY25-4632" fmla="*/ 138385 h 3957305"/>
                <a:gd name="connsiteX26-4633" fmla="*/ 9307605 w 12188178"/>
                <a:gd name="connsiteY26-4634" fmla="*/ 36976 h 3957305"/>
                <a:gd name="connsiteX27-4635" fmla="*/ 10785470 w 12188178"/>
                <a:gd name="connsiteY27-4636" fmla="*/ 0 h 3957305"/>
                <a:gd name="connsiteX0-4637" fmla="*/ 10785470 w 12188178"/>
                <a:gd name="connsiteY0-4638" fmla="*/ 0 h 3957305"/>
                <a:gd name="connsiteX1-4639" fmla="*/ 12187925 w 12188178"/>
                <a:gd name="connsiteY1-4640" fmla="*/ 3412 h 3957305"/>
                <a:gd name="connsiteX2-4641" fmla="*/ 12184665 w 12188178"/>
                <a:gd name="connsiteY2-4642" fmla="*/ 261888 h 3957305"/>
                <a:gd name="connsiteX3-4643" fmla="*/ 11468422 w 12188178"/>
                <a:gd name="connsiteY3-4644" fmla="*/ 266759 h 3957305"/>
                <a:gd name="connsiteX4-4645" fmla="*/ 9519319 w 12188178"/>
                <a:gd name="connsiteY4-4646" fmla="*/ 302387 h 3957305"/>
                <a:gd name="connsiteX5-4647" fmla="*/ 10030420 w 12188178"/>
                <a:gd name="connsiteY5-4648" fmla="*/ 991554 h 3957305"/>
                <a:gd name="connsiteX6-4649" fmla="*/ 9154426 w 12188178"/>
                <a:gd name="connsiteY6-4650" fmla="*/ 1282746 h 3957305"/>
                <a:gd name="connsiteX7-4651" fmla="*/ 5795012 w 12188178"/>
                <a:gd name="connsiteY7-4652" fmla="*/ 1226574 h 3957305"/>
                <a:gd name="connsiteX8-4653" fmla="*/ 6860031 w 12188178"/>
                <a:gd name="connsiteY8-4654" fmla="*/ 1610678 h 3957305"/>
                <a:gd name="connsiteX9-4655" fmla="*/ 8145138 w 12188178"/>
                <a:gd name="connsiteY9-4656" fmla="*/ 2092968 h 3957305"/>
                <a:gd name="connsiteX10-4657" fmla="*/ 8448507 w 12188178"/>
                <a:gd name="connsiteY10-4658" fmla="*/ 2895789 h 3957305"/>
                <a:gd name="connsiteX11-4659" fmla="*/ 6520392 w 12188178"/>
                <a:gd name="connsiteY11-4660" fmla="*/ 3640194 h 3957305"/>
                <a:gd name="connsiteX12-4661" fmla="*/ 219900 w 12188178"/>
                <a:gd name="connsiteY12-4662" fmla="*/ 3939181 h 3957305"/>
                <a:gd name="connsiteX13-4663" fmla="*/ 0 w 12188178"/>
                <a:gd name="connsiteY13-4664" fmla="*/ 3921456 h 3957305"/>
                <a:gd name="connsiteX14-4665" fmla="*/ 0 w 12188178"/>
                <a:gd name="connsiteY14-4666" fmla="*/ 2708447 h 3957305"/>
                <a:gd name="connsiteX15-4667" fmla="*/ 131780 w 12188178"/>
                <a:gd name="connsiteY15-4668" fmla="*/ 2695809 h 3957305"/>
                <a:gd name="connsiteX16-4669" fmla="*/ 2991322 w 12188178"/>
                <a:gd name="connsiteY16-4670" fmla="*/ 2649547 h 3957305"/>
                <a:gd name="connsiteX17-4671" fmla="*/ 6332390 w 12188178"/>
                <a:gd name="connsiteY17-4672" fmla="*/ 2518704 h 3957305"/>
                <a:gd name="connsiteX18-4673" fmla="*/ 5780502 w 12188178"/>
                <a:gd name="connsiteY18-4674" fmla="*/ 2088575 h 3957305"/>
                <a:gd name="connsiteX19-4675" fmla="*/ 4338189 w 12188178"/>
                <a:gd name="connsiteY19-4676" fmla="*/ 1609986 h 3957305"/>
                <a:gd name="connsiteX20-4677" fmla="*/ 4136099 w 12188178"/>
                <a:gd name="connsiteY20-4678" fmla="*/ 1093010 h 3957305"/>
                <a:gd name="connsiteX21-4679" fmla="*/ 5223483 w 12188178"/>
                <a:gd name="connsiteY21-4680" fmla="*/ 839941 h 3957305"/>
                <a:gd name="connsiteX22-4681" fmla="*/ 6609410 w 12188178"/>
                <a:gd name="connsiteY22-4682" fmla="*/ 773576 h 3957305"/>
                <a:gd name="connsiteX23-4683" fmla="*/ 8948501 w 12188178"/>
                <a:gd name="connsiteY23-4684" fmla="*/ 772812 h 3957305"/>
                <a:gd name="connsiteX24-4685" fmla="*/ 8519516 w 12188178"/>
                <a:gd name="connsiteY24-4686" fmla="*/ 443137 h 3957305"/>
                <a:gd name="connsiteX25-4687" fmla="*/ 8581365 w 12188178"/>
                <a:gd name="connsiteY25-4688" fmla="*/ 138385 h 3957305"/>
                <a:gd name="connsiteX26-4689" fmla="*/ 9307605 w 12188178"/>
                <a:gd name="connsiteY26-4690" fmla="*/ 36976 h 3957305"/>
                <a:gd name="connsiteX27-4691" fmla="*/ 10785470 w 12188178"/>
                <a:gd name="connsiteY27-4692" fmla="*/ 0 h 3957305"/>
                <a:gd name="connsiteX0-4693" fmla="*/ 10785470 w 12188178"/>
                <a:gd name="connsiteY0-4694" fmla="*/ 0 h 3957305"/>
                <a:gd name="connsiteX1-4695" fmla="*/ 12187925 w 12188178"/>
                <a:gd name="connsiteY1-4696" fmla="*/ 3412 h 3957305"/>
                <a:gd name="connsiteX2-4697" fmla="*/ 12184665 w 12188178"/>
                <a:gd name="connsiteY2-4698" fmla="*/ 261888 h 3957305"/>
                <a:gd name="connsiteX3-4699" fmla="*/ 11468422 w 12188178"/>
                <a:gd name="connsiteY3-4700" fmla="*/ 266759 h 3957305"/>
                <a:gd name="connsiteX4-4701" fmla="*/ 9519319 w 12188178"/>
                <a:gd name="connsiteY4-4702" fmla="*/ 302387 h 3957305"/>
                <a:gd name="connsiteX5-4703" fmla="*/ 10030420 w 12188178"/>
                <a:gd name="connsiteY5-4704" fmla="*/ 991554 h 3957305"/>
                <a:gd name="connsiteX6-4705" fmla="*/ 9154426 w 12188178"/>
                <a:gd name="connsiteY6-4706" fmla="*/ 1282746 h 3957305"/>
                <a:gd name="connsiteX7-4707" fmla="*/ 5795012 w 12188178"/>
                <a:gd name="connsiteY7-4708" fmla="*/ 1226574 h 3957305"/>
                <a:gd name="connsiteX8-4709" fmla="*/ 6860031 w 12188178"/>
                <a:gd name="connsiteY8-4710" fmla="*/ 1610678 h 3957305"/>
                <a:gd name="connsiteX9-4711" fmla="*/ 8145138 w 12188178"/>
                <a:gd name="connsiteY9-4712" fmla="*/ 2092968 h 3957305"/>
                <a:gd name="connsiteX10-4713" fmla="*/ 8448507 w 12188178"/>
                <a:gd name="connsiteY10-4714" fmla="*/ 2895789 h 3957305"/>
                <a:gd name="connsiteX11-4715" fmla="*/ 6520392 w 12188178"/>
                <a:gd name="connsiteY11-4716" fmla="*/ 3640194 h 3957305"/>
                <a:gd name="connsiteX12-4717" fmla="*/ 219900 w 12188178"/>
                <a:gd name="connsiteY12-4718" fmla="*/ 3939181 h 3957305"/>
                <a:gd name="connsiteX13-4719" fmla="*/ 0 w 12188178"/>
                <a:gd name="connsiteY13-4720" fmla="*/ 3921456 h 3957305"/>
                <a:gd name="connsiteX14-4721" fmla="*/ 0 w 12188178"/>
                <a:gd name="connsiteY14-4722" fmla="*/ 2708447 h 3957305"/>
                <a:gd name="connsiteX15-4723" fmla="*/ 131780 w 12188178"/>
                <a:gd name="connsiteY15-4724" fmla="*/ 2695809 h 3957305"/>
                <a:gd name="connsiteX16-4725" fmla="*/ 2959238 w 12188178"/>
                <a:gd name="connsiteY16-4726" fmla="*/ 3140556 h 3957305"/>
                <a:gd name="connsiteX17-4727" fmla="*/ 6332390 w 12188178"/>
                <a:gd name="connsiteY17-4728" fmla="*/ 2518704 h 3957305"/>
                <a:gd name="connsiteX18-4729" fmla="*/ 5780502 w 12188178"/>
                <a:gd name="connsiteY18-4730" fmla="*/ 2088575 h 3957305"/>
                <a:gd name="connsiteX19-4731" fmla="*/ 4338189 w 12188178"/>
                <a:gd name="connsiteY19-4732" fmla="*/ 1609986 h 3957305"/>
                <a:gd name="connsiteX20-4733" fmla="*/ 4136099 w 12188178"/>
                <a:gd name="connsiteY20-4734" fmla="*/ 1093010 h 3957305"/>
                <a:gd name="connsiteX21-4735" fmla="*/ 5223483 w 12188178"/>
                <a:gd name="connsiteY21-4736" fmla="*/ 839941 h 3957305"/>
                <a:gd name="connsiteX22-4737" fmla="*/ 6609410 w 12188178"/>
                <a:gd name="connsiteY22-4738" fmla="*/ 773576 h 3957305"/>
                <a:gd name="connsiteX23-4739" fmla="*/ 8948501 w 12188178"/>
                <a:gd name="connsiteY23-4740" fmla="*/ 772812 h 3957305"/>
                <a:gd name="connsiteX24-4741" fmla="*/ 8519516 w 12188178"/>
                <a:gd name="connsiteY24-4742" fmla="*/ 443137 h 3957305"/>
                <a:gd name="connsiteX25-4743" fmla="*/ 8581365 w 12188178"/>
                <a:gd name="connsiteY25-4744" fmla="*/ 138385 h 3957305"/>
                <a:gd name="connsiteX26-4745" fmla="*/ 9307605 w 12188178"/>
                <a:gd name="connsiteY26-4746" fmla="*/ 36976 h 3957305"/>
                <a:gd name="connsiteX27-4747" fmla="*/ 10785470 w 12188178"/>
                <a:gd name="connsiteY27-4748" fmla="*/ 0 h 3957305"/>
                <a:gd name="connsiteX0-4749" fmla="*/ 10785470 w 12188178"/>
                <a:gd name="connsiteY0-4750" fmla="*/ 0 h 3957305"/>
                <a:gd name="connsiteX1-4751" fmla="*/ 12187925 w 12188178"/>
                <a:gd name="connsiteY1-4752" fmla="*/ 3412 h 3957305"/>
                <a:gd name="connsiteX2-4753" fmla="*/ 12184665 w 12188178"/>
                <a:gd name="connsiteY2-4754" fmla="*/ 261888 h 3957305"/>
                <a:gd name="connsiteX3-4755" fmla="*/ 11468422 w 12188178"/>
                <a:gd name="connsiteY3-4756" fmla="*/ 266759 h 3957305"/>
                <a:gd name="connsiteX4-4757" fmla="*/ 9519319 w 12188178"/>
                <a:gd name="connsiteY4-4758" fmla="*/ 302387 h 3957305"/>
                <a:gd name="connsiteX5-4759" fmla="*/ 10030420 w 12188178"/>
                <a:gd name="connsiteY5-4760" fmla="*/ 991554 h 3957305"/>
                <a:gd name="connsiteX6-4761" fmla="*/ 9154426 w 12188178"/>
                <a:gd name="connsiteY6-4762" fmla="*/ 1282746 h 3957305"/>
                <a:gd name="connsiteX7-4763" fmla="*/ 5795012 w 12188178"/>
                <a:gd name="connsiteY7-4764" fmla="*/ 1226574 h 3957305"/>
                <a:gd name="connsiteX8-4765" fmla="*/ 6860031 w 12188178"/>
                <a:gd name="connsiteY8-4766" fmla="*/ 1610678 h 3957305"/>
                <a:gd name="connsiteX9-4767" fmla="*/ 8145138 w 12188178"/>
                <a:gd name="connsiteY9-4768" fmla="*/ 2092968 h 3957305"/>
                <a:gd name="connsiteX10-4769" fmla="*/ 8448507 w 12188178"/>
                <a:gd name="connsiteY10-4770" fmla="*/ 2895789 h 3957305"/>
                <a:gd name="connsiteX11-4771" fmla="*/ 6520392 w 12188178"/>
                <a:gd name="connsiteY11-4772" fmla="*/ 3640194 h 3957305"/>
                <a:gd name="connsiteX12-4773" fmla="*/ 219900 w 12188178"/>
                <a:gd name="connsiteY12-4774" fmla="*/ 3939181 h 3957305"/>
                <a:gd name="connsiteX13-4775" fmla="*/ 0 w 12188178"/>
                <a:gd name="connsiteY13-4776" fmla="*/ 3921456 h 3957305"/>
                <a:gd name="connsiteX14-4777" fmla="*/ 0 w 12188178"/>
                <a:gd name="connsiteY14-4778" fmla="*/ 2708447 h 3957305"/>
                <a:gd name="connsiteX15-4779" fmla="*/ 131780 w 12188178"/>
                <a:gd name="connsiteY15-4780" fmla="*/ 2695809 h 3957305"/>
                <a:gd name="connsiteX16-4781" fmla="*/ 2959238 w 12188178"/>
                <a:gd name="connsiteY16-4782" fmla="*/ 3140556 h 3957305"/>
                <a:gd name="connsiteX17-4783" fmla="*/ 6484790 w 12188178"/>
                <a:gd name="connsiteY17-4784" fmla="*/ 2641457 h 3957305"/>
                <a:gd name="connsiteX18-4785" fmla="*/ 5780502 w 12188178"/>
                <a:gd name="connsiteY18-4786" fmla="*/ 2088575 h 3957305"/>
                <a:gd name="connsiteX19-4787" fmla="*/ 4338189 w 12188178"/>
                <a:gd name="connsiteY19-4788" fmla="*/ 1609986 h 3957305"/>
                <a:gd name="connsiteX20-4789" fmla="*/ 4136099 w 12188178"/>
                <a:gd name="connsiteY20-4790" fmla="*/ 1093010 h 3957305"/>
                <a:gd name="connsiteX21-4791" fmla="*/ 5223483 w 12188178"/>
                <a:gd name="connsiteY21-4792" fmla="*/ 839941 h 3957305"/>
                <a:gd name="connsiteX22-4793" fmla="*/ 6609410 w 12188178"/>
                <a:gd name="connsiteY22-4794" fmla="*/ 773576 h 3957305"/>
                <a:gd name="connsiteX23-4795" fmla="*/ 8948501 w 12188178"/>
                <a:gd name="connsiteY23-4796" fmla="*/ 772812 h 3957305"/>
                <a:gd name="connsiteX24-4797" fmla="*/ 8519516 w 12188178"/>
                <a:gd name="connsiteY24-4798" fmla="*/ 443137 h 3957305"/>
                <a:gd name="connsiteX25-4799" fmla="*/ 8581365 w 12188178"/>
                <a:gd name="connsiteY25-4800" fmla="*/ 138385 h 3957305"/>
                <a:gd name="connsiteX26-4801" fmla="*/ 9307605 w 12188178"/>
                <a:gd name="connsiteY26-4802" fmla="*/ 36976 h 3957305"/>
                <a:gd name="connsiteX27-4803" fmla="*/ 10785470 w 12188178"/>
                <a:gd name="connsiteY27-4804" fmla="*/ 0 h 3957305"/>
                <a:gd name="connsiteX0-4805" fmla="*/ 10785470 w 12188178"/>
                <a:gd name="connsiteY0-4806" fmla="*/ 0 h 3957305"/>
                <a:gd name="connsiteX1-4807" fmla="*/ 12187925 w 12188178"/>
                <a:gd name="connsiteY1-4808" fmla="*/ 3412 h 3957305"/>
                <a:gd name="connsiteX2-4809" fmla="*/ 12184665 w 12188178"/>
                <a:gd name="connsiteY2-4810" fmla="*/ 261888 h 3957305"/>
                <a:gd name="connsiteX3-4811" fmla="*/ 11468422 w 12188178"/>
                <a:gd name="connsiteY3-4812" fmla="*/ 266759 h 3957305"/>
                <a:gd name="connsiteX4-4813" fmla="*/ 9519319 w 12188178"/>
                <a:gd name="connsiteY4-4814" fmla="*/ 302387 h 3957305"/>
                <a:gd name="connsiteX5-4815" fmla="*/ 10030420 w 12188178"/>
                <a:gd name="connsiteY5-4816" fmla="*/ 991554 h 3957305"/>
                <a:gd name="connsiteX6-4817" fmla="*/ 9154426 w 12188178"/>
                <a:gd name="connsiteY6-4818" fmla="*/ 1282746 h 3957305"/>
                <a:gd name="connsiteX7-4819" fmla="*/ 5795012 w 12188178"/>
                <a:gd name="connsiteY7-4820" fmla="*/ 1226574 h 3957305"/>
                <a:gd name="connsiteX8-4821" fmla="*/ 6860031 w 12188178"/>
                <a:gd name="connsiteY8-4822" fmla="*/ 1610678 h 3957305"/>
                <a:gd name="connsiteX9-4823" fmla="*/ 8145138 w 12188178"/>
                <a:gd name="connsiteY9-4824" fmla="*/ 2092968 h 3957305"/>
                <a:gd name="connsiteX10-4825" fmla="*/ 8448507 w 12188178"/>
                <a:gd name="connsiteY10-4826" fmla="*/ 2895789 h 3957305"/>
                <a:gd name="connsiteX11-4827" fmla="*/ 6520392 w 12188178"/>
                <a:gd name="connsiteY11-4828" fmla="*/ 3640194 h 3957305"/>
                <a:gd name="connsiteX12-4829" fmla="*/ 219900 w 12188178"/>
                <a:gd name="connsiteY12-4830" fmla="*/ 3939181 h 3957305"/>
                <a:gd name="connsiteX13-4831" fmla="*/ 0 w 12188178"/>
                <a:gd name="connsiteY13-4832" fmla="*/ 3921456 h 3957305"/>
                <a:gd name="connsiteX14-4833" fmla="*/ 0 w 12188178"/>
                <a:gd name="connsiteY14-4834" fmla="*/ 2708447 h 3957305"/>
                <a:gd name="connsiteX15-4835" fmla="*/ 131780 w 12188178"/>
                <a:gd name="connsiteY15-4836" fmla="*/ 2695809 h 3957305"/>
                <a:gd name="connsiteX16-4837" fmla="*/ 2959238 w 12188178"/>
                <a:gd name="connsiteY16-4838" fmla="*/ 3140556 h 3957305"/>
                <a:gd name="connsiteX17-4839" fmla="*/ 6565000 w 12188178"/>
                <a:gd name="connsiteY17-4840" fmla="*/ 2667301 h 3957305"/>
                <a:gd name="connsiteX18-4841" fmla="*/ 5780502 w 12188178"/>
                <a:gd name="connsiteY18-4842" fmla="*/ 2088575 h 3957305"/>
                <a:gd name="connsiteX19-4843" fmla="*/ 4338189 w 12188178"/>
                <a:gd name="connsiteY19-4844" fmla="*/ 1609986 h 3957305"/>
                <a:gd name="connsiteX20-4845" fmla="*/ 4136099 w 12188178"/>
                <a:gd name="connsiteY20-4846" fmla="*/ 1093010 h 3957305"/>
                <a:gd name="connsiteX21-4847" fmla="*/ 5223483 w 12188178"/>
                <a:gd name="connsiteY21-4848" fmla="*/ 839941 h 3957305"/>
                <a:gd name="connsiteX22-4849" fmla="*/ 6609410 w 12188178"/>
                <a:gd name="connsiteY22-4850" fmla="*/ 773576 h 3957305"/>
                <a:gd name="connsiteX23-4851" fmla="*/ 8948501 w 12188178"/>
                <a:gd name="connsiteY23-4852" fmla="*/ 772812 h 3957305"/>
                <a:gd name="connsiteX24-4853" fmla="*/ 8519516 w 12188178"/>
                <a:gd name="connsiteY24-4854" fmla="*/ 443137 h 3957305"/>
                <a:gd name="connsiteX25-4855" fmla="*/ 8581365 w 12188178"/>
                <a:gd name="connsiteY25-4856" fmla="*/ 138385 h 3957305"/>
                <a:gd name="connsiteX26-4857" fmla="*/ 9307605 w 12188178"/>
                <a:gd name="connsiteY26-4858" fmla="*/ 36976 h 3957305"/>
                <a:gd name="connsiteX27-4859" fmla="*/ 10785470 w 12188178"/>
                <a:gd name="connsiteY27-4860" fmla="*/ 0 h 3957305"/>
                <a:gd name="connsiteX0-4861" fmla="*/ 10785470 w 12188178"/>
                <a:gd name="connsiteY0-4862" fmla="*/ 0 h 3957305"/>
                <a:gd name="connsiteX1-4863" fmla="*/ 12187925 w 12188178"/>
                <a:gd name="connsiteY1-4864" fmla="*/ 3412 h 3957305"/>
                <a:gd name="connsiteX2-4865" fmla="*/ 12184665 w 12188178"/>
                <a:gd name="connsiteY2-4866" fmla="*/ 261888 h 3957305"/>
                <a:gd name="connsiteX3-4867" fmla="*/ 11468422 w 12188178"/>
                <a:gd name="connsiteY3-4868" fmla="*/ 266759 h 3957305"/>
                <a:gd name="connsiteX4-4869" fmla="*/ 9519319 w 12188178"/>
                <a:gd name="connsiteY4-4870" fmla="*/ 302387 h 3957305"/>
                <a:gd name="connsiteX5-4871" fmla="*/ 10030420 w 12188178"/>
                <a:gd name="connsiteY5-4872" fmla="*/ 991554 h 3957305"/>
                <a:gd name="connsiteX6-4873" fmla="*/ 9154426 w 12188178"/>
                <a:gd name="connsiteY6-4874" fmla="*/ 1282746 h 3957305"/>
                <a:gd name="connsiteX7-4875" fmla="*/ 5795012 w 12188178"/>
                <a:gd name="connsiteY7-4876" fmla="*/ 1226574 h 3957305"/>
                <a:gd name="connsiteX8-4877" fmla="*/ 6860031 w 12188178"/>
                <a:gd name="connsiteY8-4878" fmla="*/ 1610678 h 3957305"/>
                <a:gd name="connsiteX9-4879" fmla="*/ 8145138 w 12188178"/>
                <a:gd name="connsiteY9-4880" fmla="*/ 2092968 h 3957305"/>
                <a:gd name="connsiteX10-4881" fmla="*/ 8448507 w 12188178"/>
                <a:gd name="connsiteY10-4882" fmla="*/ 2895789 h 3957305"/>
                <a:gd name="connsiteX11-4883" fmla="*/ 6520392 w 12188178"/>
                <a:gd name="connsiteY11-4884" fmla="*/ 3640194 h 3957305"/>
                <a:gd name="connsiteX12-4885" fmla="*/ 219900 w 12188178"/>
                <a:gd name="connsiteY12-4886" fmla="*/ 3939181 h 3957305"/>
                <a:gd name="connsiteX13-4887" fmla="*/ 0 w 12188178"/>
                <a:gd name="connsiteY13-4888" fmla="*/ 3921456 h 3957305"/>
                <a:gd name="connsiteX14-4889" fmla="*/ 0 w 12188178"/>
                <a:gd name="connsiteY14-4890" fmla="*/ 2708447 h 3957305"/>
                <a:gd name="connsiteX15-4891" fmla="*/ 131780 w 12188178"/>
                <a:gd name="connsiteY15-4892" fmla="*/ 2695809 h 3957305"/>
                <a:gd name="connsiteX16-4893" fmla="*/ 2959238 w 12188178"/>
                <a:gd name="connsiteY16-4894" fmla="*/ 3140556 h 3957305"/>
                <a:gd name="connsiteX17-4895" fmla="*/ 6565000 w 12188178"/>
                <a:gd name="connsiteY17-4896" fmla="*/ 2667301 h 3957305"/>
                <a:gd name="connsiteX18-4897" fmla="*/ 5780502 w 12188178"/>
                <a:gd name="connsiteY18-4898" fmla="*/ 2088575 h 3957305"/>
                <a:gd name="connsiteX19-4899" fmla="*/ 3824841 w 12188178"/>
                <a:gd name="connsiteY19-4900" fmla="*/ 1784423 h 3957305"/>
                <a:gd name="connsiteX20-4901" fmla="*/ 4136099 w 12188178"/>
                <a:gd name="connsiteY20-4902" fmla="*/ 1093010 h 3957305"/>
                <a:gd name="connsiteX21-4903" fmla="*/ 5223483 w 12188178"/>
                <a:gd name="connsiteY21-4904" fmla="*/ 839941 h 3957305"/>
                <a:gd name="connsiteX22-4905" fmla="*/ 6609410 w 12188178"/>
                <a:gd name="connsiteY22-4906" fmla="*/ 773576 h 3957305"/>
                <a:gd name="connsiteX23-4907" fmla="*/ 8948501 w 12188178"/>
                <a:gd name="connsiteY23-4908" fmla="*/ 772812 h 3957305"/>
                <a:gd name="connsiteX24-4909" fmla="*/ 8519516 w 12188178"/>
                <a:gd name="connsiteY24-4910" fmla="*/ 443137 h 3957305"/>
                <a:gd name="connsiteX25-4911" fmla="*/ 8581365 w 12188178"/>
                <a:gd name="connsiteY25-4912" fmla="*/ 138385 h 3957305"/>
                <a:gd name="connsiteX26-4913" fmla="*/ 9307605 w 12188178"/>
                <a:gd name="connsiteY26-4914" fmla="*/ 36976 h 3957305"/>
                <a:gd name="connsiteX27-4915" fmla="*/ 10785470 w 12188178"/>
                <a:gd name="connsiteY27-4916" fmla="*/ 0 h 3957305"/>
                <a:gd name="connsiteX0-4917" fmla="*/ 10785470 w 12188178"/>
                <a:gd name="connsiteY0-4918" fmla="*/ 0 h 3957305"/>
                <a:gd name="connsiteX1-4919" fmla="*/ 12187925 w 12188178"/>
                <a:gd name="connsiteY1-4920" fmla="*/ 3412 h 3957305"/>
                <a:gd name="connsiteX2-4921" fmla="*/ 12184665 w 12188178"/>
                <a:gd name="connsiteY2-4922" fmla="*/ 261888 h 3957305"/>
                <a:gd name="connsiteX3-4923" fmla="*/ 11468422 w 12188178"/>
                <a:gd name="connsiteY3-4924" fmla="*/ 266759 h 3957305"/>
                <a:gd name="connsiteX4-4925" fmla="*/ 9519319 w 12188178"/>
                <a:gd name="connsiteY4-4926" fmla="*/ 302387 h 3957305"/>
                <a:gd name="connsiteX5-4927" fmla="*/ 10030420 w 12188178"/>
                <a:gd name="connsiteY5-4928" fmla="*/ 991554 h 3957305"/>
                <a:gd name="connsiteX6-4929" fmla="*/ 9154426 w 12188178"/>
                <a:gd name="connsiteY6-4930" fmla="*/ 1282746 h 3957305"/>
                <a:gd name="connsiteX7-4931" fmla="*/ 5795012 w 12188178"/>
                <a:gd name="connsiteY7-4932" fmla="*/ 1226574 h 3957305"/>
                <a:gd name="connsiteX8-4933" fmla="*/ 6860031 w 12188178"/>
                <a:gd name="connsiteY8-4934" fmla="*/ 1610678 h 3957305"/>
                <a:gd name="connsiteX9-4935" fmla="*/ 8145138 w 12188178"/>
                <a:gd name="connsiteY9-4936" fmla="*/ 2092968 h 3957305"/>
                <a:gd name="connsiteX10-4937" fmla="*/ 8448507 w 12188178"/>
                <a:gd name="connsiteY10-4938" fmla="*/ 2895789 h 3957305"/>
                <a:gd name="connsiteX11-4939" fmla="*/ 6520392 w 12188178"/>
                <a:gd name="connsiteY11-4940" fmla="*/ 3640194 h 3957305"/>
                <a:gd name="connsiteX12-4941" fmla="*/ 219900 w 12188178"/>
                <a:gd name="connsiteY12-4942" fmla="*/ 3939181 h 3957305"/>
                <a:gd name="connsiteX13-4943" fmla="*/ 0 w 12188178"/>
                <a:gd name="connsiteY13-4944" fmla="*/ 3921456 h 3957305"/>
                <a:gd name="connsiteX14-4945" fmla="*/ 0 w 12188178"/>
                <a:gd name="connsiteY14-4946" fmla="*/ 2708447 h 3957305"/>
                <a:gd name="connsiteX15-4947" fmla="*/ 131780 w 12188178"/>
                <a:gd name="connsiteY15-4948" fmla="*/ 2695809 h 3957305"/>
                <a:gd name="connsiteX16-4949" fmla="*/ 2959238 w 12188178"/>
                <a:gd name="connsiteY16-4950" fmla="*/ 3140556 h 3957305"/>
                <a:gd name="connsiteX17-4951" fmla="*/ 6565000 w 12188178"/>
                <a:gd name="connsiteY17-4952" fmla="*/ 2667301 h 3957305"/>
                <a:gd name="connsiteX18-4953" fmla="*/ 5596018 w 12188178"/>
                <a:gd name="connsiteY18-4954" fmla="*/ 2256551 h 3957305"/>
                <a:gd name="connsiteX19-4955" fmla="*/ 3824841 w 12188178"/>
                <a:gd name="connsiteY19-4956" fmla="*/ 1784423 h 3957305"/>
                <a:gd name="connsiteX20-4957" fmla="*/ 4136099 w 12188178"/>
                <a:gd name="connsiteY20-4958" fmla="*/ 1093010 h 3957305"/>
                <a:gd name="connsiteX21-4959" fmla="*/ 5223483 w 12188178"/>
                <a:gd name="connsiteY21-4960" fmla="*/ 839941 h 3957305"/>
                <a:gd name="connsiteX22-4961" fmla="*/ 6609410 w 12188178"/>
                <a:gd name="connsiteY22-4962" fmla="*/ 773576 h 3957305"/>
                <a:gd name="connsiteX23-4963" fmla="*/ 8948501 w 12188178"/>
                <a:gd name="connsiteY23-4964" fmla="*/ 772812 h 3957305"/>
                <a:gd name="connsiteX24-4965" fmla="*/ 8519516 w 12188178"/>
                <a:gd name="connsiteY24-4966" fmla="*/ 443137 h 3957305"/>
                <a:gd name="connsiteX25-4967" fmla="*/ 8581365 w 12188178"/>
                <a:gd name="connsiteY25-4968" fmla="*/ 138385 h 3957305"/>
                <a:gd name="connsiteX26-4969" fmla="*/ 9307605 w 12188178"/>
                <a:gd name="connsiteY26-4970" fmla="*/ 36976 h 3957305"/>
                <a:gd name="connsiteX27-4971" fmla="*/ 10785470 w 12188178"/>
                <a:gd name="connsiteY27-4972" fmla="*/ 0 h 3957305"/>
                <a:gd name="connsiteX0-4973" fmla="*/ 10785470 w 12188178"/>
                <a:gd name="connsiteY0-4974" fmla="*/ 0 h 3957305"/>
                <a:gd name="connsiteX1-4975" fmla="*/ 12187925 w 12188178"/>
                <a:gd name="connsiteY1-4976" fmla="*/ 3412 h 3957305"/>
                <a:gd name="connsiteX2-4977" fmla="*/ 12184665 w 12188178"/>
                <a:gd name="connsiteY2-4978" fmla="*/ 261888 h 3957305"/>
                <a:gd name="connsiteX3-4979" fmla="*/ 11468422 w 12188178"/>
                <a:gd name="connsiteY3-4980" fmla="*/ 266759 h 3957305"/>
                <a:gd name="connsiteX4-4981" fmla="*/ 9519319 w 12188178"/>
                <a:gd name="connsiteY4-4982" fmla="*/ 302387 h 3957305"/>
                <a:gd name="connsiteX5-4983" fmla="*/ 10030420 w 12188178"/>
                <a:gd name="connsiteY5-4984" fmla="*/ 991554 h 3957305"/>
                <a:gd name="connsiteX6-4985" fmla="*/ 9154426 w 12188178"/>
                <a:gd name="connsiteY6-4986" fmla="*/ 1282746 h 3957305"/>
                <a:gd name="connsiteX7-4987" fmla="*/ 5795012 w 12188178"/>
                <a:gd name="connsiteY7-4988" fmla="*/ 1226574 h 3957305"/>
                <a:gd name="connsiteX8-4989" fmla="*/ 6860031 w 12188178"/>
                <a:gd name="connsiteY8-4990" fmla="*/ 1610678 h 3957305"/>
                <a:gd name="connsiteX9-4991" fmla="*/ 8145138 w 12188178"/>
                <a:gd name="connsiteY9-4992" fmla="*/ 2092968 h 3957305"/>
                <a:gd name="connsiteX10-4993" fmla="*/ 8448507 w 12188178"/>
                <a:gd name="connsiteY10-4994" fmla="*/ 2895789 h 3957305"/>
                <a:gd name="connsiteX11-4995" fmla="*/ 6520392 w 12188178"/>
                <a:gd name="connsiteY11-4996" fmla="*/ 3640194 h 3957305"/>
                <a:gd name="connsiteX12-4997" fmla="*/ 219900 w 12188178"/>
                <a:gd name="connsiteY12-4998" fmla="*/ 3939181 h 3957305"/>
                <a:gd name="connsiteX13-4999" fmla="*/ 0 w 12188178"/>
                <a:gd name="connsiteY13-5000" fmla="*/ 3921456 h 3957305"/>
                <a:gd name="connsiteX14-5001" fmla="*/ 0 w 12188178"/>
                <a:gd name="connsiteY14-5002" fmla="*/ 2708447 h 3957305"/>
                <a:gd name="connsiteX15-5003" fmla="*/ 131780 w 12188178"/>
                <a:gd name="connsiteY15-5004" fmla="*/ 2695809 h 3957305"/>
                <a:gd name="connsiteX16-5005" fmla="*/ 2959238 w 12188178"/>
                <a:gd name="connsiteY16-5006" fmla="*/ 3140556 h 3957305"/>
                <a:gd name="connsiteX17-5007" fmla="*/ 6565000 w 12188178"/>
                <a:gd name="connsiteY17-5008" fmla="*/ 2667301 h 3957305"/>
                <a:gd name="connsiteX18-5009" fmla="*/ 5596018 w 12188178"/>
                <a:gd name="connsiteY18-5010" fmla="*/ 2256551 h 3957305"/>
                <a:gd name="connsiteX19-5011" fmla="*/ 3824841 w 12188178"/>
                <a:gd name="connsiteY19-5012" fmla="*/ 1784423 h 3957305"/>
                <a:gd name="connsiteX20-5013" fmla="*/ 4136099 w 12188178"/>
                <a:gd name="connsiteY20-5014" fmla="*/ 1093010 h 3957305"/>
                <a:gd name="connsiteX21-5015" fmla="*/ 5223483 w 12188178"/>
                <a:gd name="connsiteY21-5016" fmla="*/ 839941 h 3957305"/>
                <a:gd name="connsiteX22-5017" fmla="*/ 6609410 w 12188178"/>
                <a:gd name="connsiteY22-5018" fmla="*/ 773576 h 3957305"/>
                <a:gd name="connsiteX23-5019" fmla="*/ 8948501 w 12188178"/>
                <a:gd name="connsiteY23-5020" fmla="*/ 772812 h 3957305"/>
                <a:gd name="connsiteX24-5021" fmla="*/ 8519516 w 12188178"/>
                <a:gd name="connsiteY24-5022" fmla="*/ 443137 h 3957305"/>
                <a:gd name="connsiteX25-5023" fmla="*/ 8581365 w 12188178"/>
                <a:gd name="connsiteY25-5024" fmla="*/ 138385 h 3957305"/>
                <a:gd name="connsiteX26-5025" fmla="*/ 9307605 w 12188178"/>
                <a:gd name="connsiteY26-5026" fmla="*/ 36976 h 3957305"/>
                <a:gd name="connsiteX27-5027" fmla="*/ 10785470 w 12188178"/>
                <a:gd name="connsiteY27-5028" fmla="*/ 0 h 3957305"/>
                <a:gd name="connsiteX0-5029" fmla="*/ 10785470 w 12188178"/>
                <a:gd name="connsiteY0-5030" fmla="*/ 0 h 3957305"/>
                <a:gd name="connsiteX1-5031" fmla="*/ 12187925 w 12188178"/>
                <a:gd name="connsiteY1-5032" fmla="*/ 3412 h 3957305"/>
                <a:gd name="connsiteX2-5033" fmla="*/ 12184665 w 12188178"/>
                <a:gd name="connsiteY2-5034" fmla="*/ 261888 h 3957305"/>
                <a:gd name="connsiteX3-5035" fmla="*/ 11468422 w 12188178"/>
                <a:gd name="connsiteY3-5036" fmla="*/ 266759 h 3957305"/>
                <a:gd name="connsiteX4-5037" fmla="*/ 9519319 w 12188178"/>
                <a:gd name="connsiteY4-5038" fmla="*/ 302387 h 3957305"/>
                <a:gd name="connsiteX5-5039" fmla="*/ 10030420 w 12188178"/>
                <a:gd name="connsiteY5-5040" fmla="*/ 991554 h 3957305"/>
                <a:gd name="connsiteX6-5041" fmla="*/ 9154426 w 12188178"/>
                <a:gd name="connsiteY6-5042" fmla="*/ 1282746 h 3957305"/>
                <a:gd name="connsiteX7-5043" fmla="*/ 5795012 w 12188178"/>
                <a:gd name="connsiteY7-5044" fmla="*/ 1226574 h 3957305"/>
                <a:gd name="connsiteX8-5045" fmla="*/ 6860031 w 12188178"/>
                <a:gd name="connsiteY8-5046" fmla="*/ 1610678 h 3957305"/>
                <a:gd name="connsiteX9-5047" fmla="*/ 8145138 w 12188178"/>
                <a:gd name="connsiteY9-5048" fmla="*/ 2092968 h 3957305"/>
                <a:gd name="connsiteX10-5049" fmla="*/ 8448507 w 12188178"/>
                <a:gd name="connsiteY10-5050" fmla="*/ 2895789 h 3957305"/>
                <a:gd name="connsiteX11-5051" fmla="*/ 6520392 w 12188178"/>
                <a:gd name="connsiteY11-5052" fmla="*/ 3640194 h 3957305"/>
                <a:gd name="connsiteX12-5053" fmla="*/ 219900 w 12188178"/>
                <a:gd name="connsiteY12-5054" fmla="*/ 3939181 h 3957305"/>
                <a:gd name="connsiteX13-5055" fmla="*/ 0 w 12188178"/>
                <a:gd name="connsiteY13-5056" fmla="*/ 3921456 h 3957305"/>
                <a:gd name="connsiteX14-5057" fmla="*/ 0 w 12188178"/>
                <a:gd name="connsiteY14-5058" fmla="*/ 2708447 h 3957305"/>
                <a:gd name="connsiteX15-5059" fmla="*/ 131780 w 12188178"/>
                <a:gd name="connsiteY15-5060" fmla="*/ 2695809 h 3957305"/>
                <a:gd name="connsiteX16-5061" fmla="*/ 2959238 w 12188178"/>
                <a:gd name="connsiteY16-5062" fmla="*/ 3140556 h 3957305"/>
                <a:gd name="connsiteX17-5063" fmla="*/ 6565000 w 12188178"/>
                <a:gd name="connsiteY17-5064" fmla="*/ 2667301 h 3957305"/>
                <a:gd name="connsiteX18-5065" fmla="*/ 5596018 w 12188178"/>
                <a:gd name="connsiteY18-5066" fmla="*/ 2256551 h 3957305"/>
                <a:gd name="connsiteX19-5067" fmla="*/ 3824841 w 12188178"/>
                <a:gd name="connsiteY19-5068" fmla="*/ 1784423 h 3957305"/>
                <a:gd name="connsiteX20-5069" fmla="*/ 4136099 w 12188178"/>
                <a:gd name="connsiteY20-5070" fmla="*/ 1093010 h 3957305"/>
                <a:gd name="connsiteX21-5071" fmla="*/ 5223483 w 12188178"/>
                <a:gd name="connsiteY21-5072" fmla="*/ 839941 h 3957305"/>
                <a:gd name="connsiteX22-5073" fmla="*/ 6609410 w 12188178"/>
                <a:gd name="connsiteY22-5074" fmla="*/ 773576 h 3957305"/>
                <a:gd name="connsiteX23-5075" fmla="*/ 8948501 w 12188178"/>
                <a:gd name="connsiteY23-5076" fmla="*/ 772812 h 3957305"/>
                <a:gd name="connsiteX24-5077" fmla="*/ 8519516 w 12188178"/>
                <a:gd name="connsiteY24-5078" fmla="*/ 443137 h 3957305"/>
                <a:gd name="connsiteX25-5079" fmla="*/ 8581365 w 12188178"/>
                <a:gd name="connsiteY25-5080" fmla="*/ 138385 h 3957305"/>
                <a:gd name="connsiteX26-5081" fmla="*/ 9307605 w 12188178"/>
                <a:gd name="connsiteY26-5082" fmla="*/ 36976 h 3957305"/>
                <a:gd name="connsiteX27-5083" fmla="*/ 10785470 w 12188178"/>
                <a:gd name="connsiteY27-5084" fmla="*/ 0 h 3957305"/>
                <a:gd name="connsiteX0-5085" fmla="*/ 10785470 w 12188178"/>
                <a:gd name="connsiteY0-5086" fmla="*/ 0 h 3957305"/>
                <a:gd name="connsiteX1-5087" fmla="*/ 12187925 w 12188178"/>
                <a:gd name="connsiteY1-5088" fmla="*/ 3412 h 3957305"/>
                <a:gd name="connsiteX2-5089" fmla="*/ 12184665 w 12188178"/>
                <a:gd name="connsiteY2-5090" fmla="*/ 261888 h 3957305"/>
                <a:gd name="connsiteX3-5091" fmla="*/ 11468422 w 12188178"/>
                <a:gd name="connsiteY3-5092" fmla="*/ 266759 h 3957305"/>
                <a:gd name="connsiteX4-5093" fmla="*/ 9519319 w 12188178"/>
                <a:gd name="connsiteY4-5094" fmla="*/ 302387 h 3957305"/>
                <a:gd name="connsiteX5-5095" fmla="*/ 10030420 w 12188178"/>
                <a:gd name="connsiteY5-5096" fmla="*/ 991554 h 3957305"/>
                <a:gd name="connsiteX6-5097" fmla="*/ 9154426 w 12188178"/>
                <a:gd name="connsiteY6-5098" fmla="*/ 1282746 h 3957305"/>
                <a:gd name="connsiteX7-5099" fmla="*/ 5795012 w 12188178"/>
                <a:gd name="connsiteY7-5100" fmla="*/ 1226574 h 3957305"/>
                <a:gd name="connsiteX8-5101" fmla="*/ 6860031 w 12188178"/>
                <a:gd name="connsiteY8-5102" fmla="*/ 1610678 h 3957305"/>
                <a:gd name="connsiteX9-5103" fmla="*/ 8145138 w 12188178"/>
                <a:gd name="connsiteY9-5104" fmla="*/ 2092968 h 3957305"/>
                <a:gd name="connsiteX10-5105" fmla="*/ 8448507 w 12188178"/>
                <a:gd name="connsiteY10-5106" fmla="*/ 2895789 h 3957305"/>
                <a:gd name="connsiteX11-5107" fmla="*/ 6520392 w 12188178"/>
                <a:gd name="connsiteY11-5108" fmla="*/ 3640194 h 3957305"/>
                <a:gd name="connsiteX12-5109" fmla="*/ 219900 w 12188178"/>
                <a:gd name="connsiteY12-5110" fmla="*/ 3939181 h 3957305"/>
                <a:gd name="connsiteX13-5111" fmla="*/ 0 w 12188178"/>
                <a:gd name="connsiteY13-5112" fmla="*/ 3921456 h 3957305"/>
                <a:gd name="connsiteX14-5113" fmla="*/ 0 w 12188178"/>
                <a:gd name="connsiteY14-5114" fmla="*/ 2708447 h 3957305"/>
                <a:gd name="connsiteX15-5115" fmla="*/ 131780 w 12188178"/>
                <a:gd name="connsiteY15-5116" fmla="*/ 2695809 h 3957305"/>
                <a:gd name="connsiteX16-5117" fmla="*/ 2959238 w 12188178"/>
                <a:gd name="connsiteY16-5118" fmla="*/ 3140556 h 3957305"/>
                <a:gd name="connsiteX17-5119" fmla="*/ 6565000 w 12188178"/>
                <a:gd name="connsiteY17-5120" fmla="*/ 2667301 h 3957305"/>
                <a:gd name="connsiteX18-5121" fmla="*/ 5267155 w 12188178"/>
                <a:gd name="connsiteY18-5122" fmla="*/ 2224248 h 3957305"/>
                <a:gd name="connsiteX19-5123" fmla="*/ 3824841 w 12188178"/>
                <a:gd name="connsiteY19-5124" fmla="*/ 1784423 h 3957305"/>
                <a:gd name="connsiteX20-5125" fmla="*/ 4136099 w 12188178"/>
                <a:gd name="connsiteY20-5126" fmla="*/ 1093010 h 3957305"/>
                <a:gd name="connsiteX21-5127" fmla="*/ 5223483 w 12188178"/>
                <a:gd name="connsiteY21-5128" fmla="*/ 839941 h 3957305"/>
                <a:gd name="connsiteX22-5129" fmla="*/ 6609410 w 12188178"/>
                <a:gd name="connsiteY22-5130" fmla="*/ 773576 h 3957305"/>
                <a:gd name="connsiteX23-5131" fmla="*/ 8948501 w 12188178"/>
                <a:gd name="connsiteY23-5132" fmla="*/ 772812 h 3957305"/>
                <a:gd name="connsiteX24-5133" fmla="*/ 8519516 w 12188178"/>
                <a:gd name="connsiteY24-5134" fmla="*/ 443137 h 3957305"/>
                <a:gd name="connsiteX25-5135" fmla="*/ 8581365 w 12188178"/>
                <a:gd name="connsiteY25-5136" fmla="*/ 138385 h 3957305"/>
                <a:gd name="connsiteX26-5137" fmla="*/ 9307605 w 12188178"/>
                <a:gd name="connsiteY26-5138" fmla="*/ 36976 h 3957305"/>
                <a:gd name="connsiteX27-5139" fmla="*/ 10785470 w 12188178"/>
                <a:gd name="connsiteY27-5140" fmla="*/ 0 h 3957305"/>
                <a:gd name="connsiteX0-5141" fmla="*/ 10785470 w 12188178"/>
                <a:gd name="connsiteY0-5142" fmla="*/ 0 h 3957305"/>
                <a:gd name="connsiteX1-5143" fmla="*/ 12187925 w 12188178"/>
                <a:gd name="connsiteY1-5144" fmla="*/ 3412 h 3957305"/>
                <a:gd name="connsiteX2-5145" fmla="*/ 12184665 w 12188178"/>
                <a:gd name="connsiteY2-5146" fmla="*/ 261888 h 3957305"/>
                <a:gd name="connsiteX3-5147" fmla="*/ 11468422 w 12188178"/>
                <a:gd name="connsiteY3-5148" fmla="*/ 266759 h 3957305"/>
                <a:gd name="connsiteX4-5149" fmla="*/ 9519319 w 12188178"/>
                <a:gd name="connsiteY4-5150" fmla="*/ 302387 h 3957305"/>
                <a:gd name="connsiteX5-5151" fmla="*/ 10030420 w 12188178"/>
                <a:gd name="connsiteY5-5152" fmla="*/ 991554 h 3957305"/>
                <a:gd name="connsiteX6-5153" fmla="*/ 9154426 w 12188178"/>
                <a:gd name="connsiteY6-5154" fmla="*/ 1282746 h 3957305"/>
                <a:gd name="connsiteX7-5155" fmla="*/ 5795012 w 12188178"/>
                <a:gd name="connsiteY7-5156" fmla="*/ 1226574 h 3957305"/>
                <a:gd name="connsiteX8-5157" fmla="*/ 6860031 w 12188178"/>
                <a:gd name="connsiteY8-5158" fmla="*/ 1610678 h 3957305"/>
                <a:gd name="connsiteX9-5159" fmla="*/ 8145138 w 12188178"/>
                <a:gd name="connsiteY9-5160" fmla="*/ 2092968 h 3957305"/>
                <a:gd name="connsiteX10-5161" fmla="*/ 8448507 w 12188178"/>
                <a:gd name="connsiteY10-5162" fmla="*/ 2895789 h 3957305"/>
                <a:gd name="connsiteX11-5163" fmla="*/ 6520392 w 12188178"/>
                <a:gd name="connsiteY11-5164" fmla="*/ 3640194 h 3957305"/>
                <a:gd name="connsiteX12-5165" fmla="*/ 219900 w 12188178"/>
                <a:gd name="connsiteY12-5166" fmla="*/ 3939181 h 3957305"/>
                <a:gd name="connsiteX13-5167" fmla="*/ 0 w 12188178"/>
                <a:gd name="connsiteY13-5168" fmla="*/ 3921456 h 3957305"/>
                <a:gd name="connsiteX14-5169" fmla="*/ 0 w 12188178"/>
                <a:gd name="connsiteY14-5170" fmla="*/ 2708447 h 3957305"/>
                <a:gd name="connsiteX15-5171" fmla="*/ 131780 w 12188178"/>
                <a:gd name="connsiteY15-5172" fmla="*/ 2695809 h 3957305"/>
                <a:gd name="connsiteX16-5173" fmla="*/ 2959238 w 12188178"/>
                <a:gd name="connsiteY16-5174" fmla="*/ 3140556 h 3957305"/>
                <a:gd name="connsiteX17-5175" fmla="*/ 6565000 w 12188178"/>
                <a:gd name="connsiteY17-5176" fmla="*/ 2667301 h 3957305"/>
                <a:gd name="connsiteX18-5177" fmla="*/ 5267155 w 12188178"/>
                <a:gd name="connsiteY18-5178" fmla="*/ 2224248 h 3957305"/>
                <a:gd name="connsiteX19-5179" fmla="*/ 3824841 w 12188178"/>
                <a:gd name="connsiteY19-5180" fmla="*/ 1784423 h 3957305"/>
                <a:gd name="connsiteX20-5181" fmla="*/ 3775152 w 12188178"/>
                <a:gd name="connsiteY20-5182" fmla="*/ 1105931 h 3957305"/>
                <a:gd name="connsiteX21-5183" fmla="*/ 5223483 w 12188178"/>
                <a:gd name="connsiteY21-5184" fmla="*/ 839941 h 3957305"/>
                <a:gd name="connsiteX22-5185" fmla="*/ 6609410 w 12188178"/>
                <a:gd name="connsiteY22-5186" fmla="*/ 773576 h 3957305"/>
                <a:gd name="connsiteX23-5187" fmla="*/ 8948501 w 12188178"/>
                <a:gd name="connsiteY23-5188" fmla="*/ 772812 h 3957305"/>
                <a:gd name="connsiteX24-5189" fmla="*/ 8519516 w 12188178"/>
                <a:gd name="connsiteY24-5190" fmla="*/ 443137 h 3957305"/>
                <a:gd name="connsiteX25-5191" fmla="*/ 8581365 w 12188178"/>
                <a:gd name="connsiteY25-5192" fmla="*/ 138385 h 3957305"/>
                <a:gd name="connsiteX26-5193" fmla="*/ 9307605 w 12188178"/>
                <a:gd name="connsiteY26-5194" fmla="*/ 36976 h 3957305"/>
                <a:gd name="connsiteX27-5195" fmla="*/ 10785470 w 12188178"/>
                <a:gd name="connsiteY27-5196" fmla="*/ 0 h 3957305"/>
                <a:gd name="connsiteX0-5197" fmla="*/ 10785470 w 12188178"/>
                <a:gd name="connsiteY0-5198" fmla="*/ 0 h 3957305"/>
                <a:gd name="connsiteX1-5199" fmla="*/ 12187925 w 12188178"/>
                <a:gd name="connsiteY1-5200" fmla="*/ 3412 h 3957305"/>
                <a:gd name="connsiteX2-5201" fmla="*/ 12184665 w 12188178"/>
                <a:gd name="connsiteY2-5202" fmla="*/ 261888 h 3957305"/>
                <a:gd name="connsiteX3-5203" fmla="*/ 11468422 w 12188178"/>
                <a:gd name="connsiteY3-5204" fmla="*/ 266759 h 3957305"/>
                <a:gd name="connsiteX4-5205" fmla="*/ 9519319 w 12188178"/>
                <a:gd name="connsiteY4-5206" fmla="*/ 302387 h 3957305"/>
                <a:gd name="connsiteX5-5207" fmla="*/ 10030420 w 12188178"/>
                <a:gd name="connsiteY5-5208" fmla="*/ 991554 h 3957305"/>
                <a:gd name="connsiteX6-5209" fmla="*/ 9154426 w 12188178"/>
                <a:gd name="connsiteY6-5210" fmla="*/ 1282746 h 3957305"/>
                <a:gd name="connsiteX7-5211" fmla="*/ 5795012 w 12188178"/>
                <a:gd name="connsiteY7-5212" fmla="*/ 1226574 h 3957305"/>
                <a:gd name="connsiteX8-5213" fmla="*/ 6860031 w 12188178"/>
                <a:gd name="connsiteY8-5214" fmla="*/ 1610678 h 3957305"/>
                <a:gd name="connsiteX9-5215" fmla="*/ 8145138 w 12188178"/>
                <a:gd name="connsiteY9-5216" fmla="*/ 2092968 h 3957305"/>
                <a:gd name="connsiteX10-5217" fmla="*/ 8448507 w 12188178"/>
                <a:gd name="connsiteY10-5218" fmla="*/ 2895789 h 3957305"/>
                <a:gd name="connsiteX11-5219" fmla="*/ 6520392 w 12188178"/>
                <a:gd name="connsiteY11-5220" fmla="*/ 3640194 h 3957305"/>
                <a:gd name="connsiteX12-5221" fmla="*/ 219900 w 12188178"/>
                <a:gd name="connsiteY12-5222" fmla="*/ 3939181 h 3957305"/>
                <a:gd name="connsiteX13-5223" fmla="*/ 0 w 12188178"/>
                <a:gd name="connsiteY13-5224" fmla="*/ 3921456 h 3957305"/>
                <a:gd name="connsiteX14-5225" fmla="*/ 0 w 12188178"/>
                <a:gd name="connsiteY14-5226" fmla="*/ 2708447 h 3957305"/>
                <a:gd name="connsiteX15-5227" fmla="*/ 131780 w 12188178"/>
                <a:gd name="connsiteY15-5228" fmla="*/ 2695809 h 3957305"/>
                <a:gd name="connsiteX16-5229" fmla="*/ 2959238 w 12188178"/>
                <a:gd name="connsiteY16-5230" fmla="*/ 3140556 h 3957305"/>
                <a:gd name="connsiteX17-5231" fmla="*/ 6565000 w 12188178"/>
                <a:gd name="connsiteY17-5232" fmla="*/ 2667301 h 3957305"/>
                <a:gd name="connsiteX18-5233" fmla="*/ 5267155 w 12188178"/>
                <a:gd name="connsiteY18-5234" fmla="*/ 2224248 h 3957305"/>
                <a:gd name="connsiteX19-5235" fmla="*/ 3616294 w 12188178"/>
                <a:gd name="connsiteY19-5236" fmla="*/ 1758581 h 3957305"/>
                <a:gd name="connsiteX20-5237" fmla="*/ 3775152 w 12188178"/>
                <a:gd name="connsiteY20-5238" fmla="*/ 1105931 h 3957305"/>
                <a:gd name="connsiteX21-5239" fmla="*/ 5223483 w 12188178"/>
                <a:gd name="connsiteY21-5240" fmla="*/ 839941 h 3957305"/>
                <a:gd name="connsiteX22-5241" fmla="*/ 6609410 w 12188178"/>
                <a:gd name="connsiteY22-5242" fmla="*/ 773576 h 3957305"/>
                <a:gd name="connsiteX23-5243" fmla="*/ 8948501 w 12188178"/>
                <a:gd name="connsiteY23-5244" fmla="*/ 772812 h 3957305"/>
                <a:gd name="connsiteX24-5245" fmla="*/ 8519516 w 12188178"/>
                <a:gd name="connsiteY24-5246" fmla="*/ 443137 h 3957305"/>
                <a:gd name="connsiteX25-5247" fmla="*/ 8581365 w 12188178"/>
                <a:gd name="connsiteY25-5248" fmla="*/ 138385 h 3957305"/>
                <a:gd name="connsiteX26-5249" fmla="*/ 9307605 w 12188178"/>
                <a:gd name="connsiteY26-5250" fmla="*/ 36976 h 3957305"/>
                <a:gd name="connsiteX27-5251" fmla="*/ 10785470 w 12188178"/>
                <a:gd name="connsiteY27-5252" fmla="*/ 0 h 3957305"/>
                <a:gd name="connsiteX0-5253" fmla="*/ 10785470 w 12188178"/>
                <a:gd name="connsiteY0-5254" fmla="*/ 0 h 3957305"/>
                <a:gd name="connsiteX1-5255" fmla="*/ 12187925 w 12188178"/>
                <a:gd name="connsiteY1-5256" fmla="*/ 3412 h 3957305"/>
                <a:gd name="connsiteX2-5257" fmla="*/ 12184665 w 12188178"/>
                <a:gd name="connsiteY2-5258" fmla="*/ 261888 h 3957305"/>
                <a:gd name="connsiteX3-5259" fmla="*/ 11468422 w 12188178"/>
                <a:gd name="connsiteY3-5260" fmla="*/ 266759 h 3957305"/>
                <a:gd name="connsiteX4-5261" fmla="*/ 9519319 w 12188178"/>
                <a:gd name="connsiteY4-5262" fmla="*/ 302387 h 3957305"/>
                <a:gd name="connsiteX5-5263" fmla="*/ 10030420 w 12188178"/>
                <a:gd name="connsiteY5-5264" fmla="*/ 991554 h 3957305"/>
                <a:gd name="connsiteX6-5265" fmla="*/ 9154426 w 12188178"/>
                <a:gd name="connsiteY6-5266" fmla="*/ 1282746 h 3957305"/>
                <a:gd name="connsiteX7-5267" fmla="*/ 5795012 w 12188178"/>
                <a:gd name="connsiteY7-5268" fmla="*/ 1226574 h 3957305"/>
                <a:gd name="connsiteX8-5269" fmla="*/ 6860031 w 12188178"/>
                <a:gd name="connsiteY8-5270" fmla="*/ 1610678 h 3957305"/>
                <a:gd name="connsiteX9-5271" fmla="*/ 8145138 w 12188178"/>
                <a:gd name="connsiteY9-5272" fmla="*/ 2092968 h 3957305"/>
                <a:gd name="connsiteX10-5273" fmla="*/ 8448507 w 12188178"/>
                <a:gd name="connsiteY10-5274" fmla="*/ 2895789 h 3957305"/>
                <a:gd name="connsiteX11-5275" fmla="*/ 6520392 w 12188178"/>
                <a:gd name="connsiteY11-5276" fmla="*/ 3640194 h 3957305"/>
                <a:gd name="connsiteX12-5277" fmla="*/ 219900 w 12188178"/>
                <a:gd name="connsiteY12-5278" fmla="*/ 3939181 h 3957305"/>
                <a:gd name="connsiteX13-5279" fmla="*/ 0 w 12188178"/>
                <a:gd name="connsiteY13-5280" fmla="*/ 3921456 h 3957305"/>
                <a:gd name="connsiteX14-5281" fmla="*/ 0 w 12188178"/>
                <a:gd name="connsiteY14-5282" fmla="*/ 2708447 h 3957305"/>
                <a:gd name="connsiteX15-5283" fmla="*/ 131780 w 12188178"/>
                <a:gd name="connsiteY15-5284" fmla="*/ 2695809 h 3957305"/>
                <a:gd name="connsiteX16-5285" fmla="*/ 2959238 w 12188178"/>
                <a:gd name="connsiteY16-5286" fmla="*/ 3140556 h 3957305"/>
                <a:gd name="connsiteX17-5287" fmla="*/ 6565000 w 12188178"/>
                <a:gd name="connsiteY17-5288" fmla="*/ 2667301 h 3957305"/>
                <a:gd name="connsiteX18-5289" fmla="*/ 5267155 w 12188178"/>
                <a:gd name="connsiteY18-5290" fmla="*/ 2224248 h 3957305"/>
                <a:gd name="connsiteX19-5291" fmla="*/ 3616294 w 12188178"/>
                <a:gd name="connsiteY19-5292" fmla="*/ 1758581 h 3957305"/>
                <a:gd name="connsiteX20-5293" fmla="*/ 3775152 w 12188178"/>
                <a:gd name="connsiteY20-5294" fmla="*/ 1105931 h 3957305"/>
                <a:gd name="connsiteX21-5295" fmla="*/ 5231504 w 12188178"/>
                <a:gd name="connsiteY21-5296" fmla="*/ 736571 h 3957305"/>
                <a:gd name="connsiteX22-5297" fmla="*/ 6609410 w 12188178"/>
                <a:gd name="connsiteY22-5298" fmla="*/ 773576 h 3957305"/>
                <a:gd name="connsiteX23-5299" fmla="*/ 8948501 w 12188178"/>
                <a:gd name="connsiteY23-5300" fmla="*/ 772812 h 3957305"/>
                <a:gd name="connsiteX24-5301" fmla="*/ 8519516 w 12188178"/>
                <a:gd name="connsiteY24-5302" fmla="*/ 443137 h 3957305"/>
                <a:gd name="connsiteX25-5303" fmla="*/ 8581365 w 12188178"/>
                <a:gd name="connsiteY25-5304" fmla="*/ 138385 h 3957305"/>
                <a:gd name="connsiteX26-5305" fmla="*/ 9307605 w 12188178"/>
                <a:gd name="connsiteY26-5306" fmla="*/ 36976 h 3957305"/>
                <a:gd name="connsiteX27-5307" fmla="*/ 10785470 w 12188178"/>
                <a:gd name="connsiteY27-5308" fmla="*/ 0 h 3957305"/>
                <a:gd name="connsiteX0-5309" fmla="*/ 10785470 w 12188178"/>
                <a:gd name="connsiteY0-5310" fmla="*/ 0 h 3957305"/>
                <a:gd name="connsiteX1-5311" fmla="*/ 12187925 w 12188178"/>
                <a:gd name="connsiteY1-5312" fmla="*/ 3412 h 3957305"/>
                <a:gd name="connsiteX2-5313" fmla="*/ 12184665 w 12188178"/>
                <a:gd name="connsiteY2-5314" fmla="*/ 261888 h 3957305"/>
                <a:gd name="connsiteX3-5315" fmla="*/ 11468422 w 12188178"/>
                <a:gd name="connsiteY3-5316" fmla="*/ 266759 h 3957305"/>
                <a:gd name="connsiteX4-5317" fmla="*/ 9519319 w 12188178"/>
                <a:gd name="connsiteY4-5318" fmla="*/ 302387 h 3957305"/>
                <a:gd name="connsiteX5-5319" fmla="*/ 10030420 w 12188178"/>
                <a:gd name="connsiteY5-5320" fmla="*/ 991554 h 3957305"/>
                <a:gd name="connsiteX6-5321" fmla="*/ 9154426 w 12188178"/>
                <a:gd name="connsiteY6-5322" fmla="*/ 1282746 h 3957305"/>
                <a:gd name="connsiteX7-5323" fmla="*/ 5795012 w 12188178"/>
                <a:gd name="connsiteY7-5324" fmla="*/ 1226574 h 3957305"/>
                <a:gd name="connsiteX8-5325" fmla="*/ 6860031 w 12188178"/>
                <a:gd name="connsiteY8-5326" fmla="*/ 1610678 h 3957305"/>
                <a:gd name="connsiteX9-5327" fmla="*/ 8145138 w 12188178"/>
                <a:gd name="connsiteY9-5328" fmla="*/ 2092968 h 3957305"/>
                <a:gd name="connsiteX10-5329" fmla="*/ 8448507 w 12188178"/>
                <a:gd name="connsiteY10-5330" fmla="*/ 2895789 h 3957305"/>
                <a:gd name="connsiteX11-5331" fmla="*/ 6520392 w 12188178"/>
                <a:gd name="connsiteY11-5332" fmla="*/ 3640194 h 3957305"/>
                <a:gd name="connsiteX12-5333" fmla="*/ 219900 w 12188178"/>
                <a:gd name="connsiteY12-5334" fmla="*/ 3939181 h 3957305"/>
                <a:gd name="connsiteX13-5335" fmla="*/ 0 w 12188178"/>
                <a:gd name="connsiteY13-5336" fmla="*/ 3921456 h 3957305"/>
                <a:gd name="connsiteX14-5337" fmla="*/ 0 w 12188178"/>
                <a:gd name="connsiteY14-5338" fmla="*/ 2708447 h 3957305"/>
                <a:gd name="connsiteX15-5339" fmla="*/ 131780 w 12188178"/>
                <a:gd name="connsiteY15-5340" fmla="*/ 2695809 h 3957305"/>
                <a:gd name="connsiteX16-5341" fmla="*/ 2959238 w 12188178"/>
                <a:gd name="connsiteY16-5342" fmla="*/ 3140556 h 3957305"/>
                <a:gd name="connsiteX17-5343" fmla="*/ 6565000 w 12188178"/>
                <a:gd name="connsiteY17-5344" fmla="*/ 2667301 h 3957305"/>
                <a:gd name="connsiteX18-5345" fmla="*/ 5267155 w 12188178"/>
                <a:gd name="connsiteY18-5346" fmla="*/ 2224248 h 3957305"/>
                <a:gd name="connsiteX19-5347" fmla="*/ 3616294 w 12188178"/>
                <a:gd name="connsiteY19-5348" fmla="*/ 1758581 h 3957305"/>
                <a:gd name="connsiteX20-5349" fmla="*/ 3775152 w 12188178"/>
                <a:gd name="connsiteY20-5350" fmla="*/ 1105931 h 3957305"/>
                <a:gd name="connsiteX21-5351" fmla="*/ 5231504 w 12188178"/>
                <a:gd name="connsiteY21-5352" fmla="*/ 736571 h 3957305"/>
                <a:gd name="connsiteX22-5353" fmla="*/ 6609410 w 12188178"/>
                <a:gd name="connsiteY22-5354" fmla="*/ 773576 h 3957305"/>
                <a:gd name="connsiteX23-5355" fmla="*/ 8948501 w 12188178"/>
                <a:gd name="connsiteY23-5356" fmla="*/ 772812 h 3957305"/>
                <a:gd name="connsiteX24-5357" fmla="*/ 8519516 w 12188178"/>
                <a:gd name="connsiteY24-5358" fmla="*/ 443137 h 3957305"/>
                <a:gd name="connsiteX25-5359" fmla="*/ 8581365 w 12188178"/>
                <a:gd name="connsiteY25-5360" fmla="*/ 138385 h 3957305"/>
                <a:gd name="connsiteX26-5361" fmla="*/ 9307605 w 12188178"/>
                <a:gd name="connsiteY26-5362" fmla="*/ 36976 h 3957305"/>
                <a:gd name="connsiteX27-5363" fmla="*/ 10785470 w 12188178"/>
                <a:gd name="connsiteY27-5364" fmla="*/ 0 h 3957305"/>
                <a:gd name="connsiteX0-5365" fmla="*/ 10785470 w 12188178"/>
                <a:gd name="connsiteY0-5366" fmla="*/ 0 h 3957305"/>
                <a:gd name="connsiteX1-5367" fmla="*/ 12187925 w 12188178"/>
                <a:gd name="connsiteY1-5368" fmla="*/ 3412 h 3957305"/>
                <a:gd name="connsiteX2-5369" fmla="*/ 12184665 w 12188178"/>
                <a:gd name="connsiteY2-5370" fmla="*/ 261888 h 3957305"/>
                <a:gd name="connsiteX3-5371" fmla="*/ 11468422 w 12188178"/>
                <a:gd name="connsiteY3-5372" fmla="*/ 266759 h 3957305"/>
                <a:gd name="connsiteX4-5373" fmla="*/ 9519319 w 12188178"/>
                <a:gd name="connsiteY4-5374" fmla="*/ 302387 h 3957305"/>
                <a:gd name="connsiteX5-5375" fmla="*/ 10030420 w 12188178"/>
                <a:gd name="connsiteY5-5376" fmla="*/ 991554 h 3957305"/>
                <a:gd name="connsiteX6-5377" fmla="*/ 9154426 w 12188178"/>
                <a:gd name="connsiteY6-5378" fmla="*/ 1282746 h 3957305"/>
                <a:gd name="connsiteX7-5379" fmla="*/ 5795012 w 12188178"/>
                <a:gd name="connsiteY7-5380" fmla="*/ 1226574 h 3957305"/>
                <a:gd name="connsiteX8-5381" fmla="*/ 6860031 w 12188178"/>
                <a:gd name="connsiteY8-5382" fmla="*/ 1610678 h 3957305"/>
                <a:gd name="connsiteX9-5383" fmla="*/ 8145138 w 12188178"/>
                <a:gd name="connsiteY9-5384" fmla="*/ 2092968 h 3957305"/>
                <a:gd name="connsiteX10-5385" fmla="*/ 8448507 w 12188178"/>
                <a:gd name="connsiteY10-5386" fmla="*/ 2895789 h 3957305"/>
                <a:gd name="connsiteX11-5387" fmla="*/ 6520392 w 12188178"/>
                <a:gd name="connsiteY11-5388" fmla="*/ 3640194 h 3957305"/>
                <a:gd name="connsiteX12-5389" fmla="*/ 219900 w 12188178"/>
                <a:gd name="connsiteY12-5390" fmla="*/ 3939181 h 3957305"/>
                <a:gd name="connsiteX13-5391" fmla="*/ 0 w 12188178"/>
                <a:gd name="connsiteY13-5392" fmla="*/ 3921456 h 3957305"/>
                <a:gd name="connsiteX14-5393" fmla="*/ 0 w 12188178"/>
                <a:gd name="connsiteY14-5394" fmla="*/ 2708447 h 3957305"/>
                <a:gd name="connsiteX15-5395" fmla="*/ 131780 w 12188178"/>
                <a:gd name="connsiteY15-5396" fmla="*/ 2695809 h 3957305"/>
                <a:gd name="connsiteX16-5397" fmla="*/ 2959238 w 12188178"/>
                <a:gd name="connsiteY16-5398" fmla="*/ 3140556 h 3957305"/>
                <a:gd name="connsiteX17-5399" fmla="*/ 6565000 w 12188178"/>
                <a:gd name="connsiteY17-5400" fmla="*/ 2667301 h 3957305"/>
                <a:gd name="connsiteX18-5401" fmla="*/ 5267155 w 12188178"/>
                <a:gd name="connsiteY18-5402" fmla="*/ 2224248 h 3957305"/>
                <a:gd name="connsiteX19-5403" fmla="*/ 3616294 w 12188178"/>
                <a:gd name="connsiteY19-5404" fmla="*/ 1758581 h 3957305"/>
                <a:gd name="connsiteX20-5405" fmla="*/ 3775152 w 12188178"/>
                <a:gd name="connsiteY20-5406" fmla="*/ 1105931 h 3957305"/>
                <a:gd name="connsiteX21-5407" fmla="*/ 5247547 w 12188178"/>
                <a:gd name="connsiteY21-5408" fmla="*/ 814098 h 3957305"/>
                <a:gd name="connsiteX22-5409" fmla="*/ 6609410 w 12188178"/>
                <a:gd name="connsiteY22-5410" fmla="*/ 773576 h 3957305"/>
                <a:gd name="connsiteX23-5411" fmla="*/ 8948501 w 12188178"/>
                <a:gd name="connsiteY23-5412" fmla="*/ 772812 h 3957305"/>
                <a:gd name="connsiteX24-5413" fmla="*/ 8519516 w 12188178"/>
                <a:gd name="connsiteY24-5414" fmla="*/ 443137 h 3957305"/>
                <a:gd name="connsiteX25-5415" fmla="*/ 8581365 w 12188178"/>
                <a:gd name="connsiteY25-5416" fmla="*/ 138385 h 3957305"/>
                <a:gd name="connsiteX26-5417" fmla="*/ 9307605 w 12188178"/>
                <a:gd name="connsiteY26-5418" fmla="*/ 36976 h 3957305"/>
                <a:gd name="connsiteX27-5419" fmla="*/ 10785470 w 12188178"/>
                <a:gd name="connsiteY27-5420" fmla="*/ 0 h 3957305"/>
                <a:gd name="connsiteX0-5421" fmla="*/ 10785470 w 12188178"/>
                <a:gd name="connsiteY0-5422" fmla="*/ 0 h 3957305"/>
                <a:gd name="connsiteX1-5423" fmla="*/ 12187925 w 12188178"/>
                <a:gd name="connsiteY1-5424" fmla="*/ 3412 h 3957305"/>
                <a:gd name="connsiteX2-5425" fmla="*/ 12184665 w 12188178"/>
                <a:gd name="connsiteY2-5426" fmla="*/ 261888 h 3957305"/>
                <a:gd name="connsiteX3-5427" fmla="*/ 11468422 w 12188178"/>
                <a:gd name="connsiteY3-5428" fmla="*/ 266759 h 3957305"/>
                <a:gd name="connsiteX4-5429" fmla="*/ 9519319 w 12188178"/>
                <a:gd name="connsiteY4-5430" fmla="*/ 302387 h 3957305"/>
                <a:gd name="connsiteX5-5431" fmla="*/ 10030420 w 12188178"/>
                <a:gd name="connsiteY5-5432" fmla="*/ 991554 h 3957305"/>
                <a:gd name="connsiteX6-5433" fmla="*/ 9154426 w 12188178"/>
                <a:gd name="connsiteY6-5434" fmla="*/ 1282746 h 3957305"/>
                <a:gd name="connsiteX7-5435" fmla="*/ 5795012 w 12188178"/>
                <a:gd name="connsiteY7-5436" fmla="*/ 1226574 h 3957305"/>
                <a:gd name="connsiteX8-5437" fmla="*/ 6860031 w 12188178"/>
                <a:gd name="connsiteY8-5438" fmla="*/ 1610678 h 3957305"/>
                <a:gd name="connsiteX9-5439" fmla="*/ 8145138 w 12188178"/>
                <a:gd name="connsiteY9-5440" fmla="*/ 2092968 h 3957305"/>
                <a:gd name="connsiteX10-5441" fmla="*/ 8448507 w 12188178"/>
                <a:gd name="connsiteY10-5442" fmla="*/ 2895789 h 3957305"/>
                <a:gd name="connsiteX11-5443" fmla="*/ 6520392 w 12188178"/>
                <a:gd name="connsiteY11-5444" fmla="*/ 3640194 h 3957305"/>
                <a:gd name="connsiteX12-5445" fmla="*/ 219900 w 12188178"/>
                <a:gd name="connsiteY12-5446" fmla="*/ 3939181 h 3957305"/>
                <a:gd name="connsiteX13-5447" fmla="*/ 0 w 12188178"/>
                <a:gd name="connsiteY13-5448" fmla="*/ 3921456 h 3957305"/>
                <a:gd name="connsiteX14-5449" fmla="*/ 0 w 12188178"/>
                <a:gd name="connsiteY14-5450" fmla="*/ 2708447 h 3957305"/>
                <a:gd name="connsiteX15-5451" fmla="*/ 131780 w 12188178"/>
                <a:gd name="connsiteY15-5452" fmla="*/ 2695809 h 3957305"/>
                <a:gd name="connsiteX16-5453" fmla="*/ 2959238 w 12188178"/>
                <a:gd name="connsiteY16-5454" fmla="*/ 3140556 h 3957305"/>
                <a:gd name="connsiteX17-5455" fmla="*/ 6565000 w 12188178"/>
                <a:gd name="connsiteY17-5456" fmla="*/ 2667301 h 3957305"/>
                <a:gd name="connsiteX18-5457" fmla="*/ 5267155 w 12188178"/>
                <a:gd name="connsiteY18-5458" fmla="*/ 2224248 h 3957305"/>
                <a:gd name="connsiteX19-5459" fmla="*/ 3616294 w 12188178"/>
                <a:gd name="connsiteY19-5460" fmla="*/ 1758581 h 3957305"/>
                <a:gd name="connsiteX20-5461" fmla="*/ 3775152 w 12188178"/>
                <a:gd name="connsiteY20-5462" fmla="*/ 1105931 h 3957305"/>
                <a:gd name="connsiteX21-5463" fmla="*/ 5247547 w 12188178"/>
                <a:gd name="connsiteY21-5464" fmla="*/ 814098 h 3957305"/>
                <a:gd name="connsiteX22-5465" fmla="*/ 6914210 w 12188178"/>
                <a:gd name="connsiteY22-5466" fmla="*/ 805879 h 3957305"/>
                <a:gd name="connsiteX23-5467" fmla="*/ 8948501 w 12188178"/>
                <a:gd name="connsiteY23-5468" fmla="*/ 772812 h 3957305"/>
                <a:gd name="connsiteX24-5469" fmla="*/ 8519516 w 12188178"/>
                <a:gd name="connsiteY24-5470" fmla="*/ 443137 h 3957305"/>
                <a:gd name="connsiteX25-5471" fmla="*/ 8581365 w 12188178"/>
                <a:gd name="connsiteY25-5472" fmla="*/ 138385 h 3957305"/>
                <a:gd name="connsiteX26-5473" fmla="*/ 9307605 w 12188178"/>
                <a:gd name="connsiteY26-5474" fmla="*/ 36976 h 3957305"/>
                <a:gd name="connsiteX27-5475" fmla="*/ 10785470 w 12188178"/>
                <a:gd name="connsiteY27-5476" fmla="*/ 0 h 3957305"/>
                <a:gd name="connsiteX0-5477" fmla="*/ 10785470 w 12188178"/>
                <a:gd name="connsiteY0-5478" fmla="*/ 0 h 3957305"/>
                <a:gd name="connsiteX1-5479" fmla="*/ 12187925 w 12188178"/>
                <a:gd name="connsiteY1-5480" fmla="*/ 3412 h 3957305"/>
                <a:gd name="connsiteX2-5481" fmla="*/ 12184665 w 12188178"/>
                <a:gd name="connsiteY2-5482" fmla="*/ 261888 h 3957305"/>
                <a:gd name="connsiteX3-5483" fmla="*/ 11468422 w 12188178"/>
                <a:gd name="connsiteY3-5484" fmla="*/ 266759 h 3957305"/>
                <a:gd name="connsiteX4-5485" fmla="*/ 9519319 w 12188178"/>
                <a:gd name="connsiteY4-5486" fmla="*/ 302387 h 3957305"/>
                <a:gd name="connsiteX5-5487" fmla="*/ 10030420 w 12188178"/>
                <a:gd name="connsiteY5-5488" fmla="*/ 991554 h 3957305"/>
                <a:gd name="connsiteX6-5489" fmla="*/ 9154426 w 12188178"/>
                <a:gd name="connsiteY6-5490" fmla="*/ 1282746 h 3957305"/>
                <a:gd name="connsiteX7-5491" fmla="*/ 5795012 w 12188178"/>
                <a:gd name="connsiteY7-5492" fmla="*/ 1226574 h 3957305"/>
                <a:gd name="connsiteX8-5493" fmla="*/ 6860031 w 12188178"/>
                <a:gd name="connsiteY8-5494" fmla="*/ 1610678 h 3957305"/>
                <a:gd name="connsiteX9-5495" fmla="*/ 8145138 w 12188178"/>
                <a:gd name="connsiteY9-5496" fmla="*/ 2092968 h 3957305"/>
                <a:gd name="connsiteX10-5497" fmla="*/ 8448507 w 12188178"/>
                <a:gd name="connsiteY10-5498" fmla="*/ 2895789 h 3957305"/>
                <a:gd name="connsiteX11-5499" fmla="*/ 6520392 w 12188178"/>
                <a:gd name="connsiteY11-5500" fmla="*/ 3640194 h 3957305"/>
                <a:gd name="connsiteX12-5501" fmla="*/ 219900 w 12188178"/>
                <a:gd name="connsiteY12-5502" fmla="*/ 3939181 h 3957305"/>
                <a:gd name="connsiteX13-5503" fmla="*/ 0 w 12188178"/>
                <a:gd name="connsiteY13-5504" fmla="*/ 3921456 h 3957305"/>
                <a:gd name="connsiteX14-5505" fmla="*/ 0 w 12188178"/>
                <a:gd name="connsiteY14-5506" fmla="*/ 2708447 h 3957305"/>
                <a:gd name="connsiteX15-5507" fmla="*/ 131780 w 12188178"/>
                <a:gd name="connsiteY15-5508" fmla="*/ 2695809 h 3957305"/>
                <a:gd name="connsiteX16-5509" fmla="*/ 2959238 w 12188178"/>
                <a:gd name="connsiteY16-5510" fmla="*/ 3140556 h 3957305"/>
                <a:gd name="connsiteX17-5511" fmla="*/ 6565000 w 12188178"/>
                <a:gd name="connsiteY17-5512" fmla="*/ 2667301 h 3957305"/>
                <a:gd name="connsiteX18-5513" fmla="*/ 5267155 w 12188178"/>
                <a:gd name="connsiteY18-5514" fmla="*/ 2224248 h 3957305"/>
                <a:gd name="connsiteX19-5515" fmla="*/ 3616294 w 12188178"/>
                <a:gd name="connsiteY19-5516" fmla="*/ 1758581 h 3957305"/>
                <a:gd name="connsiteX20-5517" fmla="*/ 3775152 w 12188178"/>
                <a:gd name="connsiteY20-5518" fmla="*/ 1105931 h 3957305"/>
                <a:gd name="connsiteX21-5519" fmla="*/ 5247547 w 12188178"/>
                <a:gd name="connsiteY21-5520" fmla="*/ 814098 h 3957305"/>
                <a:gd name="connsiteX22-5521" fmla="*/ 6914210 w 12188178"/>
                <a:gd name="connsiteY22-5522" fmla="*/ 805879 h 3957305"/>
                <a:gd name="connsiteX23-5523" fmla="*/ 8948501 w 12188178"/>
                <a:gd name="connsiteY23-5524" fmla="*/ 772812 h 3957305"/>
                <a:gd name="connsiteX24-5525" fmla="*/ 8519516 w 12188178"/>
                <a:gd name="connsiteY24-5526" fmla="*/ 443137 h 3957305"/>
                <a:gd name="connsiteX25-5527" fmla="*/ 8581365 w 12188178"/>
                <a:gd name="connsiteY25-5528" fmla="*/ 138385 h 3957305"/>
                <a:gd name="connsiteX26-5529" fmla="*/ 9307605 w 12188178"/>
                <a:gd name="connsiteY26-5530" fmla="*/ 36976 h 3957305"/>
                <a:gd name="connsiteX27-5531" fmla="*/ 10785470 w 12188178"/>
                <a:gd name="connsiteY27-5532" fmla="*/ 0 h 3957305"/>
                <a:gd name="connsiteX0-5533" fmla="*/ 10785470 w 12188178"/>
                <a:gd name="connsiteY0-5534" fmla="*/ 0 h 3957305"/>
                <a:gd name="connsiteX1-5535" fmla="*/ 12187925 w 12188178"/>
                <a:gd name="connsiteY1-5536" fmla="*/ 3412 h 3957305"/>
                <a:gd name="connsiteX2-5537" fmla="*/ 12184665 w 12188178"/>
                <a:gd name="connsiteY2-5538" fmla="*/ 261888 h 3957305"/>
                <a:gd name="connsiteX3-5539" fmla="*/ 11468422 w 12188178"/>
                <a:gd name="connsiteY3-5540" fmla="*/ 266759 h 3957305"/>
                <a:gd name="connsiteX4-5541" fmla="*/ 9519319 w 12188178"/>
                <a:gd name="connsiteY4-5542" fmla="*/ 302387 h 3957305"/>
                <a:gd name="connsiteX5-5543" fmla="*/ 10030420 w 12188178"/>
                <a:gd name="connsiteY5-5544" fmla="*/ 991554 h 3957305"/>
                <a:gd name="connsiteX6-5545" fmla="*/ 9154426 w 12188178"/>
                <a:gd name="connsiteY6-5546" fmla="*/ 1282746 h 3957305"/>
                <a:gd name="connsiteX7-5547" fmla="*/ 5795012 w 12188178"/>
                <a:gd name="connsiteY7-5548" fmla="*/ 1226574 h 3957305"/>
                <a:gd name="connsiteX8-5549" fmla="*/ 6860031 w 12188178"/>
                <a:gd name="connsiteY8-5550" fmla="*/ 1610678 h 3957305"/>
                <a:gd name="connsiteX9-5551" fmla="*/ 8145138 w 12188178"/>
                <a:gd name="connsiteY9-5552" fmla="*/ 2092968 h 3957305"/>
                <a:gd name="connsiteX10-5553" fmla="*/ 8448507 w 12188178"/>
                <a:gd name="connsiteY10-5554" fmla="*/ 2895789 h 3957305"/>
                <a:gd name="connsiteX11-5555" fmla="*/ 6520392 w 12188178"/>
                <a:gd name="connsiteY11-5556" fmla="*/ 3640194 h 3957305"/>
                <a:gd name="connsiteX12-5557" fmla="*/ 219900 w 12188178"/>
                <a:gd name="connsiteY12-5558" fmla="*/ 3939181 h 3957305"/>
                <a:gd name="connsiteX13-5559" fmla="*/ 0 w 12188178"/>
                <a:gd name="connsiteY13-5560" fmla="*/ 3921456 h 3957305"/>
                <a:gd name="connsiteX14-5561" fmla="*/ 0 w 12188178"/>
                <a:gd name="connsiteY14-5562" fmla="*/ 2708447 h 3957305"/>
                <a:gd name="connsiteX15-5563" fmla="*/ 131780 w 12188178"/>
                <a:gd name="connsiteY15-5564" fmla="*/ 2695809 h 3957305"/>
                <a:gd name="connsiteX16-5565" fmla="*/ 2959238 w 12188178"/>
                <a:gd name="connsiteY16-5566" fmla="*/ 3140556 h 3957305"/>
                <a:gd name="connsiteX17-5567" fmla="*/ 6565000 w 12188178"/>
                <a:gd name="connsiteY17-5568" fmla="*/ 2667301 h 3957305"/>
                <a:gd name="connsiteX18-5569" fmla="*/ 5267155 w 12188178"/>
                <a:gd name="connsiteY18-5570" fmla="*/ 2224248 h 3957305"/>
                <a:gd name="connsiteX19-5571" fmla="*/ 3616294 w 12188178"/>
                <a:gd name="connsiteY19-5572" fmla="*/ 1758581 h 3957305"/>
                <a:gd name="connsiteX20-5573" fmla="*/ 3775152 w 12188178"/>
                <a:gd name="connsiteY20-5574" fmla="*/ 1105931 h 3957305"/>
                <a:gd name="connsiteX21-5575" fmla="*/ 5247547 w 12188178"/>
                <a:gd name="connsiteY21-5576" fmla="*/ 814098 h 3957305"/>
                <a:gd name="connsiteX22-5577" fmla="*/ 6914210 w 12188178"/>
                <a:gd name="connsiteY22-5578" fmla="*/ 805879 h 3957305"/>
                <a:gd name="connsiteX23-5579" fmla="*/ 8948501 w 12188178"/>
                <a:gd name="connsiteY23-5580" fmla="*/ 772812 h 3957305"/>
                <a:gd name="connsiteX24-5581" fmla="*/ 8519516 w 12188178"/>
                <a:gd name="connsiteY24-5582" fmla="*/ 443137 h 3957305"/>
                <a:gd name="connsiteX25-5583" fmla="*/ 8581365 w 12188178"/>
                <a:gd name="connsiteY25-5584" fmla="*/ 138385 h 3957305"/>
                <a:gd name="connsiteX26-5585" fmla="*/ 9307605 w 12188178"/>
                <a:gd name="connsiteY26-5586" fmla="*/ 36976 h 3957305"/>
                <a:gd name="connsiteX27-5587" fmla="*/ 10785470 w 12188178"/>
                <a:gd name="connsiteY27-5588" fmla="*/ 0 h 3957305"/>
                <a:gd name="connsiteX0-5589" fmla="*/ 10785470 w 12188178"/>
                <a:gd name="connsiteY0-5590" fmla="*/ 0 h 3957305"/>
                <a:gd name="connsiteX1-5591" fmla="*/ 12187925 w 12188178"/>
                <a:gd name="connsiteY1-5592" fmla="*/ 3412 h 3957305"/>
                <a:gd name="connsiteX2-5593" fmla="*/ 12184665 w 12188178"/>
                <a:gd name="connsiteY2-5594" fmla="*/ 261888 h 3957305"/>
                <a:gd name="connsiteX3-5595" fmla="*/ 11468422 w 12188178"/>
                <a:gd name="connsiteY3-5596" fmla="*/ 266759 h 3957305"/>
                <a:gd name="connsiteX4-5597" fmla="*/ 9519319 w 12188178"/>
                <a:gd name="connsiteY4-5598" fmla="*/ 302387 h 3957305"/>
                <a:gd name="connsiteX5-5599" fmla="*/ 10030420 w 12188178"/>
                <a:gd name="connsiteY5-5600" fmla="*/ 991554 h 3957305"/>
                <a:gd name="connsiteX6-5601" fmla="*/ 9154426 w 12188178"/>
                <a:gd name="connsiteY6-5602" fmla="*/ 1282746 h 3957305"/>
                <a:gd name="connsiteX7-5603" fmla="*/ 5795012 w 12188178"/>
                <a:gd name="connsiteY7-5604" fmla="*/ 1226574 h 3957305"/>
                <a:gd name="connsiteX8-5605" fmla="*/ 6860031 w 12188178"/>
                <a:gd name="connsiteY8-5606" fmla="*/ 1610678 h 3957305"/>
                <a:gd name="connsiteX9-5607" fmla="*/ 8145138 w 12188178"/>
                <a:gd name="connsiteY9-5608" fmla="*/ 2092968 h 3957305"/>
                <a:gd name="connsiteX10-5609" fmla="*/ 8448507 w 12188178"/>
                <a:gd name="connsiteY10-5610" fmla="*/ 2895789 h 3957305"/>
                <a:gd name="connsiteX11-5611" fmla="*/ 6520392 w 12188178"/>
                <a:gd name="connsiteY11-5612" fmla="*/ 3640194 h 3957305"/>
                <a:gd name="connsiteX12-5613" fmla="*/ 219900 w 12188178"/>
                <a:gd name="connsiteY12-5614" fmla="*/ 3939181 h 3957305"/>
                <a:gd name="connsiteX13-5615" fmla="*/ 0 w 12188178"/>
                <a:gd name="connsiteY13-5616" fmla="*/ 3921456 h 3957305"/>
                <a:gd name="connsiteX14-5617" fmla="*/ 0 w 12188178"/>
                <a:gd name="connsiteY14-5618" fmla="*/ 2708447 h 3957305"/>
                <a:gd name="connsiteX15-5619" fmla="*/ 131780 w 12188178"/>
                <a:gd name="connsiteY15-5620" fmla="*/ 2695809 h 3957305"/>
                <a:gd name="connsiteX16-5621" fmla="*/ 2959238 w 12188178"/>
                <a:gd name="connsiteY16-5622" fmla="*/ 3140556 h 3957305"/>
                <a:gd name="connsiteX17-5623" fmla="*/ 6565000 w 12188178"/>
                <a:gd name="connsiteY17-5624" fmla="*/ 2667301 h 3957305"/>
                <a:gd name="connsiteX18-5625" fmla="*/ 5267155 w 12188178"/>
                <a:gd name="connsiteY18-5626" fmla="*/ 2224248 h 3957305"/>
                <a:gd name="connsiteX19-5627" fmla="*/ 3616294 w 12188178"/>
                <a:gd name="connsiteY19-5628" fmla="*/ 1758581 h 3957305"/>
                <a:gd name="connsiteX20-5629" fmla="*/ 3775152 w 12188178"/>
                <a:gd name="connsiteY20-5630" fmla="*/ 1105931 h 3957305"/>
                <a:gd name="connsiteX21-5631" fmla="*/ 5247547 w 12188178"/>
                <a:gd name="connsiteY21-5632" fmla="*/ 814098 h 3957305"/>
                <a:gd name="connsiteX22-5633" fmla="*/ 6914210 w 12188178"/>
                <a:gd name="connsiteY22-5634" fmla="*/ 805879 h 3957305"/>
                <a:gd name="connsiteX23-5635" fmla="*/ 9526016 w 12188178"/>
                <a:gd name="connsiteY23-5636" fmla="*/ 856800 h 3957305"/>
                <a:gd name="connsiteX24-5637" fmla="*/ 8519516 w 12188178"/>
                <a:gd name="connsiteY24-5638" fmla="*/ 443137 h 3957305"/>
                <a:gd name="connsiteX25-5639" fmla="*/ 8581365 w 12188178"/>
                <a:gd name="connsiteY25-5640" fmla="*/ 138385 h 3957305"/>
                <a:gd name="connsiteX26-5641" fmla="*/ 9307605 w 12188178"/>
                <a:gd name="connsiteY26-5642" fmla="*/ 36976 h 3957305"/>
                <a:gd name="connsiteX27-5643" fmla="*/ 10785470 w 12188178"/>
                <a:gd name="connsiteY27-5644" fmla="*/ 0 h 3957305"/>
                <a:gd name="connsiteX0-5645" fmla="*/ 10785470 w 12188178"/>
                <a:gd name="connsiteY0-5646" fmla="*/ 0 h 3957305"/>
                <a:gd name="connsiteX1-5647" fmla="*/ 12187925 w 12188178"/>
                <a:gd name="connsiteY1-5648" fmla="*/ 3412 h 3957305"/>
                <a:gd name="connsiteX2-5649" fmla="*/ 12184665 w 12188178"/>
                <a:gd name="connsiteY2-5650" fmla="*/ 261888 h 3957305"/>
                <a:gd name="connsiteX3-5651" fmla="*/ 11468422 w 12188178"/>
                <a:gd name="connsiteY3-5652" fmla="*/ 266759 h 3957305"/>
                <a:gd name="connsiteX4-5653" fmla="*/ 9519319 w 12188178"/>
                <a:gd name="connsiteY4-5654" fmla="*/ 302387 h 3957305"/>
                <a:gd name="connsiteX5-5655" fmla="*/ 10968883 w 12188178"/>
                <a:gd name="connsiteY5-5656" fmla="*/ 901105 h 3957305"/>
                <a:gd name="connsiteX6-5657" fmla="*/ 9154426 w 12188178"/>
                <a:gd name="connsiteY6-5658" fmla="*/ 1282746 h 3957305"/>
                <a:gd name="connsiteX7-5659" fmla="*/ 5795012 w 12188178"/>
                <a:gd name="connsiteY7-5660" fmla="*/ 1226574 h 3957305"/>
                <a:gd name="connsiteX8-5661" fmla="*/ 6860031 w 12188178"/>
                <a:gd name="connsiteY8-5662" fmla="*/ 1610678 h 3957305"/>
                <a:gd name="connsiteX9-5663" fmla="*/ 8145138 w 12188178"/>
                <a:gd name="connsiteY9-5664" fmla="*/ 2092968 h 3957305"/>
                <a:gd name="connsiteX10-5665" fmla="*/ 8448507 w 12188178"/>
                <a:gd name="connsiteY10-5666" fmla="*/ 2895789 h 3957305"/>
                <a:gd name="connsiteX11-5667" fmla="*/ 6520392 w 12188178"/>
                <a:gd name="connsiteY11-5668" fmla="*/ 3640194 h 3957305"/>
                <a:gd name="connsiteX12-5669" fmla="*/ 219900 w 12188178"/>
                <a:gd name="connsiteY12-5670" fmla="*/ 3939181 h 3957305"/>
                <a:gd name="connsiteX13-5671" fmla="*/ 0 w 12188178"/>
                <a:gd name="connsiteY13-5672" fmla="*/ 3921456 h 3957305"/>
                <a:gd name="connsiteX14-5673" fmla="*/ 0 w 12188178"/>
                <a:gd name="connsiteY14-5674" fmla="*/ 2708447 h 3957305"/>
                <a:gd name="connsiteX15-5675" fmla="*/ 131780 w 12188178"/>
                <a:gd name="connsiteY15-5676" fmla="*/ 2695809 h 3957305"/>
                <a:gd name="connsiteX16-5677" fmla="*/ 2959238 w 12188178"/>
                <a:gd name="connsiteY16-5678" fmla="*/ 3140556 h 3957305"/>
                <a:gd name="connsiteX17-5679" fmla="*/ 6565000 w 12188178"/>
                <a:gd name="connsiteY17-5680" fmla="*/ 2667301 h 3957305"/>
                <a:gd name="connsiteX18-5681" fmla="*/ 5267155 w 12188178"/>
                <a:gd name="connsiteY18-5682" fmla="*/ 2224248 h 3957305"/>
                <a:gd name="connsiteX19-5683" fmla="*/ 3616294 w 12188178"/>
                <a:gd name="connsiteY19-5684" fmla="*/ 1758581 h 3957305"/>
                <a:gd name="connsiteX20-5685" fmla="*/ 3775152 w 12188178"/>
                <a:gd name="connsiteY20-5686" fmla="*/ 1105931 h 3957305"/>
                <a:gd name="connsiteX21-5687" fmla="*/ 5247547 w 12188178"/>
                <a:gd name="connsiteY21-5688" fmla="*/ 814098 h 3957305"/>
                <a:gd name="connsiteX22-5689" fmla="*/ 6914210 w 12188178"/>
                <a:gd name="connsiteY22-5690" fmla="*/ 805879 h 3957305"/>
                <a:gd name="connsiteX23-5691" fmla="*/ 9526016 w 12188178"/>
                <a:gd name="connsiteY23-5692" fmla="*/ 856800 h 3957305"/>
                <a:gd name="connsiteX24-5693" fmla="*/ 8519516 w 12188178"/>
                <a:gd name="connsiteY24-5694" fmla="*/ 443137 h 3957305"/>
                <a:gd name="connsiteX25-5695" fmla="*/ 8581365 w 12188178"/>
                <a:gd name="connsiteY25-5696" fmla="*/ 138385 h 3957305"/>
                <a:gd name="connsiteX26-5697" fmla="*/ 9307605 w 12188178"/>
                <a:gd name="connsiteY26-5698" fmla="*/ 36976 h 3957305"/>
                <a:gd name="connsiteX27-5699" fmla="*/ 10785470 w 12188178"/>
                <a:gd name="connsiteY27-5700" fmla="*/ 0 h 3957305"/>
                <a:gd name="connsiteX0-5701" fmla="*/ 10785470 w 12188178"/>
                <a:gd name="connsiteY0-5702" fmla="*/ 0 h 3957305"/>
                <a:gd name="connsiteX1-5703" fmla="*/ 12187925 w 12188178"/>
                <a:gd name="connsiteY1-5704" fmla="*/ 3412 h 3957305"/>
                <a:gd name="connsiteX2-5705" fmla="*/ 12184665 w 12188178"/>
                <a:gd name="connsiteY2-5706" fmla="*/ 261888 h 3957305"/>
                <a:gd name="connsiteX3-5707" fmla="*/ 11468422 w 12188178"/>
                <a:gd name="connsiteY3-5708" fmla="*/ 266759 h 3957305"/>
                <a:gd name="connsiteX4-5709" fmla="*/ 9519319 w 12188178"/>
                <a:gd name="connsiteY4-5710" fmla="*/ 302387 h 3957305"/>
                <a:gd name="connsiteX5-5711" fmla="*/ 11097220 w 12188178"/>
                <a:gd name="connsiteY5-5712" fmla="*/ 862341 h 3957305"/>
                <a:gd name="connsiteX6-5713" fmla="*/ 9154426 w 12188178"/>
                <a:gd name="connsiteY6-5714" fmla="*/ 1282746 h 3957305"/>
                <a:gd name="connsiteX7-5715" fmla="*/ 5795012 w 12188178"/>
                <a:gd name="connsiteY7-5716" fmla="*/ 1226574 h 3957305"/>
                <a:gd name="connsiteX8-5717" fmla="*/ 6860031 w 12188178"/>
                <a:gd name="connsiteY8-5718" fmla="*/ 1610678 h 3957305"/>
                <a:gd name="connsiteX9-5719" fmla="*/ 8145138 w 12188178"/>
                <a:gd name="connsiteY9-5720" fmla="*/ 2092968 h 3957305"/>
                <a:gd name="connsiteX10-5721" fmla="*/ 8448507 w 12188178"/>
                <a:gd name="connsiteY10-5722" fmla="*/ 2895789 h 3957305"/>
                <a:gd name="connsiteX11-5723" fmla="*/ 6520392 w 12188178"/>
                <a:gd name="connsiteY11-5724" fmla="*/ 3640194 h 3957305"/>
                <a:gd name="connsiteX12-5725" fmla="*/ 219900 w 12188178"/>
                <a:gd name="connsiteY12-5726" fmla="*/ 3939181 h 3957305"/>
                <a:gd name="connsiteX13-5727" fmla="*/ 0 w 12188178"/>
                <a:gd name="connsiteY13-5728" fmla="*/ 3921456 h 3957305"/>
                <a:gd name="connsiteX14-5729" fmla="*/ 0 w 12188178"/>
                <a:gd name="connsiteY14-5730" fmla="*/ 2708447 h 3957305"/>
                <a:gd name="connsiteX15-5731" fmla="*/ 131780 w 12188178"/>
                <a:gd name="connsiteY15-5732" fmla="*/ 2695809 h 3957305"/>
                <a:gd name="connsiteX16-5733" fmla="*/ 2959238 w 12188178"/>
                <a:gd name="connsiteY16-5734" fmla="*/ 3140556 h 3957305"/>
                <a:gd name="connsiteX17-5735" fmla="*/ 6565000 w 12188178"/>
                <a:gd name="connsiteY17-5736" fmla="*/ 2667301 h 3957305"/>
                <a:gd name="connsiteX18-5737" fmla="*/ 5267155 w 12188178"/>
                <a:gd name="connsiteY18-5738" fmla="*/ 2224248 h 3957305"/>
                <a:gd name="connsiteX19-5739" fmla="*/ 3616294 w 12188178"/>
                <a:gd name="connsiteY19-5740" fmla="*/ 1758581 h 3957305"/>
                <a:gd name="connsiteX20-5741" fmla="*/ 3775152 w 12188178"/>
                <a:gd name="connsiteY20-5742" fmla="*/ 1105931 h 3957305"/>
                <a:gd name="connsiteX21-5743" fmla="*/ 5247547 w 12188178"/>
                <a:gd name="connsiteY21-5744" fmla="*/ 814098 h 3957305"/>
                <a:gd name="connsiteX22-5745" fmla="*/ 6914210 w 12188178"/>
                <a:gd name="connsiteY22-5746" fmla="*/ 805879 h 3957305"/>
                <a:gd name="connsiteX23-5747" fmla="*/ 9526016 w 12188178"/>
                <a:gd name="connsiteY23-5748" fmla="*/ 856800 h 3957305"/>
                <a:gd name="connsiteX24-5749" fmla="*/ 8519516 w 12188178"/>
                <a:gd name="connsiteY24-5750" fmla="*/ 443137 h 3957305"/>
                <a:gd name="connsiteX25-5751" fmla="*/ 8581365 w 12188178"/>
                <a:gd name="connsiteY25-5752" fmla="*/ 138385 h 3957305"/>
                <a:gd name="connsiteX26-5753" fmla="*/ 9307605 w 12188178"/>
                <a:gd name="connsiteY26-5754" fmla="*/ 36976 h 3957305"/>
                <a:gd name="connsiteX27-5755" fmla="*/ 10785470 w 12188178"/>
                <a:gd name="connsiteY27-5756" fmla="*/ 0 h 3957305"/>
                <a:gd name="connsiteX0-5757" fmla="*/ 10785470 w 12188178"/>
                <a:gd name="connsiteY0-5758" fmla="*/ 0 h 3957305"/>
                <a:gd name="connsiteX1-5759" fmla="*/ 12187925 w 12188178"/>
                <a:gd name="connsiteY1-5760" fmla="*/ 3412 h 3957305"/>
                <a:gd name="connsiteX2-5761" fmla="*/ 12184665 w 12188178"/>
                <a:gd name="connsiteY2-5762" fmla="*/ 261888 h 3957305"/>
                <a:gd name="connsiteX3-5763" fmla="*/ 11468422 w 12188178"/>
                <a:gd name="connsiteY3-5764" fmla="*/ 266759 h 3957305"/>
                <a:gd name="connsiteX4-5765" fmla="*/ 9687761 w 12188178"/>
                <a:gd name="connsiteY4-5766" fmla="*/ 315308 h 3957305"/>
                <a:gd name="connsiteX5-5767" fmla="*/ 11097220 w 12188178"/>
                <a:gd name="connsiteY5-5768" fmla="*/ 862341 h 3957305"/>
                <a:gd name="connsiteX6-5769" fmla="*/ 9154426 w 12188178"/>
                <a:gd name="connsiteY6-5770" fmla="*/ 1282746 h 3957305"/>
                <a:gd name="connsiteX7-5771" fmla="*/ 5795012 w 12188178"/>
                <a:gd name="connsiteY7-5772" fmla="*/ 1226574 h 3957305"/>
                <a:gd name="connsiteX8-5773" fmla="*/ 6860031 w 12188178"/>
                <a:gd name="connsiteY8-5774" fmla="*/ 1610678 h 3957305"/>
                <a:gd name="connsiteX9-5775" fmla="*/ 8145138 w 12188178"/>
                <a:gd name="connsiteY9-5776" fmla="*/ 2092968 h 3957305"/>
                <a:gd name="connsiteX10-5777" fmla="*/ 8448507 w 12188178"/>
                <a:gd name="connsiteY10-5778" fmla="*/ 2895789 h 3957305"/>
                <a:gd name="connsiteX11-5779" fmla="*/ 6520392 w 12188178"/>
                <a:gd name="connsiteY11-5780" fmla="*/ 3640194 h 3957305"/>
                <a:gd name="connsiteX12-5781" fmla="*/ 219900 w 12188178"/>
                <a:gd name="connsiteY12-5782" fmla="*/ 3939181 h 3957305"/>
                <a:gd name="connsiteX13-5783" fmla="*/ 0 w 12188178"/>
                <a:gd name="connsiteY13-5784" fmla="*/ 3921456 h 3957305"/>
                <a:gd name="connsiteX14-5785" fmla="*/ 0 w 12188178"/>
                <a:gd name="connsiteY14-5786" fmla="*/ 2708447 h 3957305"/>
                <a:gd name="connsiteX15-5787" fmla="*/ 131780 w 12188178"/>
                <a:gd name="connsiteY15-5788" fmla="*/ 2695809 h 3957305"/>
                <a:gd name="connsiteX16-5789" fmla="*/ 2959238 w 12188178"/>
                <a:gd name="connsiteY16-5790" fmla="*/ 3140556 h 3957305"/>
                <a:gd name="connsiteX17-5791" fmla="*/ 6565000 w 12188178"/>
                <a:gd name="connsiteY17-5792" fmla="*/ 2667301 h 3957305"/>
                <a:gd name="connsiteX18-5793" fmla="*/ 5267155 w 12188178"/>
                <a:gd name="connsiteY18-5794" fmla="*/ 2224248 h 3957305"/>
                <a:gd name="connsiteX19-5795" fmla="*/ 3616294 w 12188178"/>
                <a:gd name="connsiteY19-5796" fmla="*/ 1758581 h 3957305"/>
                <a:gd name="connsiteX20-5797" fmla="*/ 3775152 w 12188178"/>
                <a:gd name="connsiteY20-5798" fmla="*/ 1105931 h 3957305"/>
                <a:gd name="connsiteX21-5799" fmla="*/ 5247547 w 12188178"/>
                <a:gd name="connsiteY21-5800" fmla="*/ 814098 h 3957305"/>
                <a:gd name="connsiteX22-5801" fmla="*/ 6914210 w 12188178"/>
                <a:gd name="connsiteY22-5802" fmla="*/ 805879 h 3957305"/>
                <a:gd name="connsiteX23-5803" fmla="*/ 9526016 w 12188178"/>
                <a:gd name="connsiteY23-5804" fmla="*/ 856800 h 3957305"/>
                <a:gd name="connsiteX24-5805" fmla="*/ 8519516 w 12188178"/>
                <a:gd name="connsiteY24-5806" fmla="*/ 443137 h 3957305"/>
                <a:gd name="connsiteX25-5807" fmla="*/ 8581365 w 12188178"/>
                <a:gd name="connsiteY25-5808" fmla="*/ 138385 h 3957305"/>
                <a:gd name="connsiteX26-5809" fmla="*/ 9307605 w 12188178"/>
                <a:gd name="connsiteY26-5810" fmla="*/ 36976 h 3957305"/>
                <a:gd name="connsiteX27-5811" fmla="*/ 10785470 w 12188178"/>
                <a:gd name="connsiteY27-5812" fmla="*/ 0 h 3957305"/>
                <a:gd name="connsiteX0-5813" fmla="*/ 10785470 w 12188178"/>
                <a:gd name="connsiteY0-5814" fmla="*/ 0 h 3957305"/>
                <a:gd name="connsiteX1-5815" fmla="*/ 12187925 w 12188178"/>
                <a:gd name="connsiteY1-5816" fmla="*/ 3412 h 3957305"/>
                <a:gd name="connsiteX2-5817" fmla="*/ 12184665 w 12188178"/>
                <a:gd name="connsiteY2-5818" fmla="*/ 261888 h 3957305"/>
                <a:gd name="connsiteX3-5819" fmla="*/ 11468422 w 12188178"/>
                <a:gd name="connsiteY3-5820" fmla="*/ 266759 h 3957305"/>
                <a:gd name="connsiteX4-5821" fmla="*/ 9687761 w 12188178"/>
                <a:gd name="connsiteY4-5822" fmla="*/ 315308 h 3957305"/>
                <a:gd name="connsiteX5-5823" fmla="*/ 11097220 w 12188178"/>
                <a:gd name="connsiteY5-5824" fmla="*/ 862341 h 3957305"/>
                <a:gd name="connsiteX6-5825" fmla="*/ 9154426 w 12188178"/>
                <a:gd name="connsiteY6-5826" fmla="*/ 1282746 h 3957305"/>
                <a:gd name="connsiteX7-5827" fmla="*/ 5795012 w 12188178"/>
                <a:gd name="connsiteY7-5828" fmla="*/ 1226574 h 3957305"/>
                <a:gd name="connsiteX8-5829" fmla="*/ 6860031 w 12188178"/>
                <a:gd name="connsiteY8-5830" fmla="*/ 1610678 h 3957305"/>
                <a:gd name="connsiteX9-5831" fmla="*/ 8145138 w 12188178"/>
                <a:gd name="connsiteY9-5832" fmla="*/ 2092968 h 3957305"/>
                <a:gd name="connsiteX10-5833" fmla="*/ 8448507 w 12188178"/>
                <a:gd name="connsiteY10-5834" fmla="*/ 2895789 h 3957305"/>
                <a:gd name="connsiteX11-5835" fmla="*/ 6520392 w 12188178"/>
                <a:gd name="connsiteY11-5836" fmla="*/ 3640194 h 3957305"/>
                <a:gd name="connsiteX12-5837" fmla="*/ 219900 w 12188178"/>
                <a:gd name="connsiteY12-5838" fmla="*/ 3939181 h 3957305"/>
                <a:gd name="connsiteX13-5839" fmla="*/ 0 w 12188178"/>
                <a:gd name="connsiteY13-5840" fmla="*/ 3921456 h 3957305"/>
                <a:gd name="connsiteX14-5841" fmla="*/ 0 w 12188178"/>
                <a:gd name="connsiteY14-5842" fmla="*/ 2708447 h 3957305"/>
                <a:gd name="connsiteX15-5843" fmla="*/ 131780 w 12188178"/>
                <a:gd name="connsiteY15-5844" fmla="*/ 2695809 h 3957305"/>
                <a:gd name="connsiteX16-5845" fmla="*/ 2959238 w 12188178"/>
                <a:gd name="connsiteY16-5846" fmla="*/ 3140556 h 3957305"/>
                <a:gd name="connsiteX17-5847" fmla="*/ 6565000 w 12188178"/>
                <a:gd name="connsiteY17-5848" fmla="*/ 2667301 h 3957305"/>
                <a:gd name="connsiteX18-5849" fmla="*/ 5267155 w 12188178"/>
                <a:gd name="connsiteY18-5850" fmla="*/ 2224248 h 3957305"/>
                <a:gd name="connsiteX19-5851" fmla="*/ 3616294 w 12188178"/>
                <a:gd name="connsiteY19-5852" fmla="*/ 1758581 h 3957305"/>
                <a:gd name="connsiteX20-5853" fmla="*/ 3775152 w 12188178"/>
                <a:gd name="connsiteY20-5854" fmla="*/ 1105931 h 3957305"/>
                <a:gd name="connsiteX21-5855" fmla="*/ 5247547 w 12188178"/>
                <a:gd name="connsiteY21-5856" fmla="*/ 814098 h 3957305"/>
                <a:gd name="connsiteX22-5857" fmla="*/ 6914210 w 12188178"/>
                <a:gd name="connsiteY22-5858" fmla="*/ 805879 h 3957305"/>
                <a:gd name="connsiteX23-5859" fmla="*/ 9526016 w 12188178"/>
                <a:gd name="connsiteY23-5860" fmla="*/ 856800 h 3957305"/>
                <a:gd name="connsiteX24-5861" fmla="*/ 8519516 w 12188178"/>
                <a:gd name="connsiteY24-5862" fmla="*/ 443137 h 3957305"/>
                <a:gd name="connsiteX25-5863" fmla="*/ 8581365 w 12188178"/>
                <a:gd name="connsiteY25-5864" fmla="*/ 138385 h 3957305"/>
                <a:gd name="connsiteX26-5865" fmla="*/ 9307605 w 12188178"/>
                <a:gd name="connsiteY26-5866" fmla="*/ 36976 h 3957305"/>
                <a:gd name="connsiteX27-5867" fmla="*/ 10785470 w 12188178"/>
                <a:gd name="connsiteY27-5868" fmla="*/ 0 h 3957305"/>
                <a:gd name="connsiteX0-5869" fmla="*/ 10785470 w 12188178"/>
                <a:gd name="connsiteY0-5870" fmla="*/ 0 h 3957305"/>
                <a:gd name="connsiteX1-5871" fmla="*/ 12187925 w 12188178"/>
                <a:gd name="connsiteY1-5872" fmla="*/ 3412 h 3957305"/>
                <a:gd name="connsiteX2-5873" fmla="*/ 12184665 w 12188178"/>
                <a:gd name="connsiteY2-5874" fmla="*/ 261888 h 3957305"/>
                <a:gd name="connsiteX3-5875" fmla="*/ 11468422 w 12188178"/>
                <a:gd name="connsiteY3-5876" fmla="*/ 266759 h 3957305"/>
                <a:gd name="connsiteX4-5877" fmla="*/ 9687761 w 12188178"/>
                <a:gd name="connsiteY4-5878" fmla="*/ 315308 h 3957305"/>
                <a:gd name="connsiteX5-5879" fmla="*/ 11097220 w 12188178"/>
                <a:gd name="connsiteY5-5880" fmla="*/ 862341 h 3957305"/>
                <a:gd name="connsiteX6-5881" fmla="*/ 9154426 w 12188178"/>
                <a:gd name="connsiteY6-5882" fmla="*/ 1282746 h 3957305"/>
                <a:gd name="connsiteX7-5883" fmla="*/ 5795012 w 12188178"/>
                <a:gd name="connsiteY7-5884" fmla="*/ 1226574 h 3957305"/>
                <a:gd name="connsiteX8-5885" fmla="*/ 6860031 w 12188178"/>
                <a:gd name="connsiteY8-5886" fmla="*/ 1610678 h 3957305"/>
                <a:gd name="connsiteX9-5887" fmla="*/ 8145138 w 12188178"/>
                <a:gd name="connsiteY9-5888" fmla="*/ 2092968 h 3957305"/>
                <a:gd name="connsiteX10-5889" fmla="*/ 8448507 w 12188178"/>
                <a:gd name="connsiteY10-5890" fmla="*/ 2895789 h 3957305"/>
                <a:gd name="connsiteX11-5891" fmla="*/ 6520392 w 12188178"/>
                <a:gd name="connsiteY11-5892" fmla="*/ 3640194 h 3957305"/>
                <a:gd name="connsiteX12-5893" fmla="*/ 219900 w 12188178"/>
                <a:gd name="connsiteY12-5894" fmla="*/ 3939181 h 3957305"/>
                <a:gd name="connsiteX13-5895" fmla="*/ 0 w 12188178"/>
                <a:gd name="connsiteY13-5896" fmla="*/ 3921456 h 3957305"/>
                <a:gd name="connsiteX14-5897" fmla="*/ 0 w 12188178"/>
                <a:gd name="connsiteY14-5898" fmla="*/ 2708447 h 3957305"/>
                <a:gd name="connsiteX15-5899" fmla="*/ 131780 w 12188178"/>
                <a:gd name="connsiteY15-5900" fmla="*/ 2695809 h 3957305"/>
                <a:gd name="connsiteX16-5901" fmla="*/ 2959238 w 12188178"/>
                <a:gd name="connsiteY16-5902" fmla="*/ 3140556 h 3957305"/>
                <a:gd name="connsiteX17-5903" fmla="*/ 6565000 w 12188178"/>
                <a:gd name="connsiteY17-5904" fmla="*/ 2667301 h 3957305"/>
                <a:gd name="connsiteX18-5905" fmla="*/ 5267155 w 12188178"/>
                <a:gd name="connsiteY18-5906" fmla="*/ 2224248 h 3957305"/>
                <a:gd name="connsiteX19-5907" fmla="*/ 3616294 w 12188178"/>
                <a:gd name="connsiteY19-5908" fmla="*/ 1758581 h 3957305"/>
                <a:gd name="connsiteX20-5909" fmla="*/ 3775152 w 12188178"/>
                <a:gd name="connsiteY20-5910" fmla="*/ 1105931 h 3957305"/>
                <a:gd name="connsiteX21-5911" fmla="*/ 5247547 w 12188178"/>
                <a:gd name="connsiteY21-5912" fmla="*/ 814098 h 3957305"/>
                <a:gd name="connsiteX22-5913" fmla="*/ 6914210 w 12188178"/>
                <a:gd name="connsiteY22-5914" fmla="*/ 805879 h 3957305"/>
                <a:gd name="connsiteX23-5915" fmla="*/ 9526016 w 12188178"/>
                <a:gd name="connsiteY23-5916" fmla="*/ 856800 h 3957305"/>
                <a:gd name="connsiteX24-5917" fmla="*/ 8519516 w 12188178"/>
                <a:gd name="connsiteY24-5918" fmla="*/ 443137 h 3957305"/>
                <a:gd name="connsiteX25-5919" fmla="*/ 8581365 w 12188178"/>
                <a:gd name="connsiteY25-5920" fmla="*/ 138385 h 3957305"/>
                <a:gd name="connsiteX26-5921" fmla="*/ 9307605 w 12188178"/>
                <a:gd name="connsiteY26-5922" fmla="*/ 36976 h 3957305"/>
                <a:gd name="connsiteX27-5923" fmla="*/ 10785470 w 12188178"/>
                <a:gd name="connsiteY27-5924" fmla="*/ 0 h 3957305"/>
                <a:gd name="connsiteX0-5925" fmla="*/ 10785470 w 12188178"/>
                <a:gd name="connsiteY0-5926" fmla="*/ 0 h 3957305"/>
                <a:gd name="connsiteX1-5927" fmla="*/ 12187925 w 12188178"/>
                <a:gd name="connsiteY1-5928" fmla="*/ 3412 h 3957305"/>
                <a:gd name="connsiteX2-5929" fmla="*/ 12184665 w 12188178"/>
                <a:gd name="connsiteY2-5930" fmla="*/ 261888 h 3957305"/>
                <a:gd name="connsiteX3-5931" fmla="*/ 11468422 w 12188178"/>
                <a:gd name="connsiteY3-5932" fmla="*/ 266759 h 3957305"/>
                <a:gd name="connsiteX4-5933" fmla="*/ 9687761 w 12188178"/>
                <a:gd name="connsiteY4-5934" fmla="*/ 315308 h 3957305"/>
                <a:gd name="connsiteX5-5935" fmla="*/ 11097220 w 12188178"/>
                <a:gd name="connsiteY5-5936" fmla="*/ 862341 h 3957305"/>
                <a:gd name="connsiteX6-5937" fmla="*/ 9154426 w 12188178"/>
                <a:gd name="connsiteY6-5938" fmla="*/ 1282746 h 3957305"/>
                <a:gd name="connsiteX7-5939" fmla="*/ 5795012 w 12188178"/>
                <a:gd name="connsiteY7-5940" fmla="*/ 1226574 h 3957305"/>
                <a:gd name="connsiteX8-5941" fmla="*/ 6860031 w 12188178"/>
                <a:gd name="connsiteY8-5942" fmla="*/ 1610678 h 3957305"/>
                <a:gd name="connsiteX9-5943" fmla="*/ 8145138 w 12188178"/>
                <a:gd name="connsiteY9-5944" fmla="*/ 2092968 h 3957305"/>
                <a:gd name="connsiteX10-5945" fmla="*/ 8448507 w 12188178"/>
                <a:gd name="connsiteY10-5946" fmla="*/ 2895789 h 3957305"/>
                <a:gd name="connsiteX11-5947" fmla="*/ 6520392 w 12188178"/>
                <a:gd name="connsiteY11-5948" fmla="*/ 3640194 h 3957305"/>
                <a:gd name="connsiteX12-5949" fmla="*/ 219900 w 12188178"/>
                <a:gd name="connsiteY12-5950" fmla="*/ 3939181 h 3957305"/>
                <a:gd name="connsiteX13-5951" fmla="*/ 0 w 12188178"/>
                <a:gd name="connsiteY13-5952" fmla="*/ 3921456 h 3957305"/>
                <a:gd name="connsiteX14-5953" fmla="*/ 0 w 12188178"/>
                <a:gd name="connsiteY14-5954" fmla="*/ 2708447 h 3957305"/>
                <a:gd name="connsiteX15-5955" fmla="*/ 131780 w 12188178"/>
                <a:gd name="connsiteY15-5956" fmla="*/ 2695809 h 3957305"/>
                <a:gd name="connsiteX16-5957" fmla="*/ 2959238 w 12188178"/>
                <a:gd name="connsiteY16-5958" fmla="*/ 3140556 h 3957305"/>
                <a:gd name="connsiteX17-5959" fmla="*/ 6565000 w 12188178"/>
                <a:gd name="connsiteY17-5960" fmla="*/ 2667301 h 3957305"/>
                <a:gd name="connsiteX18-5961" fmla="*/ 5267155 w 12188178"/>
                <a:gd name="connsiteY18-5962" fmla="*/ 2224248 h 3957305"/>
                <a:gd name="connsiteX19-5963" fmla="*/ 3616294 w 12188178"/>
                <a:gd name="connsiteY19-5964" fmla="*/ 1758581 h 3957305"/>
                <a:gd name="connsiteX20-5965" fmla="*/ 3775152 w 12188178"/>
                <a:gd name="connsiteY20-5966" fmla="*/ 1105931 h 3957305"/>
                <a:gd name="connsiteX21-5967" fmla="*/ 5247547 w 12188178"/>
                <a:gd name="connsiteY21-5968" fmla="*/ 814098 h 3957305"/>
                <a:gd name="connsiteX22-5969" fmla="*/ 6914210 w 12188178"/>
                <a:gd name="connsiteY22-5970" fmla="*/ 805879 h 3957305"/>
                <a:gd name="connsiteX23-5971" fmla="*/ 9526016 w 12188178"/>
                <a:gd name="connsiteY23-5972" fmla="*/ 856800 h 3957305"/>
                <a:gd name="connsiteX24-5973" fmla="*/ 8519516 w 12188178"/>
                <a:gd name="connsiteY24-5974" fmla="*/ 443137 h 3957305"/>
                <a:gd name="connsiteX25-5975" fmla="*/ 8581365 w 12188178"/>
                <a:gd name="connsiteY25-5976" fmla="*/ 138385 h 3957305"/>
                <a:gd name="connsiteX26-5977" fmla="*/ 9307605 w 12188178"/>
                <a:gd name="connsiteY26-5978" fmla="*/ 36976 h 3957305"/>
                <a:gd name="connsiteX27-5979" fmla="*/ 10785470 w 12188178"/>
                <a:gd name="connsiteY27-5980" fmla="*/ 0 h 3957305"/>
                <a:gd name="connsiteX0-5981" fmla="*/ 10785470 w 12188178"/>
                <a:gd name="connsiteY0-5982" fmla="*/ 0 h 3957305"/>
                <a:gd name="connsiteX1-5983" fmla="*/ 12187925 w 12188178"/>
                <a:gd name="connsiteY1-5984" fmla="*/ 3412 h 3957305"/>
                <a:gd name="connsiteX2-5985" fmla="*/ 12184665 w 12188178"/>
                <a:gd name="connsiteY2-5986" fmla="*/ 261888 h 3957305"/>
                <a:gd name="connsiteX3-5987" fmla="*/ 11468422 w 12188178"/>
                <a:gd name="connsiteY3-5988" fmla="*/ 266759 h 3957305"/>
                <a:gd name="connsiteX4-5989" fmla="*/ 9687761 w 12188178"/>
                <a:gd name="connsiteY4-5990" fmla="*/ 315308 h 3957305"/>
                <a:gd name="connsiteX5-5991" fmla="*/ 11097220 w 12188178"/>
                <a:gd name="connsiteY5-5992" fmla="*/ 862341 h 3957305"/>
                <a:gd name="connsiteX6-5993" fmla="*/ 9154426 w 12188178"/>
                <a:gd name="connsiteY6-5994" fmla="*/ 1282746 h 3957305"/>
                <a:gd name="connsiteX7-5995" fmla="*/ 5795012 w 12188178"/>
                <a:gd name="connsiteY7-5996" fmla="*/ 1226574 h 3957305"/>
                <a:gd name="connsiteX8-5997" fmla="*/ 6860031 w 12188178"/>
                <a:gd name="connsiteY8-5998" fmla="*/ 1610678 h 3957305"/>
                <a:gd name="connsiteX9-5999" fmla="*/ 8145138 w 12188178"/>
                <a:gd name="connsiteY9-6000" fmla="*/ 2092968 h 3957305"/>
                <a:gd name="connsiteX10-6001" fmla="*/ 8448507 w 12188178"/>
                <a:gd name="connsiteY10-6002" fmla="*/ 2895789 h 3957305"/>
                <a:gd name="connsiteX11-6003" fmla="*/ 6520392 w 12188178"/>
                <a:gd name="connsiteY11-6004" fmla="*/ 3640194 h 3957305"/>
                <a:gd name="connsiteX12-6005" fmla="*/ 219900 w 12188178"/>
                <a:gd name="connsiteY12-6006" fmla="*/ 3939181 h 3957305"/>
                <a:gd name="connsiteX13-6007" fmla="*/ 0 w 12188178"/>
                <a:gd name="connsiteY13-6008" fmla="*/ 3921456 h 3957305"/>
                <a:gd name="connsiteX14-6009" fmla="*/ 0 w 12188178"/>
                <a:gd name="connsiteY14-6010" fmla="*/ 2708447 h 3957305"/>
                <a:gd name="connsiteX15-6011" fmla="*/ 131780 w 12188178"/>
                <a:gd name="connsiteY15-6012" fmla="*/ 2695809 h 3957305"/>
                <a:gd name="connsiteX16-6013" fmla="*/ 2959238 w 12188178"/>
                <a:gd name="connsiteY16-6014" fmla="*/ 3140556 h 3957305"/>
                <a:gd name="connsiteX17-6015" fmla="*/ 6565000 w 12188178"/>
                <a:gd name="connsiteY17-6016" fmla="*/ 2667301 h 3957305"/>
                <a:gd name="connsiteX18-6017" fmla="*/ 5267155 w 12188178"/>
                <a:gd name="connsiteY18-6018" fmla="*/ 2224248 h 3957305"/>
                <a:gd name="connsiteX19-6019" fmla="*/ 3616294 w 12188178"/>
                <a:gd name="connsiteY19-6020" fmla="*/ 1758581 h 3957305"/>
                <a:gd name="connsiteX20-6021" fmla="*/ 3775152 w 12188178"/>
                <a:gd name="connsiteY20-6022" fmla="*/ 1105931 h 3957305"/>
                <a:gd name="connsiteX21-6023" fmla="*/ 5247547 w 12188178"/>
                <a:gd name="connsiteY21-6024" fmla="*/ 814098 h 3957305"/>
                <a:gd name="connsiteX22-6025" fmla="*/ 6914210 w 12188178"/>
                <a:gd name="connsiteY22-6026" fmla="*/ 805879 h 3957305"/>
                <a:gd name="connsiteX23-6027" fmla="*/ 9526016 w 12188178"/>
                <a:gd name="connsiteY23-6028" fmla="*/ 856800 h 3957305"/>
                <a:gd name="connsiteX24-6029" fmla="*/ 8519516 w 12188178"/>
                <a:gd name="connsiteY24-6030" fmla="*/ 443137 h 3957305"/>
                <a:gd name="connsiteX25-6031" fmla="*/ 8581365 w 12188178"/>
                <a:gd name="connsiteY25-6032" fmla="*/ 138385 h 3957305"/>
                <a:gd name="connsiteX26-6033" fmla="*/ 9307605 w 12188178"/>
                <a:gd name="connsiteY26-6034" fmla="*/ 36976 h 3957305"/>
                <a:gd name="connsiteX27-6035" fmla="*/ 10785470 w 12188178"/>
                <a:gd name="connsiteY27-6036" fmla="*/ 0 h 3957305"/>
                <a:gd name="connsiteX0-6037" fmla="*/ 10785470 w 12188178"/>
                <a:gd name="connsiteY0-6038" fmla="*/ 0 h 3957305"/>
                <a:gd name="connsiteX1-6039" fmla="*/ 12187925 w 12188178"/>
                <a:gd name="connsiteY1-6040" fmla="*/ 3412 h 3957305"/>
                <a:gd name="connsiteX2-6041" fmla="*/ 12184665 w 12188178"/>
                <a:gd name="connsiteY2-6042" fmla="*/ 261888 h 3957305"/>
                <a:gd name="connsiteX3-6043" fmla="*/ 11468422 w 12188178"/>
                <a:gd name="connsiteY3-6044" fmla="*/ 266759 h 3957305"/>
                <a:gd name="connsiteX4-6045" fmla="*/ 9840161 w 12188178"/>
                <a:gd name="connsiteY4-6046" fmla="*/ 341150 h 3957305"/>
                <a:gd name="connsiteX5-6047" fmla="*/ 11097220 w 12188178"/>
                <a:gd name="connsiteY5-6048" fmla="*/ 862341 h 3957305"/>
                <a:gd name="connsiteX6-6049" fmla="*/ 9154426 w 12188178"/>
                <a:gd name="connsiteY6-6050" fmla="*/ 1282746 h 3957305"/>
                <a:gd name="connsiteX7-6051" fmla="*/ 5795012 w 12188178"/>
                <a:gd name="connsiteY7-6052" fmla="*/ 1226574 h 3957305"/>
                <a:gd name="connsiteX8-6053" fmla="*/ 6860031 w 12188178"/>
                <a:gd name="connsiteY8-6054" fmla="*/ 1610678 h 3957305"/>
                <a:gd name="connsiteX9-6055" fmla="*/ 8145138 w 12188178"/>
                <a:gd name="connsiteY9-6056" fmla="*/ 2092968 h 3957305"/>
                <a:gd name="connsiteX10-6057" fmla="*/ 8448507 w 12188178"/>
                <a:gd name="connsiteY10-6058" fmla="*/ 2895789 h 3957305"/>
                <a:gd name="connsiteX11-6059" fmla="*/ 6520392 w 12188178"/>
                <a:gd name="connsiteY11-6060" fmla="*/ 3640194 h 3957305"/>
                <a:gd name="connsiteX12-6061" fmla="*/ 219900 w 12188178"/>
                <a:gd name="connsiteY12-6062" fmla="*/ 3939181 h 3957305"/>
                <a:gd name="connsiteX13-6063" fmla="*/ 0 w 12188178"/>
                <a:gd name="connsiteY13-6064" fmla="*/ 3921456 h 3957305"/>
                <a:gd name="connsiteX14-6065" fmla="*/ 0 w 12188178"/>
                <a:gd name="connsiteY14-6066" fmla="*/ 2708447 h 3957305"/>
                <a:gd name="connsiteX15-6067" fmla="*/ 131780 w 12188178"/>
                <a:gd name="connsiteY15-6068" fmla="*/ 2695809 h 3957305"/>
                <a:gd name="connsiteX16-6069" fmla="*/ 2959238 w 12188178"/>
                <a:gd name="connsiteY16-6070" fmla="*/ 3140556 h 3957305"/>
                <a:gd name="connsiteX17-6071" fmla="*/ 6565000 w 12188178"/>
                <a:gd name="connsiteY17-6072" fmla="*/ 2667301 h 3957305"/>
                <a:gd name="connsiteX18-6073" fmla="*/ 5267155 w 12188178"/>
                <a:gd name="connsiteY18-6074" fmla="*/ 2224248 h 3957305"/>
                <a:gd name="connsiteX19-6075" fmla="*/ 3616294 w 12188178"/>
                <a:gd name="connsiteY19-6076" fmla="*/ 1758581 h 3957305"/>
                <a:gd name="connsiteX20-6077" fmla="*/ 3775152 w 12188178"/>
                <a:gd name="connsiteY20-6078" fmla="*/ 1105931 h 3957305"/>
                <a:gd name="connsiteX21-6079" fmla="*/ 5247547 w 12188178"/>
                <a:gd name="connsiteY21-6080" fmla="*/ 814098 h 3957305"/>
                <a:gd name="connsiteX22-6081" fmla="*/ 6914210 w 12188178"/>
                <a:gd name="connsiteY22-6082" fmla="*/ 805879 h 3957305"/>
                <a:gd name="connsiteX23-6083" fmla="*/ 9526016 w 12188178"/>
                <a:gd name="connsiteY23-6084" fmla="*/ 856800 h 3957305"/>
                <a:gd name="connsiteX24-6085" fmla="*/ 8519516 w 12188178"/>
                <a:gd name="connsiteY24-6086" fmla="*/ 443137 h 3957305"/>
                <a:gd name="connsiteX25-6087" fmla="*/ 8581365 w 12188178"/>
                <a:gd name="connsiteY25-6088" fmla="*/ 138385 h 3957305"/>
                <a:gd name="connsiteX26-6089" fmla="*/ 9307605 w 12188178"/>
                <a:gd name="connsiteY26-6090" fmla="*/ 36976 h 3957305"/>
                <a:gd name="connsiteX27-6091" fmla="*/ 10785470 w 12188178"/>
                <a:gd name="connsiteY27-6092" fmla="*/ 0 h 3957305"/>
                <a:gd name="connsiteX0-6093" fmla="*/ 10785470 w 12188178"/>
                <a:gd name="connsiteY0-6094" fmla="*/ 0 h 3957305"/>
                <a:gd name="connsiteX1-6095" fmla="*/ 12187925 w 12188178"/>
                <a:gd name="connsiteY1-6096" fmla="*/ 3412 h 3957305"/>
                <a:gd name="connsiteX2-6097" fmla="*/ 12184665 w 12188178"/>
                <a:gd name="connsiteY2-6098" fmla="*/ 261888 h 3957305"/>
                <a:gd name="connsiteX3-6099" fmla="*/ 11468422 w 12188178"/>
                <a:gd name="connsiteY3-6100" fmla="*/ 266759 h 3957305"/>
                <a:gd name="connsiteX4-6101" fmla="*/ 9840161 w 12188178"/>
                <a:gd name="connsiteY4-6102" fmla="*/ 341150 h 3957305"/>
                <a:gd name="connsiteX5-6103" fmla="*/ 11185451 w 12188178"/>
                <a:gd name="connsiteY5-6104" fmla="*/ 797735 h 3957305"/>
                <a:gd name="connsiteX6-6105" fmla="*/ 9154426 w 12188178"/>
                <a:gd name="connsiteY6-6106" fmla="*/ 1282746 h 3957305"/>
                <a:gd name="connsiteX7-6107" fmla="*/ 5795012 w 12188178"/>
                <a:gd name="connsiteY7-6108" fmla="*/ 1226574 h 3957305"/>
                <a:gd name="connsiteX8-6109" fmla="*/ 6860031 w 12188178"/>
                <a:gd name="connsiteY8-6110" fmla="*/ 1610678 h 3957305"/>
                <a:gd name="connsiteX9-6111" fmla="*/ 8145138 w 12188178"/>
                <a:gd name="connsiteY9-6112" fmla="*/ 2092968 h 3957305"/>
                <a:gd name="connsiteX10-6113" fmla="*/ 8448507 w 12188178"/>
                <a:gd name="connsiteY10-6114" fmla="*/ 2895789 h 3957305"/>
                <a:gd name="connsiteX11-6115" fmla="*/ 6520392 w 12188178"/>
                <a:gd name="connsiteY11-6116" fmla="*/ 3640194 h 3957305"/>
                <a:gd name="connsiteX12-6117" fmla="*/ 219900 w 12188178"/>
                <a:gd name="connsiteY12-6118" fmla="*/ 3939181 h 3957305"/>
                <a:gd name="connsiteX13-6119" fmla="*/ 0 w 12188178"/>
                <a:gd name="connsiteY13-6120" fmla="*/ 3921456 h 3957305"/>
                <a:gd name="connsiteX14-6121" fmla="*/ 0 w 12188178"/>
                <a:gd name="connsiteY14-6122" fmla="*/ 2708447 h 3957305"/>
                <a:gd name="connsiteX15-6123" fmla="*/ 131780 w 12188178"/>
                <a:gd name="connsiteY15-6124" fmla="*/ 2695809 h 3957305"/>
                <a:gd name="connsiteX16-6125" fmla="*/ 2959238 w 12188178"/>
                <a:gd name="connsiteY16-6126" fmla="*/ 3140556 h 3957305"/>
                <a:gd name="connsiteX17-6127" fmla="*/ 6565000 w 12188178"/>
                <a:gd name="connsiteY17-6128" fmla="*/ 2667301 h 3957305"/>
                <a:gd name="connsiteX18-6129" fmla="*/ 5267155 w 12188178"/>
                <a:gd name="connsiteY18-6130" fmla="*/ 2224248 h 3957305"/>
                <a:gd name="connsiteX19-6131" fmla="*/ 3616294 w 12188178"/>
                <a:gd name="connsiteY19-6132" fmla="*/ 1758581 h 3957305"/>
                <a:gd name="connsiteX20-6133" fmla="*/ 3775152 w 12188178"/>
                <a:gd name="connsiteY20-6134" fmla="*/ 1105931 h 3957305"/>
                <a:gd name="connsiteX21-6135" fmla="*/ 5247547 w 12188178"/>
                <a:gd name="connsiteY21-6136" fmla="*/ 814098 h 3957305"/>
                <a:gd name="connsiteX22-6137" fmla="*/ 6914210 w 12188178"/>
                <a:gd name="connsiteY22-6138" fmla="*/ 805879 h 3957305"/>
                <a:gd name="connsiteX23-6139" fmla="*/ 9526016 w 12188178"/>
                <a:gd name="connsiteY23-6140" fmla="*/ 856800 h 3957305"/>
                <a:gd name="connsiteX24-6141" fmla="*/ 8519516 w 12188178"/>
                <a:gd name="connsiteY24-6142" fmla="*/ 443137 h 3957305"/>
                <a:gd name="connsiteX25-6143" fmla="*/ 8581365 w 12188178"/>
                <a:gd name="connsiteY25-6144" fmla="*/ 138385 h 3957305"/>
                <a:gd name="connsiteX26-6145" fmla="*/ 9307605 w 12188178"/>
                <a:gd name="connsiteY26-6146" fmla="*/ 36976 h 3957305"/>
                <a:gd name="connsiteX27-6147" fmla="*/ 10785470 w 12188178"/>
                <a:gd name="connsiteY27-6148" fmla="*/ 0 h 3957305"/>
                <a:gd name="connsiteX0-6149" fmla="*/ 10785470 w 12188178"/>
                <a:gd name="connsiteY0-6150" fmla="*/ 0 h 3957305"/>
                <a:gd name="connsiteX1-6151" fmla="*/ 12187925 w 12188178"/>
                <a:gd name="connsiteY1-6152" fmla="*/ 3412 h 3957305"/>
                <a:gd name="connsiteX2-6153" fmla="*/ 12184665 w 12188178"/>
                <a:gd name="connsiteY2-6154" fmla="*/ 261888 h 3957305"/>
                <a:gd name="connsiteX3-6155" fmla="*/ 11468422 w 12188178"/>
                <a:gd name="connsiteY3-6156" fmla="*/ 266759 h 3957305"/>
                <a:gd name="connsiteX4-6157" fmla="*/ 9840161 w 12188178"/>
                <a:gd name="connsiteY4-6158" fmla="*/ 341150 h 3957305"/>
                <a:gd name="connsiteX5-6159" fmla="*/ 11185451 w 12188178"/>
                <a:gd name="connsiteY5-6160" fmla="*/ 797735 h 3957305"/>
                <a:gd name="connsiteX6-6161" fmla="*/ 9154426 w 12188178"/>
                <a:gd name="connsiteY6-6162" fmla="*/ 1282746 h 3957305"/>
                <a:gd name="connsiteX7-6163" fmla="*/ 5795012 w 12188178"/>
                <a:gd name="connsiteY7-6164" fmla="*/ 1226574 h 3957305"/>
                <a:gd name="connsiteX8-6165" fmla="*/ 6860031 w 12188178"/>
                <a:gd name="connsiteY8-6166" fmla="*/ 1610678 h 3957305"/>
                <a:gd name="connsiteX9-6167" fmla="*/ 8145138 w 12188178"/>
                <a:gd name="connsiteY9-6168" fmla="*/ 2092968 h 3957305"/>
                <a:gd name="connsiteX10-6169" fmla="*/ 8448507 w 12188178"/>
                <a:gd name="connsiteY10-6170" fmla="*/ 2895789 h 3957305"/>
                <a:gd name="connsiteX11-6171" fmla="*/ 6520392 w 12188178"/>
                <a:gd name="connsiteY11-6172" fmla="*/ 3640194 h 3957305"/>
                <a:gd name="connsiteX12-6173" fmla="*/ 219900 w 12188178"/>
                <a:gd name="connsiteY12-6174" fmla="*/ 3939181 h 3957305"/>
                <a:gd name="connsiteX13-6175" fmla="*/ 0 w 12188178"/>
                <a:gd name="connsiteY13-6176" fmla="*/ 3921456 h 3957305"/>
                <a:gd name="connsiteX14-6177" fmla="*/ 0 w 12188178"/>
                <a:gd name="connsiteY14-6178" fmla="*/ 2708447 h 3957305"/>
                <a:gd name="connsiteX15-6179" fmla="*/ 131780 w 12188178"/>
                <a:gd name="connsiteY15-6180" fmla="*/ 2695809 h 3957305"/>
                <a:gd name="connsiteX16-6181" fmla="*/ 2959238 w 12188178"/>
                <a:gd name="connsiteY16-6182" fmla="*/ 3140556 h 3957305"/>
                <a:gd name="connsiteX17-6183" fmla="*/ 6565000 w 12188178"/>
                <a:gd name="connsiteY17-6184" fmla="*/ 2667301 h 3957305"/>
                <a:gd name="connsiteX18-6185" fmla="*/ 5267155 w 12188178"/>
                <a:gd name="connsiteY18-6186" fmla="*/ 2224248 h 3957305"/>
                <a:gd name="connsiteX19-6187" fmla="*/ 3616294 w 12188178"/>
                <a:gd name="connsiteY19-6188" fmla="*/ 1758581 h 3957305"/>
                <a:gd name="connsiteX20-6189" fmla="*/ 3775152 w 12188178"/>
                <a:gd name="connsiteY20-6190" fmla="*/ 1105931 h 3957305"/>
                <a:gd name="connsiteX21-6191" fmla="*/ 5247547 w 12188178"/>
                <a:gd name="connsiteY21-6192" fmla="*/ 814098 h 3957305"/>
                <a:gd name="connsiteX22-6193" fmla="*/ 6914210 w 12188178"/>
                <a:gd name="connsiteY22-6194" fmla="*/ 805879 h 3957305"/>
                <a:gd name="connsiteX23-6195" fmla="*/ 9526016 w 12188178"/>
                <a:gd name="connsiteY23-6196" fmla="*/ 856800 h 3957305"/>
                <a:gd name="connsiteX24-6197" fmla="*/ 8519516 w 12188178"/>
                <a:gd name="connsiteY24-6198" fmla="*/ 443137 h 3957305"/>
                <a:gd name="connsiteX25-6199" fmla="*/ 8581365 w 12188178"/>
                <a:gd name="connsiteY25-6200" fmla="*/ 138385 h 3957305"/>
                <a:gd name="connsiteX26-6201" fmla="*/ 9307605 w 12188178"/>
                <a:gd name="connsiteY26-6202" fmla="*/ 36976 h 3957305"/>
                <a:gd name="connsiteX27-6203" fmla="*/ 10785470 w 12188178"/>
                <a:gd name="connsiteY27-6204" fmla="*/ 0 h 3957305"/>
                <a:gd name="connsiteX0-6205" fmla="*/ 10785470 w 12188178"/>
                <a:gd name="connsiteY0-6206" fmla="*/ 0 h 3957305"/>
                <a:gd name="connsiteX1-6207" fmla="*/ 12187925 w 12188178"/>
                <a:gd name="connsiteY1-6208" fmla="*/ 3412 h 3957305"/>
                <a:gd name="connsiteX2-6209" fmla="*/ 12184665 w 12188178"/>
                <a:gd name="connsiteY2-6210" fmla="*/ 261888 h 3957305"/>
                <a:gd name="connsiteX3-6211" fmla="*/ 11468422 w 12188178"/>
                <a:gd name="connsiteY3-6212" fmla="*/ 266759 h 3957305"/>
                <a:gd name="connsiteX4-6213" fmla="*/ 9840161 w 12188178"/>
                <a:gd name="connsiteY4-6214" fmla="*/ 341150 h 3957305"/>
                <a:gd name="connsiteX5-6215" fmla="*/ 11185451 w 12188178"/>
                <a:gd name="connsiteY5-6216" fmla="*/ 901106 h 3957305"/>
                <a:gd name="connsiteX6-6217" fmla="*/ 9154426 w 12188178"/>
                <a:gd name="connsiteY6-6218" fmla="*/ 1282746 h 3957305"/>
                <a:gd name="connsiteX7-6219" fmla="*/ 5795012 w 12188178"/>
                <a:gd name="connsiteY7-6220" fmla="*/ 1226574 h 3957305"/>
                <a:gd name="connsiteX8-6221" fmla="*/ 6860031 w 12188178"/>
                <a:gd name="connsiteY8-6222" fmla="*/ 1610678 h 3957305"/>
                <a:gd name="connsiteX9-6223" fmla="*/ 8145138 w 12188178"/>
                <a:gd name="connsiteY9-6224" fmla="*/ 2092968 h 3957305"/>
                <a:gd name="connsiteX10-6225" fmla="*/ 8448507 w 12188178"/>
                <a:gd name="connsiteY10-6226" fmla="*/ 2895789 h 3957305"/>
                <a:gd name="connsiteX11-6227" fmla="*/ 6520392 w 12188178"/>
                <a:gd name="connsiteY11-6228" fmla="*/ 3640194 h 3957305"/>
                <a:gd name="connsiteX12-6229" fmla="*/ 219900 w 12188178"/>
                <a:gd name="connsiteY12-6230" fmla="*/ 3939181 h 3957305"/>
                <a:gd name="connsiteX13-6231" fmla="*/ 0 w 12188178"/>
                <a:gd name="connsiteY13-6232" fmla="*/ 3921456 h 3957305"/>
                <a:gd name="connsiteX14-6233" fmla="*/ 0 w 12188178"/>
                <a:gd name="connsiteY14-6234" fmla="*/ 2708447 h 3957305"/>
                <a:gd name="connsiteX15-6235" fmla="*/ 131780 w 12188178"/>
                <a:gd name="connsiteY15-6236" fmla="*/ 2695809 h 3957305"/>
                <a:gd name="connsiteX16-6237" fmla="*/ 2959238 w 12188178"/>
                <a:gd name="connsiteY16-6238" fmla="*/ 3140556 h 3957305"/>
                <a:gd name="connsiteX17-6239" fmla="*/ 6565000 w 12188178"/>
                <a:gd name="connsiteY17-6240" fmla="*/ 2667301 h 3957305"/>
                <a:gd name="connsiteX18-6241" fmla="*/ 5267155 w 12188178"/>
                <a:gd name="connsiteY18-6242" fmla="*/ 2224248 h 3957305"/>
                <a:gd name="connsiteX19-6243" fmla="*/ 3616294 w 12188178"/>
                <a:gd name="connsiteY19-6244" fmla="*/ 1758581 h 3957305"/>
                <a:gd name="connsiteX20-6245" fmla="*/ 3775152 w 12188178"/>
                <a:gd name="connsiteY20-6246" fmla="*/ 1105931 h 3957305"/>
                <a:gd name="connsiteX21-6247" fmla="*/ 5247547 w 12188178"/>
                <a:gd name="connsiteY21-6248" fmla="*/ 814098 h 3957305"/>
                <a:gd name="connsiteX22-6249" fmla="*/ 6914210 w 12188178"/>
                <a:gd name="connsiteY22-6250" fmla="*/ 805879 h 3957305"/>
                <a:gd name="connsiteX23-6251" fmla="*/ 9526016 w 12188178"/>
                <a:gd name="connsiteY23-6252" fmla="*/ 856800 h 3957305"/>
                <a:gd name="connsiteX24-6253" fmla="*/ 8519516 w 12188178"/>
                <a:gd name="connsiteY24-6254" fmla="*/ 443137 h 3957305"/>
                <a:gd name="connsiteX25-6255" fmla="*/ 8581365 w 12188178"/>
                <a:gd name="connsiteY25-6256" fmla="*/ 138385 h 3957305"/>
                <a:gd name="connsiteX26-6257" fmla="*/ 9307605 w 12188178"/>
                <a:gd name="connsiteY26-6258" fmla="*/ 36976 h 3957305"/>
                <a:gd name="connsiteX27-6259" fmla="*/ 10785470 w 12188178"/>
                <a:gd name="connsiteY27-6260" fmla="*/ 0 h 3957305"/>
                <a:gd name="connsiteX0-6261" fmla="*/ 10785470 w 12188178"/>
                <a:gd name="connsiteY0-6262" fmla="*/ 0 h 3957305"/>
                <a:gd name="connsiteX1-6263" fmla="*/ 12187925 w 12188178"/>
                <a:gd name="connsiteY1-6264" fmla="*/ 3412 h 3957305"/>
                <a:gd name="connsiteX2-6265" fmla="*/ 12184665 w 12188178"/>
                <a:gd name="connsiteY2-6266" fmla="*/ 261888 h 3957305"/>
                <a:gd name="connsiteX3-6267" fmla="*/ 11468422 w 12188178"/>
                <a:gd name="connsiteY3-6268" fmla="*/ 266759 h 3957305"/>
                <a:gd name="connsiteX4-6269" fmla="*/ 9840161 w 12188178"/>
                <a:gd name="connsiteY4-6270" fmla="*/ 341150 h 3957305"/>
                <a:gd name="connsiteX5-6271" fmla="*/ 11177430 w 12188178"/>
                <a:gd name="connsiteY5-6272" fmla="*/ 933409 h 3957305"/>
                <a:gd name="connsiteX6-6273" fmla="*/ 9154426 w 12188178"/>
                <a:gd name="connsiteY6-6274" fmla="*/ 1282746 h 3957305"/>
                <a:gd name="connsiteX7-6275" fmla="*/ 5795012 w 12188178"/>
                <a:gd name="connsiteY7-6276" fmla="*/ 1226574 h 3957305"/>
                <a:gd name="connsiteX8-6277" fmla="*/ 6860031 w 12188178"/>
                <a:gd name="connsiteY8-6278" fmla="*/ 1610678 h 3957305"/>
                <a:gd name="connsiteX9-6279" fmla="*/ 8145138 w 12188178"/>
                <a:gd name="connsiteY9-6280" fmla="*/ 2092968 h 3957305"/>
                <a:gd name="connsiteX10-6281" fmla="*/ 8448507 w 12188178"/>
                <a:gd name="connsiteY10-6282" fmla="*/ 2895789 h 3957305"/>
                <a:gd name="connsiteX11-6283" fmla="*/ 6520392 w 12188178"/>
                <a:gd name="connsiteY11-6284" fmla="*/ 3640194 h 3957305"/>
                <a:gd name="connsiteX12-6285" fmla="*/ 219900 w 12188178"/>
                <a:gd name="connsiteY12-6286" fmla="*/ 3939181 h 3957305"/>
                <a:gd name="connsiteX13-6287" fmla="*/ 0 w 12188178"/>
                <a:gd name="connsiteY13-6288" fmla="*/ 3921456 h 3957305"/>
                <a:gd name="connsiteX14-6289" fmla="*/ 0 w 12188178"/>
                <a:gd name="connsiteY14-6290" fmla="*/ 2708447 h 3957305"/>
                <a:gd name="connsiteX15-6291" fmla="*/ 131780 w 12188178"/>
                <a:gd name="connsiteY15-6292" fmla="*/ 2695809 h 3957305"/>
                <a:gd name="connsiteX16-6293" fmla="*/ 2959238 w 12188178"/>
                <a:gd name="connsiteY16-6294" fmla="*/ 3140556 h 3957305"/>
                <a:gd name="connsiteX17-6295" fmla="*/ 6565000 w 12188178"/>
                <a:gd name="connsiteY17-6296" fmla="*/ 2667301 h 3957305"/>
                <a:gd name="connsiteX18-6297" fmla="*/ 5267155 w 12188178"/>
                <a:gd name="connsiteY18-6298" fmla="*/ 2224248 h 3957305"/>
                <a:gd name="connsiteX19-6299" fmla="*/ 3616294 w 12188178"/>
                <a:gd name="connsiteY19-6300" fmla="*/ 1758581 h 3957305"/>
                <a:gd name="connsiteX20-6301" fmla="*/ 3775152 w 12188178"/>
                <a:gd name="connsiteY20-6302" fmla="*/ 1105931 h 3957305"/>
                <a:gd name="connsiteX21-6303" fmla="*/ 5247547 w 12188178"/>
                <a:gd name="connsiteY21-6304" fmla="*/ 814098 h 3957305"/>
                <a:gd name="connsiteX22-6305" fmla="*/ 6914210 w 12188178"/>
                <a:gd name="connsiteY22-6306" fmla="*/ 805879 h 3957305"/>
                <a:gd name="connsiteX23-6307" fmla="*/ 9526016 w 12188178"/>
                <a:gd name="connsiteY23-6308" fmla="*/ 856800 h 3957305"/>
                <a:gd name="connsiteX24-6309" fmla="*/ 8519516 w 12188178"/>
                <a:gd name="connsiteY24-6310" fmla="*/ 443137 h 3957305"/>
                <a:gd name="connsiteX25-6311" fmla="*/ 8581365 w 12188178"/>
                <a:gd name="connsiteY25-6312" fmla="*/ 138385 h 3957305"/>
                <a:gd name="connsiteX26-6313" fmla="*/ 9307605 w 12188178"/>
                <a:gd name="connsiteY26-6314" fmla="*/ 36976 h 3957305"/>
                <a:gd name="connsiteX27-6315" fmla="*/ 10785470 w 12188178"/>
                <a:gd name="connsiteY27-6316" fmla="*/ 0 h 3957305"/>
                <a:gd name="connsiteX0-6317" fmla="*/ 10785470 w 12188178"/>
                <a:gd name="connsiteY0-6318" fmla="*/ 0 h 3957305"/>
                <a:gd name="connsiteX1-6319" fmla="*/ 12187925 w 12188178"/>
                <a:gd name="connsiteY1-6320" fmla="*/ 3412 h 3957305"/>
                <a:gd name="connsiteX2-6321" fmla="*/ 12184665 w 12188178"/>
                <a:gd name="connsiteY2-6322" fmla="*/ 261888 h 3957305"/>
                <a:gd name="connsiteX3-6323" fmla="*/ 11468422 w 12188178"/>
                <a:gd name="connsiteY3-6324" fmla="*/ 266759 h 3957305"/>
                <a:gd name="connsiteX4-6325" fmla="*/ 9840161 w 12188178"/>
                <a:gd name="connsiteY4-6326" fmla="*/ 341150 h 3957305"/>
                <a:gd name="connsiteX5-6327" fmla="*/ 11177430 w 12188178"/>
                <a:gd name="connsiteY5-6328" fmla="*/ 933409 h 3957305"/>
                <a:gd name="connsiteX6-6329" fmla="*/ 9154426 w 12188178"/>
                <a:gd name="connsiteY6-6330" fmla="*/ 1282746 h 3957305"/>
                <a:gd name="connsiteX7-6331" fmla="*/ 5795012 w 12188178"/>
                <a:gd name="connsiteY7-6332" fmla="*/ 1226574 h 3957305"/>
                <a:gd name="connsiteX8-6333" fmla="*/ 6860031 w 12188178"/>
                <a:gd name="connsiteY8-6334" fmla="*/ 1610678 h 3957305"/>
                <a:gd name="connsiteX9-6335" fmla="*/ 8145138 w 12188178"/>
                <a:gd name="connsiteY9-6336" fmla="*/ 2092968 h 3957305"/>
                <a:gd name="connsiteX10-6337" fmla="*/ 8448507 w 12188178"/>
                <a:gd name="connsiteY10-6338" fmla="*/ 2895789 h 3957305"/>
                <a:gd name="connsiteX11-6339" fmla="*/ 6520392 w 12188178"/>
                <a:gd name="connsiteY11-6340" fmla="*/ 3640194 h 3957305"/>
                <a:gd name="connsiteX12-6341" fmla="*/ 219900 w 12188178"/>
                <a:gd name="connsiteY12-6342" fmla="*/ 3939181 h 3957305"/>
                <a:gd name="connsiteX13-6343" fmla="*/ 0 w 12188178"/>
                <a:gd name="connsiteY13-6344" fmla="*/ 3921456 h 3957305"/>
                <a:gd name="connsiteX14-6345" fmla="*/ 0 w 12188178"/>
                <a:gd name="connsiteY14-6346" fmla="*/ 2708447 h 3957305"/>
                <a:gd name="connsiteX15-6347" fmla="*/ 131780 w 12188178"/>
                <a:gd name="connsiteY15-6348" fmla="*/ 2695809 h 3957305"/>
                <a:gd name="connsiteX16-6349" fmla="*/ 2959238 w 12188178"/>
                <a:gd name="connsiteY16-6350" fmla="*/ 3140556 h 3957305"/>
                <a:gd name="connsiteX17-6351" fmla="*/ 6565000 w 12188178"/>
                <a:gd name="connsiteY17-6352" fmla="*/ 2667301 h 3957305"/>
                <a:gd name="connsiteX18-6353" fmla="*/ 5267155 w 12188178"/>
                <a:gd name="connsiteY18-6354" fmla="*/ 2224248 h 3957305"/>
                <a:gd name="connsiteX19-6355" fmla="*/ 3616294 w 12188178"/>
                <a:gd name="connsiteY19-6356" fmla="*/ 1758581 h 3957305"/>
                <a:gd name="connsiteX20-6357" fmla="*/ 3775152 w 12188178"/>
                <a:gd name="connsiteY20-6358" fmla="*/ 1105931 h 3957305"/>
                <a:gd name="connsiteX21-6359" fmla="*/ 5247547 w 12188178"/>
                <a:gd name="connsiteY21-6360" fmla="*/ 814098 h 3957305"/>
                <a:gd name="connsiteX22-6361" fmla="*/ 6914210 w 12188178"/>
                <a:gd name="connsiteY22-6362" fmla="*/ 805879 h 3957305"/>
                <a:gd name="connsiteX23-6363" fmla="*/ 9526016 w 12188178"/>
                <a:gd name="connsiteY23-6364" fmla="*/ 856800 h 3957305"/>
                <a:gd name="connsiteX24-6365" fmla="*/ 8519516 w 12188178"/>
                <a:gd name="connsiteY24-6366" fmla="*/ 443137 h 3957305"/>
                <a:gd name="connsiteX25-6367" fmla="*/ 8581365 w 12188178"/>
                <a:gd name="connsiteY25-6368" fmla="*/ 138385 h 3957305"/>
                <a:gd name="connsiteX26-6369" fmla="*/ 9307605 w 12188178"/>
                <a:gd name="connsiteY26-6370" fmla="*/ 36976 h 3957305"/>
                <a:gd name="connsiteX27-6371" fmla="*/ 10785470 w 12188178"/>
                <a:gd name="connsiteY27-6372" fmla="*/ 0 h 3957305"/>
                <a:gd name="connsiteX0-6373" fmla="*/ 10785470 w 12188178"/>
                <a:gd name="connsiteY0-6374" fmla="*/ 0 h 3957305"/>
                <a:gd name="connsiteX1-6375" fmla="*/ 12187925 w 12188178"/>
                <a:gd name="connsiteY1-6376" fmla="*/ 3412 h 3957305"/>
                <a:gd name="connsiteX2-6377" fmla="*/ 12184665 w 12188178"/>
                <a:gd name="connsiteY2-6378" fmla="*/ 261888 h 3957305"/>
                <a:gd name="connsiteX3-6379" fmla="*/ 11468422 w 12188178"/>
                <a:gd name="connsiteY3-6380" fmla="*/ 266759 h 3957305"/>
                <a:gd name="connsiteX4-6381" fmla="*/ 9840161 w 12188178"/>
                <a:gd name="connsiteY4-6382" fmla="*/ 341150 h 3957305"/>
                <a:gd name="connsiteX5-6383" fmla="*/ 11177430 w 12188178"/>
                <a:gd name="connsiteY5-6384" fmla="*/ 933409 h 3957305"/>
                <a:gd name="connsiteX6-6385" fmla="*/ 9154426 w 12188178"/>
                <a:gd name="connsiteY6-6386" fmla="*/ 1282746 h 3957305"/>
                <a:gd name="connsiteX7-6387" fmla="*/ 5795012 w 12188178"/>
                <a:gd name="connsiteY7-6388" fmla="*/ 1226574 h 3957305"/>
                <a:gd name="connsiteX8-6389" fmla="*/ 6860031 w 12188178"/>
                <a:gd name="connsiteY8-6390" fmla="*/ 1610678 h 3957305"/>
                <a:gd name="connsiteX9-6391" fmla="*/ 8145138 w 12188178"/>
                <a:gd name="connsiteY9-6392" fmla="*/ 2092968 h 3957305"/>
                <a:gd name="connsiteX10-6393" fmla="*/ 8448507 w 12188178"/>
                <a:gd name="connsiteY10-6394" fmla="*/ 2895789 h 3957305"/>
                <a:gd name="connsiteX11-6395" fmla="*/ 6520392 w 12188178"/>
                <a:gd name="connsiteY11-6396" fmla="*/ 3640194 h 3957305"/>
                <a:gd name="connsiteX12-6397" fmla="*/ 219900 w 12188178"/>
                <a:gd name="connsiteY12-6398" fmla="*/ 3939181 h 3957305"/>
                <a:gd name="connsiteX13-6399" fmla="*/ 0 w 12188178"/>
                <a:gd name="connsiteY13-6400" fmla="*/ 3921456 h 3957305"/>
                <a:gd name="connsiteX14-6401" fmla="*/ 0 w 12188178"/>
                <a:gd name="connsiteY14-6402" fmla="*/ 2708447 h 3957305"/>
                <a:gd name="connsiteX15-6403" fmla="*/ 131780 w 12188178"/>
                <a:gd name="connsiteY15-6404" fmla="*/ 2695809 h 3957305"/>
                <a:gd name="connsiteX16-6405" fmla="*/ 2959238 w 12188178"/>
                <a:gd name="connsiteY16-6406" fmla="*/ 3140556 h 3957305"/>
                <a:gd name="connsiteX17-6407" fmla="*/ 6565000 w 12188178"/>
                <a:gd name="connsiteY17-6408" fmla="*/ 2667301 h 3957305"/>
                <a:gd name="connsiteX18-6409" fmla="*/ 5267155 w 12188178"/>
                <a:gd name="connsiteY18-6410" fmla="*/ 2224248 h 3957305"/>
                <a:gd name="connsiteX19-6411" fmla="*/ 3616294 w 12188178"/>
                <a:gd name="connsiteY19-6412" fmla="*/ 1758581 h 3957305"/>
                <a:gd name="connsiteX20-6413" fmla="*/ 3775152 w 12188178"/>
                <a:gd name="connsiteY20-6414" fmla="*/ 1105931 h 3957305"/>
                <a:gd name="connsiteX21-6415" fmla="*/ 5247547 w 12188178"/>
                <a:gd name="connsiteY21-6416" fmla="*/ 814098 h 3957305"/>
                <a:gd name="connsiteX22-6417" fmla="*/ 6914210 w 12188178"/>
                <a:gd name="connsiteY22-6418" fmla="*/ 805879 h 3957305"/>
                <a:gd name="connsiteX23-6419" fmla="*/ 9726543 w 12188178"/>
                <a:gd name="connsiteY23-6420" fmla="*/ 811575 h 3957305"/>
                <a:gd name="connsiteX24-6421" fmla="*/ 8519516 w 12188178"/>
                <a:gd name="connsiteY24-6422" fmla="*/ 443137 h 3957305"/>
                <a:gd name="connsiteX25-6423" fmla="*/ 8581365 w 12188178"/>
                <a:gd name="connsiteY25-6424" fmla="*/ 138385 h 3957305"/>
                <a:gd name="connsiteX26-6425" fmla="*/ 9307605 w 12188178"/>
                <a:gd name="connsiteY26-6426" fmla="*/ 36976 h 3957305"/>
                <a:gd name="connsiteX27-6427" fmla="*/ 10785470 w 12188178"/>
                <a:gd name="connsiteY27-6428" fmla="*/ 0 h 3957305"/>
                <a:gd name="connsiteX0-6429" fmla="*/ 10785470 w 12188178"/>
                <a:gd name="connsiteY0-6430" fmla="*/ 0 h 3957305"/>
                <a:gd name="connsiteX1-6431" fmla="*/ 12187925 w 12188178"/>
                <a:gd name="connsiteY1-6432" fmla="*/ 3412 h 3957305"/>
                <a:gd name="connsiteX2-6433" fmla="*/ 12184665 w 12188178"/>
                <a:gd name="connsiteY2-6434" fmla="*/ 261888 h 3957305"/>
                <a:gd name="connsiteX3-6435" fmla="*/ 11468422 w 12188178"/>
                <a:gd name="connsiteY3-6436" fmla="*/ 266759 h 3957305"/>
                <a:gd name="connsiteX4-6437" fmla="*/ 9840161 w 12188178"/>
                <a:gd name="connsiteY4-6438" fmla="*/ 341150 h 3957305"/>
                <a:gd name="connsiteX5-6439" fmla="*/ 11177430 w 12188178"/>
                <a:gd name="connsiteY5-6440" fmla="*/ 933409 h 3957305"/>
                <a:gd name="connsiteX6-6441" fmla="*/ 9154426 w 12188178"/>
                <a:gd name="connsiteY6-6442" fmla="*/ 1282746 h 3957305"/>
                <a:gd name="connsiteX7-6443" fmla="*/ 5795012 w 12188178"/>
                <a:gd name="connsiteY7-6444" fmla="*/ 1226574 h 3957305"/>
                <a:gd name="connsiteX8-6445" fmla="*/ 6860031 w 12188178"/>
                <a:gd name="connsiteY8-6446" fmla="*/ 1610678 h 3957305"/>
                <a:gd name="connsiteX9-6447" fmla="*/ 8145138 w 12188178"/>
                <a:gd name="connsiteY9-6448" fmla="*/ 2092968 h 3957305"/>
                <a:gd name="connsiteX10-6449" fmla="*/ 8448507 w 12188178"/>
                <a:gd name="connsiteY10-6450" fmla="*/ 2895789 h 3957305"/>
                <a:gd name="connsiteX11-6451" fmla="*/ 6520392 w 12188178"/>
                <a:gd name="connsiteY11-6452" fmla="*/ 3640194 h 3957305"/>
                <a:gd name="connsiteX12-6453" fmla="*/ 219900 w 12188178"/>
                <a:gd name="connsiteY12-6454" fmla="*/ 3939181 h 3957305"/>
                <a:gd name="connsiteX13-6455" fmla="*/ 0 w 12188178"/>
                <a:gd name="connsiteY13-6456" fmla="*/ 3921456 h 3957305"/>
                <a:gd name="connsiteX14-6457" fmla="*/ 0 w 12188178"/>
                <a:gd name="connsiteY14-6458" fmla="*/ 2708447 h 3957305"/>
                <a:gd name="connsiteX15-6459" fmla="*/ 131780 w 12188178"/>
                <a:gd name="connsiteY15-6460" fmla="*/ 2695809 h 3957305"/>
                <a:gd name="connsiteX16-6461" fmla="*/ 2959238 w 12188178"/>
                <a:gd name="connsiteY16-6462" fmla="*/ 3140556 h 3957305"/>
                <a:gd name="connsiteX17-6463" fmla="*/ 6565000 w 12188178"/>
                <a:gd name="connsiteY17-6464" fmla="*/ 2667301 h 3957305"/>
                <a:gd name="connsiteX18-6465" fmla="*/ 5267155 w 12188178"/>
                <a:gd name="connsiteY18-6466" fmla="*/ 2224248 h 3957305"/>
                <a:gd name="connsiteX19-6467" fmla="*/ 3616294 w 12188178"/>
                <a:gd name="connsiteY19-6468" fmla="*/ 1758581 h 3957305"/>
                <a:gd name="connsiteX20-6469" fmla="*/ 3775152 w 12188178"/>
                <a:gd name="connsiteY20-6470" fmla="*/ 1105931 h 3957305"/>
                <a:gd name="connsiteX21-6471" fmla="*/ 5247547 w 12188178"/>
                <a:gd name="connsiteY21-6472" fmla="*/ 814098 h 3957305"/>
                <a:gd name="connsiteX22-6473" fmla="*/ 6914210 w 12188178"/>
                <a:gd name="connsiteY22-6474" fmla="*/ 805879 h 3957305"/>
                <a:gd name="connsiteX23-6475" fmla="*/ 9726543 w 12188178"/>
                <a:gd name="connsiteY23-6476" fmla="*/ 811575 h 3957305"/>
                <a:gd name="connsiteX24-6477" fmla="*/ 8519516 w 12188178"/>
                <a:gd name="connsiteY24-6478" fmla="*/ 443137 h 3957305"/>
                <a:gd name="connsiteX25-6479" fmla="*/ 8557302 w 12188178"/>
                <a:gd name="connsiteY25-6480" fmla="*/ 119004 h 3957305"/>
                <a:gd name="connsiteX26-6481" fmla="*/ 9307605 w 12188178"/>
                <a:gd name="connsiteY26-6482" fmla="*/ 36976 h 3957305"/>
                <a:gd name="connsiteX27-6483" fmla="*/ 10785470 w 12188178"/>
                <a:gd name="connsiteY27-6484" fmla="*/ 0 h 3957305"/>
                <a:gd name="connsiteX0-6485" fmla="*/ 10785470 w 12188178"/>
                <a:gd name="connsiteY0-6486" fmla="*/ 0 h 3957305"/>
                <a:gd name="connsiteX1-6487" fmla="*/ 12187925 w 12188178"/>
                <a:gd name="connsiteY1-6488" fmla="*/ 3412 h 3957305"/>
                <a:gd name="connsiteX2-6489" fmla="*/ 12184665 w 12188178"/>
                <a:gd name="connsiteY2-6490" fmla="*/ 261888 h 3957305"/>
                <a:gd name="connsiteX3-6491" fmla="*/ 11468422 w 12188178"/>
                <a:gd name="connsiteY3-6492" fmla="*/ 266759 h 3957305"/>
                <a:gd name="connsiteX4-6493" fmla="*/ 9840161 w 12188178"/>
                <a:gd name="connsiteY4-6494" fmla="*/ 341150 h 3957305"/>
                <a:gd name="connsiteX5-6495" fmla="*/ 11177430 w 12188178"/>
                <a:gd name="connsiteY5-6496" fmla="*/ 933409 h 3957305"/>
                <a:gd name="connsiteX6-6497" fmla="*/ 9154426 w 12188178"/>
                <a:gd name="connsiteY6-6498" fmla="*/ 1282746 h 3957305"/>
                <a:gd name="connsiteX7-6499" fmla="*/ 5795012 w 12188178"/>
                <a:gd name="connsiteY7-6500" fmla="*/ 1226574 h 3957305"/>
                <a:gd name="connsiteX8-6501" fmla="*/ 6860031 w 12188178"/>
                <a:gd name="connsiteY8-6502" fmla="*/ 1610678 h 3957305"/>
                <a:gd name="connsiteX9-6503" fmla="*/ 8145138 w 12188178"/>
                <a:gd name="connsiteY9-6504" fmla="*/ 2092968 h 3957305"/>
                <a:gd name="connsiteX10-6505" fmla="*/ 8448507 w 12188178"/>
                <a:gd name="connsiteY10-6506" fmla="*/ 2895789 h 3957305"/>
                <a:gd name="connsiteX11-6507" fmla="*/ 6520392 w 12188178"/>
                <a:gd name="connsiteY11-6508" fmla="*/ 3640194 h 3957305"/>
                <a:gd name="connsiteX12-6509" fmla="*/ 219900 w 12188178"/>
                <a:gd name="connsiteY12-6510" fmla="*/ 3939181 h 3957305"/>
                <a:gd name="connsiteX13-6511" fmla="*/ 0 w 12188178"/>
                <a:gd name="connsiteY13-6512" fmla="*/ 3921456 h 3957305"/>
                <a:gd name="connsiteX14-6513" fmla="*/ 0 w 12188178"/>
                <a:gd name="connsiteY14-6514" fmla="*/ 2708447 h 3957305"/>
                <a:gd name="connsiteX15-6515" fmla="*/ 131780 w 12188178"/>
                <a:gd name="connsiteY15-6516" fmla="*/ 2695809 h 3957305"/>
                <a:gd name="connsiteX16-6517" fmla="*/ 2959238 w 12188178"/>
                <a:gd name="connsiteY16-6518" fmla="*/ 3140556 h 3957305"/>
                <a:gd name="connsiteX17-6519" fmla="*/ 6565000 w 12188178"/>
                <a:gd name="connsiteY17-6520" fmla="*/ 2667301 h 3957305"/>
                <a:gd name="connsiteX18-6521" fmla="*/ 5267155 w 12188178"/>
                <a:gd name="connsiteY18-6522" fmla="*/ 2224248 h 3957305"/>
                <a:gd name="connsiteX19-6523" fmla="*/ 3616294 w 12188178"/>
                <a:gd name="connsiteY19-6524" fmla="*/ 1758581 h 3957305"/>
                <a:gd name="connsiteX20-6525" fmla="*/ 3775152 w 12188178"/>
                <a:gd name="connsiteY20-6526" fmla="*/ 1105931 h 3957305"/>
                <a:gd name="connsiteX21-6527" fmla="*/ 5247547 w 12188178"/>
                <a:gd name="connsiteY21-6528" fmla="*/ 814098 h 3957305"/>
                <a:gd name="connsiteX22-6529" fmla="*/ 6914210 w 12188178"/>
                <a:gd name="connsiteY22-6530" fmla="*/ 805879 h 3957305"/>
                <a:gd name="connsiteX23-6531" fmla="*/ 9726543 w 12188178"/>
                <a:gd name="connsiteY23-6532" fmla="*/ 811575 h 3957305"/>
                <a:gd name="connsiteX24-6533" fmla="*/ 8591706 w 12188178"/>
                <a:gd name="connsiteY24-6534" fmla="*/ 423755 h 3957305"/>
                <a:gd name="connsiteX25-6535" fmla="*/ 8557302 w 12188178"/>
                <a:gd name="connsiteY25-6536" fmla="*/ 119004 h 3957305"/>
                <a:gd name="connsiteX26-6537" fmla="*/ 9307605 w 12188178"/>
                <a:gd name="connsiteY26-6538" fmla="*/ 36976 h 3957305"/>
                <a:gd name="connsiteX27-6539" fmla="*/ 10785470 w 12188178"/>
                <a:gd name="connsiteY27-6540" fmla="*/ 0 h 3957305"/>
                <a:gd name="connsiteX0-6541" fmla="*/ 10785470 w 12188178"/>
                <a:gd name="connsiteY0-6542" fmla="*/ 0 h 3957305"/>
                <a:gd name="connsiteX1-6543" fmla="*/ 12187925 w 12188178"/>
                <a:gd name="connsiteY1-6544" fmla="*/ 3412 h 3957305"/>
                <a:gd name="connsiteX2-6545" fmla="*/ 12184665 w 12188178"/>
                <a:gd name="connsiteY2-6546" fmla="*/ 261888 h 3957305"/>
                <a:gd name="connsiteX3-6547" fmla="*/ 11468422 w 12188178"/>
                <a:gd name="connsiteY3-6548" fmla="*/ 266759 h 3957305"/>
                <a:gd name="connsiteX4-6549" fmla="*/ 9840161 w 12188178"/>
                <a:gd name="connsiteY4-6550" fmla="*/ 341150 h 3957305"/>
                <a:gd name="connsiteX5-6551" fmla="*/ 11177430 w 12188178"/>
                <a:gd name="connsiteY5-6552" fmla="*/ 933409 h 3957305"/>
                <a:gd name="connsiteX6-6553" fmla="*/ 9154426 w 12188178"/>
                <a:gd name="connsiteY6-6554" fmla="*/ 1282746 h 3957305"/>
                <a:gd name="connsiteX7-6555" fmla="*/ 5795012 w 12188178"/>
                <a:gd name="connsiteY7-6556" fmla="*/ 1226574 h 3957305"/>
                <a:gd name="connsiteX8-6557" fmla="*/ 6860031 w 12188178"/>
                <a:gd name="connsiteY8-6558" fmla="*/ 1610678 h 3957305"/>
                <a:gd name="connsiteX9-6559" fmla="*/ 8145138 w 12188178"/>
                <a:gd name="connsiteY9-6560" fmla="*/ 2092968 h 3957305"/>
                <a:gd name="connsiteX10-6561" fmla="*/ 8448507 w 12188178"/>
                <a:gd name="connsiteY10-6562" fmla="*/ 2895789 h 3957305"/>
                <a:gd name="connsiteX11-6563" fmla="*/ 6520392 w 12188178"/>
                <a:gd name="connsiteY11-6564" fmla="*/ 3640194 h 3957305"/>
                <a:gd name="connsiteX12-6565" fmla="*/ 219900 w 12188178"/>
                <a:gd name="connsiteY12-6566" fmla="*/ 3939181 h 3957305"/>
                <a:gd name="connsiteX13-6567" fmla="*/ 0 w 12188178"/>
                <a:gd name="connsiteY13-6568" fmla="*/ 3921456 h 3957305"/>
                <a:gd name="connsiteX14-6569" fmla="*/ 0 w 12188178"/>
                <a:gd name="connsiteY14-6570" fmla="*/ 2708447 h 3957305"/>
                <a:gd name="connsiteX15-6571" fmla="*/ 131780 w 12188178"/>
                <a:gd name="connsiteY15-6572" fmla="*/ 2695809 h 3957305"/>
                <a:gd name="connsiteX16-6573" fmla="*/ 2959238 w 12188178"/>
                <a:gd name="connsiteY16-6574" fmla="*/ 3140556 h 3957305"/>
                <a:gd name="connsiteX17-6575" fmla="*/ 6565000 w 12188178"/>
                <a:gd name="connsiteY17-6576" fmla="*/ 2667301 h 3957305"/>
                <a:gd name="connsiteX18-6577" fmla="*/ 5267155 w 12188178"/>
                <a:gd name="connsiteY18-6578" fmla="*/ 2224248 h 3957305"/>
                <a:gd name="connsiteX19-6579" fmla="*/ 3616294 w 12188178"/>
                <a:gd name="connsiteY19-6580" fmla="*/ 1758581 h 3957305"/>
                <a:gd name="connsiteX20-6581" fmla="*/ 3775152 w 12188178"/>
                <a:gd name="connsiteY20-6582" fmla="*/ 1105931 h 3957305"/>
                <a:gd name="connsiteX21-6583" fmla="*/ 5247547 w 12188178"/>
                <a:gd name="connsiteY21-6584" fmla="*/ 814098 h 3957305"/>
                <a:gd name="connsiteX22-6585" fmla="*/ 6914210 w 12188178"/>
                <a:gd name="connsiteY22-6586" fmla="*/ 805879 h 3957305"/>
                <a:gd name="connsiteX23-6587" fmla="*/ 9726543 w 12188178"/>
                <a:gd name="connsiteY23-6588" fmla="*/ 811575 h 3957305"/>
                <a:gd name="connsiteX24-6589" fmla="*/ 8591706 w 12188178"/>
                <a:gd name="connsiteY24-6590" fmla="*/ 423755 h 3957305"/>
                <a:gd name="connsiteX25-6591" fmla="*/ 8557302 w 12188178"/>
                <a:gd name="connsiteY25-6592" fmla="*/ 119004 h 3957305"/>
                <a:gd name="connsiteX26-6593" fmla="*/ 9307605 w 12188178"/>
                <a:gd name="connsiteY26-6594" fmla="*/ 36976 h 3957305"/>
                <a:gd name="connsiteX27-6595" fmla="*/ 10785470 w 12188178"/>
                <a:gd name="connsiteY27-6596" fmla="*/ 0 h 3957305"/>
                <a:gd name="connsiteX0-6597" fmla="*/ 10785470 w 12188178"/>
                <a:gd name="connsiteY0-6598" fmla="*/ 19309 h 3976614"/>
                <a:gd name="connsiteX1-6599" fmla="*/ 12187925 w 12188178"/>
                <a:gd name="connsiteY1-6600" fmla="*/ 22721 h 3976614"/>
                <a:gd name="connsiteX2-6601" fmla="*/ 12184665 w 12188178"/>
                <a:gd name="connsiteY2-6602" fmla="*/ 281197 h 3976614"/>
                <a:gd name="connsiteX3-6603" fmla="*/ 11468422 w 12188178"/>
                <a:gd name="connsiteY3-6604" fmla="*/ 286068 h 3976614"/>
                <a:gd name="connsiteX4-6605" fmla="*/ 9840161 w 12188178"/>
                <a:gd name="connsiteY4-6606" fmla="*/ 360459 h 3976614"/>
                <a:gd name="connsiteX5-6607" fmla="*/ 11177430 w 12188178"/>
                <a:gd name="connsiteY5-6608" fmla="*/ 952718 h 3976614"/>
                <a:gd name="connsiteX6-6609" fmla="*/ 9154426 w 12188178"/>
                <a:gd name="connsiteY6-6610" fmla="*/ 1302055 h 3976614"/>
                <a:gd name="connsiteX7-6611" fmla="*/ 5795012 w 12188178"/>
                <a:gd name="connsiteY7-6612" fmla="*/ 1245883 h 3976614"/>
                <a:gd name="connsiteX8-6613" fmla="*/ 6860031 w 12188178"/>
                <a:gd name="connsiteY8-6614" fmla="*/ 1629987 h 3976614"/>
                <a:gd name="connsiteX9-6615" fmla="*/ 8145138 w 12188178"/>
                <a:gd name="connsiteY9-6616" fmla="*/ 2112277 h 3976614"/>
                <a:gd name="connsiteX10-6617" fmla="*/ 8448507 w 12188178"/>
                <a:gd name="connsiteY10-6618" fmla="*/ 2915098 h 3976614"/>
                <a:gd name="connsiteX11-6619" fmla="*/ 6520392 w 12188178"/>
                <a:gd name="connsiteY11-6620" fmla="*/ 3659503 h 3976614"/>
                <a:gd name="connsiteX12-6621" fmla="*/ 219900 w 12188178"/>
                <a:gd name="connsiteY12-6622" fmla="*/ 3958490 h 3976614"/>
                <a:gd name="connsiteX13-6623" fmla="*/ 0 w 12188178"/>
                <a:gd name="connsiteY13-6624" fmla="*/ 3940765 h 3976614"/>
                <a:gd name="connsiteX14-6625" fmla="*/ 0 w 12188178"/>
                <a:gd name="connsiteY14-6626" fmla="*/ 2727756 h 3976614"/>
                <a:gd name="connsiteX15-6627" fmla="*/ 131780 w 12188178"/>
                <a:gd name="connsiteY15-6628" fmla="*/ 2715118 h 3976614"/>
                <a:gd name="connsiteX16-6629" fmla="*/ 2959238 w 12188178"/>
                <a:gd name="connsiteY16-6630" fmla="*/ 3159865 h 3976614"/>
                <a:gd name="connsiteX17-6631" fmla="*/ 6565000 w 12188178"/>
                <a:gd name="connsiteY17-6632" fmla="*/ 2686610 h 3976614"/>
                <a:gd name="connsiteX18-6633" fmla="*/ 5267155 w 12188178"/>
                <a:gd name="connsiteY18-6634" fmla="*/ 2243557 h 3976614"/>
                <a:gd name="connsiteX19-6635" fmla="*/ 3616294 w 12188178"/>
                <a:gd name="connsiteY19-6636" fmla="*/ 1777890 h 3976614"/>
                <a:gd name="connsiteX20-6637" fmla="*/ 3775152 w 12188178"/>
                <a:gd name="connsiteY20-6638" fmla="*/ 1125240 h 3976614"/>
                <a:gd name="connsiteX21-6639" fmla="*/ 5247547 w 12188178"/>
                <a:gd name="connsiteY21-6640" fmla="*/ 833407 h 3976614"/>
                <a:gd name="connsiteX22-6641" fmla="*/ 6914210 w 12188178"/>
                <a:gd name="connsiteY22-6642" fmla="*/ 825188 h 3976614"/>
                <a:gd name="connsiteX23-6643" fmla="*/ 9726543 w 12188178"/>
                <a:gd name="connsiteY23-6644" fmla="*/ 830884 h 3976614"/>
                <a:gd name="connsiteX24-6645" fmla="*/ 8591706 w 12188178"/>
                <a:gd name="connsiteY24-6646" fmla="*/ 443064 h 3976614"/>
                <a:gd name="connsiteX25-6647" fmla="*/ 8557302 w 12188178"/>
                <a:gd name="connsiteY25-6648" fmla="*/ 138313 h 3976614"/>
                <a:gd name="connsiteX26-6649" fmla="*/ 9363752 w 12188178"/>
                <a:gd name="connsiteY26-6650" fmla="*/ 4600 h 3976614"/>
                <a:gd name="connsiteX27-6651" fmla="*/ 10785470 w 12188178"/>
                <a:gd name="connsiteY27-6652" fmla="*/ 19309 h 3976614"/>
                <a:gd name="connsiteX0-6653" fmla="*/ 10873701 w 12188178"/>
                <a:gd name="connsiteY0-6654" fmla="*/ 0 h 3989608"/>
                <a:gd name="connsiteX1-6655" fmla="*/ 12187925 w 12188178"/>
                <a:gd name="connsiteY1-6656" fmla="*/ 35715 h 3989608"/>
                <a:gd name="connsiteX2-6657" fmla="*/ 12184665 w 12188178"/>
                <a:gd name="connsiteY2-6658" fmla="*/ 294191 h 3989608"/>
                <a:gd name="connsiteX3-6659" fmla="*/ 11468422 w 12188178"/>
                <a:gd name="connsiteY3-6660" fmla="*/ 299062 h 3989608"/>
                <a:gd name="connsiteX4-6661" fmla="*/ 9840161 w 12188178"/>
                <a:gd name="connsiteY4-6662" fmla="*/ 373453 h 3989608"/>
                <a:gd name="connsiteX5-6663" fmla="*/ 11177430 w 12188178"/>
                <a:gd name="connsiteY5-6664" fmla="*/ 965712 h 3989608"/>
                <a:gd name="connsiteX6-6665" fmla="*/ 9154426 w 12188178"/>
                <a:gd name="connsiteY6-6666" fmla="*/ 1315049 h 3989608"/>
                <a:gd name="connsiteX7-6667" fmla="*/ 5795012 w 12188178"/>
                <a:gd name="connsiteY7-6668" fmla="*/ 1258877 h 3989608"/>
                <a:gd name="connsiteX8-6669" fmla="*/ 6860031 w 12188178"/>
                <a:gd name="connsiteY8-6670" fmla="*/ 1642981 h 3989608"/>
                <a:gd name="connsiteX9-6671" fmla="*/ 8145138 w 12188178"/>
                <a:gd name="connsiteY9-6672" fmla="*/ 2125271 h 3989608"/>
                <a:gd name="connsiteX10-6673" fmla="*/ 8448507 w 12188178"/>
                <a:gd name="connsiteY10-6674" fmla="*/ 2928092 h 3989608"/>
                <a:gd name="connsiteX11-6675" fmla="*/ 6520392 w 12188178"/>
                <a:gd name="connsiteY11-6676" fmla="*/ 3672497 h 3989608"/>
                <a:gd name="connsiteX12-6677" fmla="*/ 219900 w 12188178"/>
                <a:gd name="connsiteY12-6678" fmla="*/ 3971484 h 3989608"/>
                <a:gd name="connsiteX13-6679" fmla="*/ 0 w 12188178"/>
                <a:gd name="connsiteY13-6680" fmla="*/ 3953759 h 3989608"/>
                <a:gd name="connsiteX14-6681" fmla="*/ 0 w 12188178"/>
                <a:gd name="connsiteY14-6682" fmla="*/ 2740750 h 3989608"/>
                <a:gd name="connsiteX15-6683" fmla="*/ 131780 w 12188178"/>
                <a:gd name="connsiteY15-6684" fmla="*/ 2728112 h 3989608"/>
                <a:gd name="connsiteX16-6685" fmla="*/ 2959238 w 12188178"/>
                <a:gd name="connsiteY16-6686" fmla="*/ 3172859 h 3989608"/>
                <a:gd name="connsiteX17-6687" fmla="*/ 6565000 w 12188178"/>
                <a:gd name="connsiteY17-6688" fmla="*/ 2699604 h 3989608"/>
                <a:gd name="connsiteX18-6689" fmla="*/ 5267155 w 12188178"/>
                <a:gd name="connsiteY18-6690" fmla="*/ 2256551 h 3989608"/>
                <a:gd name="connsiteX19-6691" fmla="*/ 3616294 w 12188178"/>
                <a:gd name="connsiteY19-6692" fmla="*/ 1790884 h 3989608"/>
                <a:gd name="connsiteX20-6693" fmla="*/ 3775152 w 12188178"/>
                <a:gd name="connsiteY20-6694" fmla="*/ 1138234 h 3989608"/>
                <a:gd name="connsiteX21-6695" fmla="*/ 5247547 w 12188178"/>
                <a:gd name="connsiteY21-6696" fmla="*/ 846401 h 3989608"/>
                <a:gd name="connsiteX22-6697" fmla="*/ 6914210 w 12188178"/>
                <a:gd name="connsiteY22-6698" fmla="*/ 838182 h 3989608"/>
                <a:gd name="connsiteX23-6699" fmla="*/ 9726543 w 12188178"/>
                <a:gd name="connsiteY23-6700" fmla="*/ 843878 h 3989608"/>
                <a:gd name="connsiteX24-6701" fmla="*/ 8591706 w 12188178"/>
                <a:gd name="connsiteY24-6702" fmla="*/ 456058 h 3989608"/>
                <a:gd name="connsiteX25-6703" fmla="*/ 8557302 w 12188178"/>
                <a:gd name="connsiteY25-6704" fmla="*/ 151307 h 3989608"/>
                <a:gd name="connsiteX26-6705" fmla="*/ 9363752 w 12188178"/>
                <a:gd name="connsiteY26-6706" fmla="*/ 17594 h 3989608"/>
                <a:gd name="connsiteX27-6707" fmla="*/ 10873701 w 12188178"/>
                <a:gd name="connsiteY27-6708" fmla="*/ 0 h 3989608"/>
                <a:gd name="connsiteX0-6709" fmla="*/ 10873701 w 12188178"/>
                <a:gd name="connsiteY0-6710" fmla="*/ 0 h 3989608"/>
                <a:gd name="connsiteX1-6711" fmla="*/ 12187925 w 12188178"/>
                <a:gd name="connsiteY1-6712" fmla="*/ 35715 h 3989608"/>
                <a:gd name="connsiteX2-6713" fmla="*/ 12184665 w 12188178"/>
                <a:gd name="connsiteY2-6714" fmla="*/ 294191 h 3989608"/>
                <a:gd name="connsiteX3-6715" fmla="*/ 11468422 w 12188178"/>
                <a:gd name="connsiteY3-6716" fmla="*/ 299062 h 3989608"/>
                <a:gd name="connsiteX4-6717" fmla="*/ 9840161 w 12188178"/>
                <a:gd name="connsiteY4-6718" fmla="*/ 373453 h 3989608"/>
                <a:gd name="connsiteX5-6719" fmla="*/ 11177430 w 12188178"/>
                <a:gd name="connsiteY5-6720" fmla="*/ 965712 h 3989608"/>
                <a:gd name="connsiteX6-6721" fmla="*/ 9154426 w 12188178"/>
                <a:gd name="connsiteY6-6722" fmla="*/ 1315049 h 3989608"/>
                <a:gd name="connsiteX7-6723" fmla="*/ 5795012 w 12188178"/>
                <a:gd name="connsiteY7-6724" fmla="*/ 1258877 h 3989608"/>
                <a:gd name="connsiteX8-6725" fmla="*/ 6860031 w 12188178"/>
                <a:gd name="connsiteY8-6726" fmla="*/ 1642981 h 3989608"/>
                <a:gd name="connsiteX9-6727" fmla="*/ 8145138 w 12188178"/>
                <a:gd name="connsiteY9-6728" fmla="*/ 2125271 h 3989608"/>
                <a:gd name="connsiteX10-6729" fmla="*/ 8448507 w 12188178"/>
                <a:gd name="connsiteY10-6730" fmla="*/ 2928092 h 3989608"/>
                <a:gd name="connsiteX11-6731" fmla="*/ 6520392 w 12188178"/>
                <a:gd name="connsiteY11-6732" fmla="*/ 3672497 h 3989608"/>
                <a:gd name="connsiteX12-6733" fmla="*/ 219900 w 12188178"/>
                <a:gd name="connsiteY12-6734" fmla="*/ 3971484 h 3989608"/>
                <a:gd name="connsiteX13-6735" fmla="*/ 0 w 12188178"/>
                <a:gd name="connsiteY13-6736" fmla="*/ 3953759 h 3989608"/>
                <a:gd name="connsiteX14-6737" fmla="*/ 0 w 12188178"/>
                <a:gd name="connsiteY14-6738" fmla="*/ 2740750 h 3989608"/>
                <a:gd name="connsiteX15-6739" fmla="*/ 91675 w 12188178"/>
                <a:gd name="connsiteY15-6740" fmla="*/ 3225581 h 3989608"/>
                <a:gd name="connsiteX16-6741" fmla="*/ 2959238 w 12188178"/>
                <a:gd name="connsiteY16-6742" fmla="*/ 3172859 h 3989608"/>
                <a:gd name="connsiteX17-6743" fmla="*/ 6565000 w 12188178"/>
                <a:gd name="connsiteY17-6744" fmla="*/ 2699604 h 3989608"/>
                <a:gd name="connsiteX18-6745" fmla="*/ 5267155 w 12188178"/>
                <a:gd name="connsiteY18-6746" fmla="*/ 2256551 h 3989608"/>
                <a:gd name="connsiteX19-6747" fmla="*/ 3616294 w 12188178"/>
                <a:gd name="connsiteY19-6748" fmla="*/ 1790884 h 3989608"/>
                <a:gd name="connsiteX20-6749" fmla="*/ 3775152 w 12188178"/>
                <a:gd name="connsiteY20-6750" fmla="*/ 1138234 h 3989608"/>
                <a:gd name="connsiteX21-6751" fmla="*/ 5247547 w 12188178"/>
                <a:gd name="connsiteY21-6752" fmla="*/ 846401 h 3989608"/>
                <a:gd name="connsiteX22-6753" fmla="*/ 6914210 w 12188178"/>
                <a:gd name="connsiteY22-6754" fmla="*/ 838182 h 3989608"/>
                <a:gd name="connsiteX23-6755" fmla="*/ 9726543 w 12188178"/>
                <a:gd name="connsiteY23-6756" fmla="*/ 843878 h 3989608"/>
                <a:gd name="connsiteX24-6757" fmla="*/ 8591706 w 12188178"/>
                <a:gd name="connsiteY24-6758" fmla="*/ 456058 h 3989608"/>
                <a:gd name="connsiteX25-6759" fmla="*/ 8557302 w 12188178"/>
                <a:gd name="connsiteY25-6760" fmla="*/ 151307 h 3989608"/>
                <a:gd name="connsiteX26-6761" fmla="*/ 9363752 w 12188178"/>
                <a:gd name="connsiteY26-6762" fmla="*/ 17594 h 3989608"/>
                <a:gd name="connsiteX27-6763" fmla="*/ 10873701 w 12188178"/>
                <a:gd name="connsiteY27-6764" fmla="*/ 0 h 3989608"/>
                <a:gd name="connsiteX0-6765" fmla="*/ 10873701 w 12188178"/>
                <a:gd name="connsiteY0-6766" fmla="*/ 0 h 4120029"/>
                <a:gd name="connsiteX1-6767" fmla="*/ 12187925 w 12188178"/>
                <a:gd name="connsiteY1-6768" fmla="*/ 35715 h 4120029"/>
                <a:gd name="connsiteX2-6769" fmla="*/ 12184665 w 12188178"/>
                <a:gd name="connsiteY2-6770" fmla="*/ 294191 h 4120029"/>
                <a:gd name="connsiteX3-6771" fmla="*/ 11468422 w 12188178"/>
                <a:gd name="connsiteY3-6772" fmla="*/ 299062 h 4120029"/>
                <a:gd name="connsiteX4-6773" fmla="*/ 9840161 w 12188178"/>
                <a:gd name="connsiteY4-6774" fmla="*/ 373453 h 4120029"/>
                <a:gd name="connsiteX5-6775" fmla="*/ 11177430 w 12188178"/>
                <a:gd name="connsiteY5-6776" fmla="*/ 965712 h 4120029"/>
                <a:gd name="connsiteX6-6777" fmla="*/ 9154426 w 12188178"/>
                <a:gd name="connsiteY6-6778" fmla="*/ 1315049 h 4120029"/>
                <a:gd name="connsiteX7-6779" fmla="*/ 5795012 w 12188178"/>
                <a:gd name="connsiteY7-6780" fmla="*/ 1258877 h 4120029"/>
                <a:gd name="connsiteX8-6781" fmla="*/ 6860031 w 12188178"/>
                <a:gd name="connsiteY8-6782" fmla="*/ 1642981 h 4120029"/>
                <a:gd name="connsiteX9-6783" fmla="*/ 8145138 w 12188178"/>
                <a:gd name="connsiteY9-6784" fmla="*/ 2125271 h 4120029"/>
                <a:gd name="connsiteX10-6785" fmla="*/ 8448507 w 12188178"/>
                <a:gd name="connsiteY10-6786" fmla="*/ 2928092 h 4120029"/>
                <a:gd name="connsiteX11-6787" fmla="*/ 6520392 w 12188178"/>
                <a:gd name="connsiteY11-6788" fmla="*/ 3672497 h 4120029"/>
                <a:gd name="connsiteX12-6789" fmla="*/ 219900 w 12188178"/>
                <a:gd name="connsiteY12-6790" fmla="*/ 4107158 h 4120029"/>
                <a:gd name="connsiteX13-6791" fmla="*/ 0 w 12188178"/>
                <a:gd name="connsiteY13-6792" fmla="*/ 3953759 h 4120029"/>
                <a:gd name="connsiteX14-6793" fmla="*/ 0 w 12188178"/>
                <a:gd name="connsiteY14-6794" fmla="*/ 2740750 h 4120029"/>
                <a:gd name="connsiteX15-6795" fmla="*/ 91675 w 12188178"/>
                <a:gd name="connsiteY15-6796" fmla="*/ 3225581 h 4120029"/>
                <a:gd name="connsiteX16-6797" fmla="*/ 2959238 w 12188178"/>
                <a:gd name="connsiteY16-6798" fmla="*/ 3172859 h 4120029"/>
                <a:gd name="connsiteX17-6799" fmla="*/ 6565000 w 12188178"/>
                <a:gd name="connsiteY17-6800" fmla="*/ 2699604 h 4120029"/>
                <a:gd name="connsiteX18-6801" fmla="*/ 5267155 w 12188178"/>
                <a:gd name="connsiteY18-6802" fmla="*/ 2256551 h 4120029"/>
                <a:gd name="connsiteX19-6803" fmla="*/ 3616294 w 12188178"/>
                <a:gd name="connsiteY19-6804" fmla="*/ 1790884 h 4120029"/>
                <a:gd name="connsiteX20-6805" fmla="*/ 3775152 w 12188178"/>
                <a:gd name="connsiteY20-6806" fmla="*/ 1138234 h 4120029"/>
                <a:gd name="connsiteX21-6807" fmla="*/ 5247547 w 12188178"/>
                <a:gd name="connsiteY21-6808" fmla="*/ 846401 h 4120029"/>
                <a:gd name="connsiteX22-6809" fmla="*/ 6914210 w 12188178"/>
                <a:gd name="connsiteY22-6810" fmla="*/ 838182 h 4120029"/>
                <a:gd name="connsiteX23-6811" fmla="*/ 9726543 w 12188178"/>
                <a:gd name="connsiteY23-6812" fmla="*/ 843878 h 4120029"/>
                <a:gd name="connsiteX24-6813" fmla="*/ 8591706 w 12188178"/>
                <a:gd name="connsiteY24-6814" fmla="*/ 456058 h 4120029"/>
                <a:gd name="connsiteX25-6815" fmla="*/ 8557302 w 12188178"/>
                <a:gd name="connsiteY25-6816" fmla="*/ 151307 h 4120029"/>
                <a:gd name="connsiteX26-6817" fmla="*/ 9363752 w 12188178"/>
                <a:gd name="connsiteY26-6818" fmla="*/ 17594 h 4120029"/>
                <a:gd name="connsiteX27-6819" fmla="*/ 10873701 w 12188178"/>
                <a:gd name="connsiteY27-6820" fmla="*/ 0 h 4120029"/>
                <a:gd name="connsiteX0-6821" fmla="*/ 10873701 w 12188178"/>
                <a:gd name="connsiteY0-6822" fmla="*/ 0 h 4121736"/>
                <a:gd name="connsiteX1-6823" fmla="*/ 12187925 w 12188178"/>
                <a:gd name="connsiteY1-6824" fmla="*/ 35715 h 4121736"/>
                <a:gd name="connsiteX2-6825" fmla="*/ 12184665 w 12188178"/>
                <a:gd name="connsiteY2-6826" fmla="*/ 294191 h 4121736"/>
                <a:gd name="connsiteX3-6827" fmla="*/ 11468422 w 12188178"/>
                <a:gd name="connsiteY3-6828" fmla="*/ 299062 h 4121736"/>
                <a:gd name="connsiteX4-6829" fmla="*/ 9840161 w 12188178"/>
                <a:gd name="connsiteY4-6830" fmla="*/ 373453 h 4121736"/>
                <a:gd name="connsiteX5-6831" fmla="*/ 11177430 w 12188178"/>
                <a:gd name="connsiteY5-6832" fmla="*/ 965712 h 4121736"/>
                <a:gd name="connsiteX6-6833" fmla="*/ 9154426 w 12188178"/>
                <a:gd name="connsiteY6-6834" fmla="*/ 1315049 h 4121736"/>
                <a:gd name="connsiteX7-6835" fmla="*/ 5795012 w 12188178"/>
                <a:gd name="connsiteY7-6836" fmla="*/ 1258877 h 4121736"/>
                <a:gd name="connsiteX8-6837" fmla="*/ 6860031 w 12188178"/>
                <a:gd name="connsiteY8-6838" fmla="*/ 1642981 h 4121736"/>
                <a:gd name="connsiteX9-6839" fmla="*/ 8145138 w 12188178"/>
                <a:gd name="connsiteY9-6840" fmla="*/ 2125271 h 4121736"/>
                <a:gd name="connsiteX10-6841" fmla="*/ 8448507 w 12188178"/>
                <a:gd name="connsiteY10-6842" fmla="*/ 2928092 h 4121736"/>
                <a:gd name="connsiteX11-6843" fmla="*/ 6520392 w 12188178"/>
                <a:gd name="connsiteY11-6844" fmla="*/ 3672497 h 4121736"/>
                <a:gd name="connsiteX12-6845" fmla="*/ 219900 w 12188178"/>
                <a:gd name="connsiteY12-6846" fmla="*/ 4107158 h 4121736"/>
                <a:gd name="connsiteX13-6847" fmla="*/ 0 w 12188178"/>
                <a:gd name="connsiteY13-6848" fmla="*/ 4121736 h 4121736"/>
                <a:gd name="connsiteX14-6849" fmla="*/ 0 w 12188178"/>
                <a:gd name="connsiteY14-6850" fmla="*/ 2740750 h 4121736"/>
                <a:gd name="connsiteX15-6851" fmla="*/ 91675 w 12188178"/>
                <a:gd name="connsiteY15-6852" fmla="*/ 3225581 h 4121736"/>
                <a:gd name="connsiteX16-6853" fmla="*/ 2959238 w 12188178"/>
                <a:gd name="connsiteY16-6854" fmla="*/ 3172859 h 4121736"/>
                <a:gd name="connsiteX17-6855" fmla="*/ 6565000 w 12188178"/>
                <a:gd name="connsiteY17-6856" fmla="*/ 2699604 h 4121736"/>
                <a:gd name="connsiteX18-6857" fmla="*/ 5267155 w 12188178"/>
                <a:gd name="connsiteY18-6858" fmla="*/ 2256551 h 4121736"/>
                <a:gd name="connsiteX19-6859" fmla="*/ 3616294 w 12188178"/>
                <a:gd name="connsiteY19-6860" fmla="*/ 1790884 h 4121736"/>
                <a:gd name="connsiteX20-6861" fmla="*/ 3775152 w 12188178"/>
                <a:gd name="connsiteY20-6862" fmla="*/ 1138234 h 4121736"/>
                <a:gd name="connsiteX21-6863" fmla="*/ 5247547 w 12188178"/>
                <a:gd name="connsiteY21-6864" fmla="*/ 846401 h 4121736"/>
                <a:gd name="connsiteX22-6865" fmla="*/ 6914210 w 12188178"/>
                <a:gd name="connsiteY22-6866" fmla="*/ 838182 h 4121736"/>
                <a:gd name="connsiteX23-6867" fmla="*/ 9726543 w 12188178"/>
                <a:gd name="connsiteY23-6868" fmla="*/ 843878 h 4121736"/>
                <a:gd name="connsiteX24-6869" fmla="*/ 8591706 w 12188178"/>
                <a:gd name="connsiteY24-6870" fmla="*/ 456058 h 4121736"/>
                <a:gd name="connsiteX25-6871" fmla="*/ 8557302 w 12188178"/>
                <a:gd name="connsiteY25-6872" fmla="*/ 151307 h 4121736"/>
                <a:gd name="connsiteX26-6873" fmla="*/ 9363752 w 12188178"/>
                <a:gd name="connsiteY26-6874" fmla="*/ 17594 h 4121736"/>
                <a:gd name="connsiteX27-6875" fmla="*/ 10873701 w 12188178"/>
                <a:gd name="connsiteY27-6876" fmla="*/ 0 h 4121736"/>
                <a:gd name="connsiteX0-6877" fmla="*/ 10873701 w 12188178"/>
                <a:gd name="connsiteY0-6878" fmla="*/ 0 h 4126314"/>
                <a:gd name="connsiteX1-6879" fmla="*/ 12187925 w 12188178"/>
                <a:gd name="connsiteY1-6880" fmla="*/ 35715 h 4126314"/>
                <a:gd name="connsiteX2-6881" fmla="*/ 12184665 w 12188178"/>
                <a:gd name="connsiteY2-6882" fmla="*/ 294191 h 4126314"/>
                <a:gd name="connsiteX3-6883" fmla="*/ 11468422 w 12188178"/>
                <a:gd name="connsiteY3-6884" fmla="*/ 299062 h 4126314"/>
                <a:gd name="connsiteX4-6885" fmla="*/ 9840161 w 12188178"/>
                <a:gd name="connsiteY4-6886" fmla="*/ 373453 h 4126314"/>
                <a:gd name="connsiteX5-6887" fmla="*/ 11177430 w 12188178"/>
                <a:gd name="connsiteY5-6888" fmla="*/ 965712 h 4126314"/>
                <a:gd name="connsiteX6-6889" fmla="*/ 9154426 w 12188178"/>
                <a:gd name="connsiteY6-6890" fmla="*/ 1315049 h 4126314"/>
                <a:gd name="connsiteX7-6891" fmla="*/ 5795012 w 12188178"/>
                <a:gd name="connsiteY7-6892" fmla="*/ 1258877 h 4126314"/>
                <a:gd name="connsiteX8-6893" fmla="*/ 6860031 w 12188178"/>
                <a:gd name="connsiteY8-6894" fmla="*/ 1642981 h 4126314"/>
                <a:gd name="connsiteX9-6895" fmla="*/ 8145138 w 12188178"/>
                <a:gd name="connsiteY9-6896" fmla="*/ 2125271 h 4126314"/>
                <a:gd name="connsiteX10-6897" fmla="*/ 8448507 w 12188178"/>
                <a:gd name="connsiteY10-6898" fmla="*/ 2928092 h 4126314"/>
                <a:gd name="connsiteX11-6899" fmla="*/ 6520392 w 12188178"/>
                <a:gd name="connsiteY11-6900" fmla="*/ 3672497 h 4126314"/>
                <a:gd name="connsiteX12-6901" fmla="*/ 548763 w 12188178"/>
                <a:gd name="connsiteY12-6902" fmla="*/ 4113619 h 4126314"/>
                <a:gd name="connsiteX13-6903" fmla="*/ 0 w 12188178"/>
                <a:gd name="connsiteY13-6904" fmla="*/ 4121736 h 4126314"/>
                <a:gd name="connsiteX14-6905" fmla="*/ 0 w 12188178"/>
                <a:gd name="connsiteY14-6906" fmla="*/ 2740750 h 4126314"/>
                <a:gd name="connsiteX15-6907" fmla="*/ 91675 w 12188178"/>
                <a:gd name="connsiteY15-6908" fmla="*/ 3225581 h 4126314"/>
                <a:gd name="connsiteX16-6909" fmla="*/ 2959238 w 12188178"/>
                <a:gd name="connsiteY16-6910" fmla="*/ 3172859 h 4126314"/>
                <a:gd name="connsiteX17-6911" fmla="*/ 6565000 w 12188178"/>
                <a:gd name="connsiteY17-6912" fmla="*/ 2699604 h 4126314"/>
                <a:gd name="connsiteX18-6913" fmla="*/ 5267155 w 12188178"/>
                <a:gd name="connsiteY18-6914" fmla="*/ 2256551 h 4126314"/>
                <a:gd name="connsiteX19-6915" fmla="*/ 3616294 w 12188178"/>
                <a:gd name="connsiteY19-6916" fmla="*/ 1790884 h 4126314"/>
                <a:gd name="connsiteX20-6917" fmla="*/ 3775152 w 12188178"/>
                <a:gd name="connsiteY20-6918" fmla="*/ 1138234 h 4126314"/>
                <a:gd name="connsiteX21-6919" fmla="*/ 5247547 w 12188178"/>
                <a:gd name="connsiteY21-6920" fmla="*/ 846401 h 4126314"/>
                <a:gd name="connsiteX22-6921" fmla="*/ 6914210 w 12188178"/>
                <a:gd name="connsiteY22-6922" fmla="*/ 838182 h 4126314"/>
                <a:gd name="connsiteX23-6923" fmla="*/ 9726543 w 12188178"/>
                <a:gd name="connsiteY23-6924" fmla="*/ 843878 h 4126314"/>
                <a:gd name="connsiteX24-6925" fmla="*/ 8591706 w 12188178"/>
                <a:gd name="connsiteY24-6926" fmla="*/ 456058 h 4126314"/>
                <a:gd name="connsiteX25-6927" fmla="*/ 8557302 w 12188178"/>
                <a:gd name="connsiteY25-6928" fmla="*/ 151307 h 4126314"/>
                <a:gd name="connsiteX26-6929" fmla="*/ 9363752 w 12188178"/>
                <a:gd name="connsiteY26-6930" fmla="*/ 17594 h 4126314"/>
                <a:gd name="connsiteX27-6931" fmla="*/ 10873701 w 12188178"/>
                <a:gd name="connsiteY27-6932" fmla="*/ 0 h 4126314"/>
                <a:gd name="connsiteX0-6933" fmla="*/ 10889743 w 12204220"/>
                <a:gd name="connsiteY0-6934" fmla="*/ 0 h 4126314"/>
                <a:gd name="connsiteX1-6935" fmla="*/ 12203967 w 12204220"/>
                <a:gd name="connsiteY1-6936" fmla="*/ 35715 h 4126314"/>
                <a:gd name="connsiteX2-6937" fmla="*/ 12200707 w 12204220"/>
                <a:gd name="connsiteY2-6938" fmla="*/ 294191 h 4126314"/>
                <a:gd name="connsiteX3-6939" fmla="*/ 11484464 w 12204220"/>
                <a:gd name="connsiteY3-6940" fmla="*/ 299062 h 4126314"/>
                <a:gd name="connsiteX4-6941" fmla="*/ 9856203 w 12204220"/>
                <a:gd name="connsiteY4-6942" fmla="*/ 373453 h 4126314"/>
                <a:gd name="connsiteX5-6943" fmla="*/ 11193472 w 12204220"/>
                <a:gd name="connsiteY5-6944" fmla="*/ 965712 h 4126314"/>
                <a:gd name="connsiteX6-6945" fmla="*/ 9170468 w 12204220"/>
                <a:gd name="connsiteY6-6946" fmla="*/ 1315049 h 4126314"/>
                <a:gd name="connsiteX7-6947" fmla="*/ 5811054 w 12204220"/>
                <a:gd name="connsiteY7-6948" fmla="*/ 1258877 h 4126314"/>
                <a:gd name="connsiteX8-6949" fmla="*/ 6876073 w 12204220"/>
                <a:gd name="connsiteY8-6950" fmla="*/ 1642981 h 4126314"/>
                <a:gd name="connsiteX9-6951" fmla="*/ 8161180 w 12204220"/>
                <a:gd name="connsiteY9-6952" fmla="*/ 2125271 h 4126314"/>
                <a:gd name="connsiteX10-6953" fmla="*/ 8464549 w 12204220"/>
                <a:gd name="connsiteY10-6954" fmla="*/ 2928092 h 4126314"/>
                <a:gd name="connsiteX11-6955" fmla="*/ 6536434 w 12204220"/>
                <a:gd name="connsiteY11-6956" fmla="*/ 3672497 h 4126314"/>
                <a:gd name="connsiteX12-6957" fmla="*/ 564805 w 12204220"/>
                <a:gd name="connsiteY12-6958" fmla="*/ 4113619 h 4126314"/>
                <a:gd name="connsiteX13-6959" fmla="*/ 16042 w 12204220"/>
                <a:gd name="connsiteY13-6960" fmla="*/ 4121736 h 4126314"/>
                <a:gd name="connsiteX14-6961" fmla="*/ 0 w 12204220"/>
                <a:gd name="connsiteY14-6962" fmla="*/ 3225298 h 4126314"/>
                <a:gd name="connsiteX15-6963" fmla="*/ 107717 w 12204220"/>
                <a:gd name="connsiteY15-6964" fmla="*/ 3225581 h 4126314"/>
                <a:gd name="connsiteX16-6965" fmla="*/ 2975280 w 12204220"/>
                <a:gd name="connsiteY16-6966" fmla="*/ 3172859 h 4126314"/>
                <a:gd name="connsiteX17-6967" fmla="*/ 6581042 w 12204220"/>
                <a:gd name="connsiteY17-6968" fmla="*/ 2699604 h 4126314"/>
                <a:gd name="connsiteX18-6969" fmla="*/ 5283197 w 12204220"/>
                <a:gd name="connsiteY18-6970" fmla="*/ 2256551 h 4126314"/>
                <a:gd name="connsiteX19-6971" fmla="*/ 3632336 w 12204220"/>
                <a:gd name="connsiteY19-6972" fmla="*/ 1790884 h 4126314"/>
                <a:gd name="connsiteX20-6973" fmla="*/ 3791194 w 12204220"/>
                <a:gd name="connsiteY20-6974" fmla="*/ 1138234 h 4126314"/>
                <a:gd name="connsiteX21-6975" fmla="*/ 5263589 w 12204220"/>
                <a:gd name="connsiteY21-6976" fmla="*/ 846401 h 4126314"/>
                <a:gd name="connsiteX22-6977" fmla="*/ 6930252 w 12204220"/>
                <a:gd name="connsiteY22-6978" fmla="*/ 838182 h 4126314"/>
                <a:gd name="connsiteX23-6979" fmla="*/ 9742585 w 12204220"/>
                <a:gd name="connsiteY23-6980" fmla="*/ 843878 h 4126314"/>
                <a:gd name="connsiteX24-6981" fmla="*/ 8607748 w 12204220"/>
                <a:gd name="connsiteY24-6982" fmla="*/ 456058 h 4126314"/>
                <a:gd name="connsiteX25-6983" fmla="*/ 8573344 w 12204220"/>
                <a:gd name="connsiteY25-6984" fmla="*/ 151307 h 4126314"/>
                <a:gd name="connsiteX26-6985" fmla="*/ 9379794 w 12204220"/>
                <a:gd name="connsiteY26-6986" fmla="*/ 17594 h 4126314"/>
                <a:gd name="connsiteX27-6987" fmla="*/ 10889743 w 12204220"/>
                <a:gd name="connsiteY27-6988" fmla="*/ 0 h 4126314"/>
                <a:gd name="connsiteX0-6989" fmla="*/ 10889743 w 12204220"/>
                <a:gd name="connsiteY0-6990" fmla="*/ 0 h 4126314"/>
                <a:gd name="connsiteX1-6991" fmla="*/ 12203967 w 12204220"/>
                <a:gd name="connsiteY1-6992" fmla="*/ 35715 h 4126314"/>
                <a:gd name="connsiteX2-6993" fmla="*/ 12200707 w 12204220"/>
                <a:gd name="connsiteY2-6994" fmla="*/ 294191 h 4126314"/>
                <a:gd name="connsiteX3-6995" fmla="*/ 11484464 w 12204220"/>
                <a:gd name="connsiteY3-6996" fmla="*/ 299062 h 4126314"/>
                <a:gd name="connsiteX4-6997" fmla="*/ 9856203 w 12204220"/>
                <a:gd name="connsiteY4-6998" fmla="*/ 373453 h 4126314"/>
                <a:gd name="connsiteX5-6999" fmla="*/ 11193472 w 12204220"/>
                <a:gd name="connsiteY5-7000" fmla="*/ 965712 h 4126314"/>
                <a:gd name="connsiteX6-7001" fmla="*/ 9170468 w 12204220"/>
                <a:gd name="connsiteY6-7002" fmla="*/ 1315049 h 4126314"/>
                <a:gd name="connsiteX7-7003" fmla="*/ 5811054 w 12204220"/>
                <a:gd name="connsiteY7-7004" fmla="*/ 1258877 h 4126314"/>
                <a:gd name="connsiteX8-7005" fmla="*/ 6876073 w 12204220"/>
                <a:gd name="connsiteY8-7006" fmla="*/ 1642981 h 4126314"/>
                <a:gd name="connsiteX9-7007" fmla="*/ 8161180 w 12204220"/>
                <a:gd name="connsiteY9-7008" fmla="*/ 2125271 h 4126314"/>
                <a:gd name="connsiteX10-7009" fmla="*/ 8464549 w 12204220"/>
                <a:gd name="connsiteY10-7010" fmla="*/ 2928092 h 4126314"/>
                <a:gd name="connsiteX11-7011" fmla="*/ 6536434 w 12204220"/>
                <a:gd name="connsiteY11-7012" fmla="*/ 3672497 h 4126314"/>
                <a:gd name="connsiteX12-7013" fmla="*/ 564805 w 12204220"/>
                <a:gd name="connsiteY12-7014" fmla="*/ 4113619 h 4126314"/>
                <a:gd name="connsiteX13-7015" fmla="*/ 16042 w 12204220"/>
                <a:gd name="connsiteY13-7016" fmla="*/ 4121736 h 4126314"/>
                <a:gd name="connsiteX14-7017" fmla="*/ 0 w 12204220"/>
                <a:gd name="connsiteY14-7018" fmla="*/ 3225298 h 4126314"/>
                <a:gd name="connsiteX15-7019" fmla="*/ 845654 w 12204220"/>
                <a:gd name="connsiteY15-7020" fmla="*/ 3277266 h 4126314"/>
                <a:gd name="connsiteX16-7021" fmla="*/ 2975280 w 12204220"/>
                <a:gd name="connsiteY16-7022" fmla="*/ 3172859 h 4126314"/>
                <a:gd name="connsiteX17-7023" fmla="*/ 6581042 w 12204220"/>
                <a:gd name="connsiteY17-7024" fmla="*/ 2699604 h 4126314"/>
                <a:gd name="connsiteX18-7025" fmla="*/ 5283197 w 12204220"/>
                <a:gd name="connsiteY18-7026" fmla="*/ 2256551 h 4126314"/>
                <a:gd name="connsiteX19-7027" fmla="*/ 3632336 w 12204220"/>
                <a:gd name="connsiteY19-7028" fmla="*/ 1790884 h 4126314"/>
                <a:gd name="connsiteX20-7029" fmla="*/ 3791194 w 12204220"/>
                <a:gd name="connsiteY20-7030" fmla="*/ 1138234 h 4126314"/>
                <a:gd name="connsiteX21-7031" fmla="*/ 5263589 w 12204220"/>
                <a:gd name="connsiteY21-7032" fmla="*/ 846401 h 4126314"/>
                <a:gd name="connsiteX22-7033" fmla="*/ 6930252 w 12204220"/>
                <a:gd name="connsiteY22-7034" fmla="*/ 838182 h 4126314"/>
                <a:gd name="connsiteX23-7035" fmla="*/ 9742585 w 12204220"/>
                <a:gd name="connsiteY23-7036" fmla="*/ 843878 h 4126314"/>
                <a:gd name="connsiteX24-7037" fmla="*/ 8607748 w 12204220"/>
                <a:gd name="connsiteY24-7038" fmla="*/ 456058 h 4126314"/>
                <a:gd name="connsiteX25-7039" fmla="*/ 8573344 w 12204220"/>
                <a:gd name="connsiteY25-7040" fmla="*/ 151307 h 4126314"/>
                <a:gd name="connsiteX26-7041" fmla="*/ 9379794 w 12204220"/>
                <a:gd name="connsiteY26-7042" fmla="*/ 17594 h 4126314"/>
                <a:gd name="connsiteX27-7043" fmla="*/ 10889743 w 12204220"/>
                <a:gd name="connsiteY27-7044" fmla="*/ 0 h 4126314"/>
                <a:gd name="connsiteX0-7045" fmla="*/ 10889743 w 12204220"/>
                <a:gd name="connsiteY0-7046" fmla="*/ 0 h 4126314"/>
                <a:gd name="connsiteX1-7047" fmla="*/ 12203967 w 12204220"/>
                <a:gd name="connsiteY1-7048" fmla="*/ 35715 h 4126314"/>
                <a:gd name="connsiteX2-7049" fmla="*/ 12200707 w 12204220"/>
                <a:gd name="connsiteY2-7050" fmla="*/ 294191 h 4126314"/>
                <a:gd name="connsiteX3-7051" fmla="*/ 11484464 w 12204220"/>
                <a:gd name="connsiteY3-7052" fmla="*/ 299062 h 4126314"/>
                <a:gd name="connsiteX4-7053" fmla="*/ 9856203 w 12204220"/>
                <a:gd name="connsiteY4-7054" fmla="*/ 373453 h 4126314"/>
                <a:gd name="connsiteX5-7055" fmla="*/ 11193472 w 12204220"/>
                <a:gd name="connsiteY5-7056" fmla="*/ 965712 h 4126314"/>
                <a:gd name="connsiteX6-7057" fmla="*/ 9170468 w 12204220"/>
                <a:gd name="connsiteY6-7058" fmla="*/ 1315049 h 4126314"/>
                <a:gd name="connsiteX7-7059" fmla="*/ 5811054 w 12204220"/>
                <a:gd name="connsiteY7-7060" fmla="*/ 1258877 h 4126314"/>
                <a:gd name="connsiteX8-7061" fmla="*/ 6876073 w 12204220"/>
                <a:gd name="connsiteY8-7062" fmla="*/ 1642981 h 4126314"/>
                <a:gd name="connsiteX9-7063" fmla="*/ 8161180 w 12204220"/>
                <a:gd name="connsiteY9-7064" fmla="*/ 2125271 h 4126314"/>
                <a:gd name="connsiteX10-7065" fmla="*/ 8464549 w 12204220"/>
                <a:gd name="connsiteY10-7066" fmla="*/ 2928092 h 4126314"/>
                <a:gd name="connsiteX11-7067" fmla="*/ 6536434 w 12204220"/>
                <a:gd name="connsiteY11-7068" fmla="*/ 3672497 h 4126314"/>
                <a:gd name="connsiteX12-7069" fmla="*/ 564805 w 12204220"/>
                <a:gd name="connsiteY12-7070" fmla="*/ 4113619 h 4126314"/>
                <a:gd name="connsiteX13-7071" fmla="*/ 16042 w 12204220"/>
                <a:gd name="connsiteY13-7072" fmla="*/ 4121736 h 4126314"/>
                <a:gd name="connsiteX14-7073" fmla="*/ 0 w 12204220"/>
                <a:gd name="connsiteY14-7074" fmla="*/ 3225298 h 4126314"/>
                <a:gd name="connsiteX15-7075" fmla="*/ 845654 w 12204220"/>
                <a:gd name="connsiteY15-7076" fmla="*/ 3277266 h 4126314"/>
                <a:gd name="connsiteX16-7077" fmla="*/ 2975280 w 12204220"/>
                <a:gd name="connsiteY16-7078" fmla="*/ 3172859 h 4126314"/>
                <a:gd name="connsiteX17-7079" fmla="*/ 6581042 w 12204220"/>
                <a:gd name="connsiteY17-7080" fmla="*/ 2699604 h 4126314"/>
                <a:gd name="connsiteX18-7081" fmla="*/ 5283197 w 12204220"/>
                <a:gd name="connsiteY18-7082" fmla="*/ 2256551 h 4126314"/>
                <a:gd name="connsiteX19-7083" fmla="*/ 3632336 w 12204220"/>
                <a:gd name="connsiteY19-7084" fmla="*/ 1790884 h 4126314"/>
                <a:gd name="connsiteX20-7085" fmla="*/ 3791194 w 12204220"/>
                <a:gd name="connsiteY20-7086" fmla="*/ 1138234 h 4126314"/>
                <a:gd name="connsiteX21-7087" fmla="*/ 5263589 w 12204220"/>
                <a:gd name="connsiteY21-7088" fmla="*/ 846401 h 4126314"/>
                <a:gd name="connsiteX22-7089" fmla="*/ 6930252 w 12204220"/>
                <a:gd name="connsiteY22-7090" fmla="*/ 838182 h 4126314"/>
                <a:gd name="connsiteX23-7091" fmla="*/ 9742585 w 12204220"/>
                <a:gd name="connsiteY23-7092" fmla="*/ 843878 h 4126314"/>
                <a:gd name="connsiteX24-7093" fmla="*/ 8607748 w 12204220"/>
                <a:gd name="connsiteY24-7094" fmla="*/ 456058 h 4126314"/>
                <a:gd name="connsiteX25-7095" fmla="*/ 8573344 w 12204220"/>
                <a:gd name="connsiteY25-7096" fmla="*/ 151307 h 4126314"/>
                <a:gd name="connsiteX26-7097" fmla="*/ 9379794 w 12204220"/>
                <a:gd name="connsiteY26-7098" fmla="*/ 17594 h 4126314"/>
                <a:gd name="connsiteX27-7099" fmla="*/ 10889743 w 12204220"/>
                <a:gd name="connsiteY27-7100" fmla="*/ 0 h 4126314"/>
                <a:gd name="connsiteX0-7101" fmla="*/ 10889743 w 12204220"/>
                <a:gd name="connsiteY0-7102" fmla="*/ 0 h 4126314"/>
                <a:gd name="connsiteX1-7103" fmla="*/ 12203967 w 12204220"/>
                <a:gd name="connsiteY1-7104" fmla="*/ 35715 h 4126314"/>
                <a:gd name="connsiteX2-7105" fmla="*/ 12200707 w 12204220"/>
                <a:gd name="connsiteY2-7106" fmla="*/ 294191 h 4126314"/>
                <a:gd name="connsiteX3-7107" fmla="*/ 11484464 w 12204220"/>
                <a:gd name="connsiteY3-7108" fmla="*/ 299062 h 4126314"/>
                <a:gd name="connsiteX4-7109" fmla="*/ 9856203 w 12204220"/>
                <a:gd name="connsiteY4-7110" fmla="*/ 373453 h 4126314"/>
                <a:gd name="connsiteX5-7111" fmla="*/ 11193472 w 12204220"/>
                <a:gd name="connsiteY5-7112" fmla="*/ 965712 h 4126314"/>
                <a:gd name="connsiteX6-7113" fmla="*/ 9170468 w 12204220"/>
                <a:gd name="connsiteY6-7114" fmla="*/ 1315049 h 4126314"/>
                <a:gd name="connsiteX7-7115" fmla="*/ 5811054 w 12204220"/>
                <a:gd name="connsiteY7-7116" fmla="*/ 1258877 h 4126314"/>
                <a:gd name="connsiteX8-7117" fmla="*/ 6876073 w 12204220"/>
                <a:gd name="connsiteY8-7118" fmla="*/ 1642981 h 4126314"/>
                <a:gd name="connsiteX9-7119" fmla="*/ 8161180 w 12204220"/>
                <a:gd name="connsiteY9-7120" fmla="*/ 2125271 h 4126314"/>
                <a:gd name="connsiteX10-7121" fmla="*/ 8464549 w 12204220"/>
                <a:gd name="connsiteY10-7122" fmla="*/ 2928092 h 4126314"/>
                <a:gd name="connsiteX11-7123" fmla="*/ 6536434 w 12204220"/>
                <a:gd name="connsiteY11-7124" fmla="*/ 3672497 h 4126314"/>
                <a:gd name="connsiteX12-7125" fmla="*/ 564805 w 12204220"/>
                <a:gd name="connsiteY12-7126" fmla="*/ 4113619 h 4126314"/>
                <a:gd name="connsiteX13-7127" fmla="*/ 16042 w 12204220"/>
                <a:gd name="connsiteY13-7128" fmla="*/ 4121736 h 4126314"/>
                <a:gd name="connsiteX14-7129" fmla="*/ 0 w 12204220"/>
                <a:gd name="connsiteY14-7130" fmla="*/ 3225298 h 4126314"/>
                <a:gd name="connsiteX15-7131" fmla="*/ 845654 w 12204220"/>
                <a:gd name="connsiteY15-7132" fmla="*/ 3277266 h 4126314"/>
                <a:gd name="connsiteX16-7133" fmla="*/ 3103617 w 12204220"/>
                <a:gd name="connsiteY16-7134" fmla="*/ 3224545 h 4126314"/>
                <a:gd name="connsiteX17-7135" fmla="*/ 6581042 w 12204220"/>
                <a:gd name="connsiteY17-7136" fmla="*/ 2699604 h 4126314"/>
                <a:gd name="connsiteX18-7137" fmla="*/ 5283197 w 12204220"/>
                <a:gd name="connsiteY18-7138" fmla="*/ 2256551 h 4126314"/>
                <a:gd name="connsiteX19-7139" fmla="*/ 3632336 w 12204220"/>
                <a:gd name="connsiteY19-7140" fmla="*/ 1790884 h 4126314"/>
                <a:gd name="connsiteX20-7141" fmla="*/ 3791194 w 12204220"/>
                <a:gd name="connsiteY20-7142" fmla="*/ 1138234 h 4126314"/>
                <a:gd name="connsiteX21-7143" fmla="*/ 5263589 w 12204220"/>
                <a:gd name="connsiteY21-7144" fmla="*/ 846401 h 4126314"/>
                <a:gd name="connsiteX22-7145" fmla="*/ 6930252 w 12204220"/>
                <a:gd name="connsiteY22-7146" fmla="*/ 838182 h 4126314"/>
                <a:gd name="connsiteX23-7147" fmla="*/ 9742585 w 12204220"/>
                <a:gd name="connsiteY23-7148" fmla="*/ 843878 h 4126314"/>
                <a:gd name="connsiteX24-7149" fmla="*/ 8607748 w 12204220"/>
                <a:gd name="connsiteY24-7150" fmla="*/ 456058 h 4126314"/>
                <a:gd name="connsiteX25-7151" fmla="*/ 8573344 w 12204220"/>
                <a:gd name="connsiteY25-7152" fmla="*/ 151307 h 4126314"/>
                <a:gd name="connsiteX26-7153" fmla="*/ 9379794 w 12204220"/>
                <a:gd name="connsiteY26-7154" fmla="*/ 17594 h 4126314"/>
                <a:gd name="connsiteX27-7155" fmla="*/ 10889743 w 12204220"/>
                <a:gd name="connsiteY27-7156" fmla="*/ 0 h 4126314"/>
                <a:gd name="connsiteX0-7157" fmla="*/ 10889743 w 12204220"/>
                <a:gd name="connsiteY0-7158" fmla="*/ 0 h 4126314"/>
                <a:gd name="connsiteX1-7159" fmla="*/ 12203967 w 12204220"/>
                <a:gd name="connsiteY1-7160" fmla="*/ 35715 h 4126314"/>
                <a:gd name="connsiteX2-7161" fmla="*/ 12200707 w 12204220"/>
                <a:gd name="connsiteY2-7162" fmla="*/ 294191 h 4126314"/>
                <a:gd name="connsiteX3-7163" fmla="*/ 11484464 w 12204220"/>
                <a:gd name="connsiteY3-7164" fmla="*/ 299062 h 4126314"/>
                <a:gd name="connsiteX4-7165" fmla="*/ 9856203 w 12204220"/>
                <a:gd name="connsiteY4-7166" fmla="*/ 373453 h 4126314"/>
                <a:gd name="connsiteX5-7167" fmla="*/ 11193472 w 12204220"/>
                <a:gd name="connsiteY5-7168" fmla="*/ 965712 h 4126314"/>
                <a:gd name="connsiteX6-7169" fmla="*/ 9170468 w 12204220"/>
                <a:gd name="connsiteY6-7170" fmla="*/ 1315049 h 4126314"/>
                <a:gd name="connsiteX7-7171" fmla="*/ 5811054 w 12204220"/>
                <a:gd name="connsiteY7-7172" fmla="*/ 1258877 h 4126314"/>
                <a:gd name="connsiteX8-7173" fmla="*/ 6876073 w 12204220"/>
                <a:gd name="connsiteY8-7174" fmla="*/ 1642981 h 4126314"/>
                <a:gd name="connsiteX9-7175" fmla="*/ 8161180 w 12204220"/>
                <a:gd name="connsiteY9-7176" fmla="*/ 2125271 h 4126314"/>
                <a:gd name="connsiteX10-7177" fmla="*/ 8464549 w 12204220"/>
                <a:gd name="connsiteY10-7178" fmla="*/ 2928092 h 4126314"/>
                <a:gd name="connsiteX11-7179" fmla="*/ 6536434 w 12204220"/>
                <a:gd name="connsiteY11-7180" fmla="*/ 3672497 h 4126314"/>
                <a:gd name="connsiteX12-7181" fmla="*/ 564805 w 12204220"/>
                <a:gd name="connsiteY12-7182" fmla="*/ 4113619 h 4126314"/>
                <a:gd name="connsiteX13-7183" fmla="*/ 16042 w 12204220"/>
                <a:gd name="connsiteY13-7184" fmla="*/ 4121736 h 4126314"/>
                <a:gd name="connsiteX14-7185" fmla="*/ 0 w 12204220"/>
                <a:gd name="connsiteY14-7186" fmla="*/ 3225298 h 4126314"/>
                <a:gd name="connsiteX15-7187" fmla="*/ 845654 w 12204220"/>
                <a:gd name="connsiteY15-7188" fmla="*/ 3277266 h 4126314"/>
                <a:gd name="connsiteX16-7189" fmla="*/ 3103617 w 12204220"/>
                <a:gd name="connsiteY16-7190" fmla="*/ 3224545 h 4126314"/>
                <a:gd name="connsiteX17-7191" fmla="*/ 6581042 w 12204220"/>
                <a:gd name="connsiteY17-7192" fmla="*/ 2699604 h 4126314"/>
                <a:gd name="connsiteX18-7193" fmla="*/ 5283197 w 12204220"/>
                <a:gd name="connsiteY18-7194" fmla="*/ 2256551 h 4126314"/>
                <a:gd name="connsiteX19-7195" fmla="*/ 3632336 w 12204220"/>
                <a:gd name="connsiteY19-7196" fmla="*/ 1790884 h 4126314"/>
                <a:gd name="connsiteX20-7197" fmla="*/ 3791194 w 12204220"/>
                <a:gd name="connsiteY20-7198" fmla="*/ 1138234 h 4126314"/>
                <a:gd name="connsiteX21-7199" fmla="*/ 5263589 w 12204220"/>
                <a:gd name="connsiteY21-7200" fmla="*/ 846401 h 4126314"/>
                <a:gd name="connsiteX22-7201" fmla="*/ 6930252 w 12204220"/>
                <a:gd name="connsiteY22-7202" fmla="*/ 838182 h 4126314"/>
                <a:gd name="connsiteX23-7203" fmla="*/ 9742585 w 12204220"/>
                <a:gd name="connsiteY23-7204" fmla="*/ 843878 h 4126314"/>
                <a:gd name="connsiteX24-7205" fmla="*/ 8607748 w 12204220"/>
                <a:gd name="connsiteY24-7206" fmla="*/ 456058 h 4126314"/>
                <a:gd name="connsiteX25-7207" fmla="*/ 8573344 w 12204220"/>
                <a:gd name="connsiteY25-7208" fmla="*/ 151307 h 4126314"/>
                <a:gd name="connsiteX26-7209" fmla="*/ 9379794 w 12204220"/>
                <a:gd name="connsiteY26-7210" fmla="*/ 17594 h 4126314"/>
                <a:gd name="connsiteX27-7211" fmla="*/ 10889743 w 12204220"/>
                <a:gd name="connsiteY27-7212" fmla="*/ 0 h 4126314"/>
                <a:gd name="connsiteX0-7213" fmla="*/ 10889743 w 12204220"/>
                <a:gd name="connsiteY0-7214" fmla="*/ 0 h 4126314"/>
                <a:gd name="connsiteX1-7215" fmla="*/ 12203967 w 12204220"/>
                <a:gd name="connsiteY1-7216" fmla="*/ 35715 h 4126314"/>
                <a:gd name="connsiteX2-7217" fmla="*/ 12200707 w 12204220"/>
                <a:gd name="connsiteY2-7218" fmla="*/ 294191 h 4126314"/>
                <a:gd name="connsiteX3-7219" fmla="*/ 11484464 w 12204220"/>
                <a:gd name="connsiteY3-7220" fmla="*/ 299062 h 4126314"/>
                <a:gd name="connsiteX4-7221" fmla="*/ 9856203 w 12204220"/>
                <a:gd name="connsiteY4-7222" fmla="*/ 373453 h 4126314"/>
                <a:gd name="connsiteX5-7223" fmla="*/ 11193472 w 12204220"/>
                <a:gd name="connsiteY5-7224" fmla="*/ 965712 h 4126314"/>
                <a:gd name="connsiteX6-7225" fmla="*/ 9170468 w 12204220"/>
                <a:gd name="connsiteY6-7226" fmla="*/ 1315049 h 4126314"/>
                <a:gd name="connsiteX7-7227" fmla="*/ 5811054 w 12204220"/>
                <a:gd name="connsiteY7-7228" fmla="*/ 1258877 h 4126314"/>
                <a:gd name="connsiteX8-7229" fmla="*/ 6876073 w 12204220"/>
                <a:gd name="connsiteY8-7230" fmla="*/ 1642981 h 4126314"/>
                <a:gd name="connsiteX9-7231" fmla="*/ 8161180 w 12204220"/>
                <a:gd name="connsiteY9-7232" fmla="*/ 2125271 h 4126314"/>
                <a:gd name="connsiteX10-7233" fmla="*/ 8464549 w 12204220"/>
                <a:gd name="connsiteY10-7234" fmla="*/ 2928092 h 4126314"/>
                <a:gd name="connsiteX11-7235" fmla="*/ 6536434 w 12204220"/>
                <a:gd name="connsiteY11-7236" fmla="*/ 3672497 h 4126314"/>
                <a:gd name="connsiteX12-7237" fmla="*/ 564805 w 12204220"/>
                <a:gd name="connsiteY12-7238" fmla="*/ 4113619 h 4126314"/>
                <a:gd name="connsiteX13-7239" fmla="*/ 16042 w 12204220"/>
                <a:gd name="connsiteY13-7240" fmla="*/ 4121736 h 4126314"/>
                <a:gd name="connsiteX14-7241" fmla="*/ 0 w 12204220"/>
                <a:gd name="connsiteY14-7242" fmla="*/ 3225298 h 4126314"/>
                <a:gd name="connsiteX15-7243" fmla="*/ 845654 w 12204220"/>
                <a:gd name="connsiteY15-7244" fmla="*/ 3206200 h 4126314"/>
                <a:gd name="connsiteX16-7245" fmla="*/ 3103617 w 12204220"/>
                <a:gd name="connsiteY16-7246" fmla="*/ 3224545 h 4126314"/>
                <a:gd name="connsiteX17-7247" fmla="*/ 6581042 w 12204220"/>
                <a:gd name="connsiteY17-7248" fmla="*/ 2699604 h 4126314"/>
                <a:gd name="connsiteX18-7249" fmla="*/ 5283197 w 12204220"/>
                <a:gd name="connsiteY18-7250" fmla="*/ 2256551 h 4126314"/>
                <a:gd name="connsiteX19-7251" fmla="*/ 3632336 w 12204220"/>
                <a:gd name="connsiteY19-7252" fmla="*/ 1790884 h 4126314"/>
                <a:gd name="connsiteX20-7253" fmla="*/ 3791194 w 12204220"/>
                <a:gd name="connsiteY20-7254" fmla="*/ 1138234 h 4126314"/>
                <a:gd name="connsiteX21-7255" fmla="*/ 5263589 w 12204220"/>
                <a:gd name="connsiteY21-7256" fmla="*/ 846401 h 4126314"/>
                <a:gd name="connsiteX22-7257" fmla="*/ 6930252 w 12204220"/>
                <a:gd name="connsiteY22-7258" fmla="*/ 838182 h 4126314"/>
                <a:gd name="connsiteX23-7259" fmla="*/ 9742585 w 12204220"/>
                <a:gd name="connsiteY23-7260" fmla="*/ 843878 h 4126314"/>
                <a:gd name="connsiteX24-7261" fmla="*/ 8607748 w 12204220"/>
                <a:gd name="connsiteY24-7262" fmla="*/ 456058 h 4126314"/>
                <a:gd name="connsiteX25-7263" fmla="*/ 8573344 w 12204220"/>
                <a:gd name="connsiteY25-7264" fmla="*/ 151307 h 4126314"/>
                <a:gd name="connsiteX26-7265" fmla="*/ 9379794 w 12204220"/>
                <a:gd name="connsiteY26-7266" fmla="*/ 17594 h 4126314"/>
                <a:gd name="connsiteX27-7267" fmla="*/ 10889743 w 12204220"/>
                <a:gd name="connsiteY27-7268" fmla="*/ 0 h 4126314"/>
                <a:gd name="connsiteX0-7269" fmla="*/ 10889743 w 12204220"/>
                <a:gd name="connsiteY0-7270" fmla="*/ 0 h 4126314"/>
                <a:gd name="connsiteX1-7271" fmla="*/ 12203967 w 12204220"/>
                <a:gd name="connsiteY1-7272" fmla="*/ 35715 h 4126314"/>
                <a:gd name="connsiteX2-7273" fmla="*/ 12200707 w 12204220"/>
                <a:gd name="connsiteY2-7274" fmla="*/ 294191 h 4126314"/>
                <a:gd name="connsiteX3-7275" fmla="*/ 11484464 w 12204220"/>
                <a:gd name="connsiteY3-7276" fmla="*/ 299062 h 4126314"/>
                <a:gd name="connsiteX4-7277" fmla="*/ 9856203 w 12204220"/>
                <a:gd name="connsiteY4-7278" fmla="*/ 373453 h 4126314"/>
                <a:gd name="connsiteX5-7279" fmla="*/ 11193472 w 12204220"/>
                <a:gd name="connsiteY5-7280" fmla="*/ 965712 h 4126314"/>
                <a:gd name="connsiteX6-7281" fmla="*/ 9170468 w 12204220"/>
                <a:gd name="connsiteY6-7282" fmla="*/ 1315049 h 4126314"/>
                <a:gd name="connsiteX7-7283" fmla="*/ 5811054 w 12204220"/>
                <a:gd name="connsiteY7-7284" fmla="*/ 1258877 h 4126314"/>
                <a:gd name="connsiteX8-7285" fmla="*/ 6876073 w 12204220"/>
                <a:gd name="connsiteY8-7286" fmla="*/ 1642981 h 4126314"/>
                <a:gd name="connsiteX9-7287" fmla="*/ 8161180 w 12204220"/>
                <a:gd name="connsiteY9-7288" fmla="*/ 2125271 h 4126314"/>
                <a:gd name="connsiteX10-7289" fmla="*/ 8464549 w 12204220"/>
                <a:gd name="connsiteY10-7290" fmla="*/ 2928092 h 4126314"/>
                <a:gd name="connsiteX11-7291" fmla="*/ 6536434 w 12204220"/>
                <a:gd name="connsiteY11-7292" fmla="*/ 3672497 h 4126314"/>
                <a:gd name="connsiteX12-7293" fmla="*/ 564805 w 12204220"/>
                <a:gd name="connsiteY12-7294" fmla="*/ 4113619 h 4126314"/>
                <a:gd name="connsiteX13-7295" fmla="*/ 16042 w 12204220"/>
                <a:gd name="connsiteY13-7296" fmla="*/ 4121736 h 4126314"/>
                <a:gd name="connsiteX14-7297" fmla="*/ 0 w 12204220"/>
                <a:gd name="connsiteY14-7298" fmla="*/ 3225298 h 4126314"/>
                <a:gd name="connsiteX15-7299" fmla="*/ 3103617 w 12204220"/>
                <a:gd name="connsiteY15-7300" fmla="*/ 3224545 h 4126314"/>
                <a:gd name="connsiteX16-7301" fmla="*/ 6581042 w 12204220"/>
                <a:gd name="connsiteY16-7302" fmla="*/ 2699604 h 4126314"/>
                <a:gd name="connsiteX17-7303" fmla="*/ 5283197 w 12204220"/>
                <a:gd name="connsiteY17-7304" fmla="*/ 2256551 h 4126314"/>
                <a:gd name="connsiteX18-7305" fmla="*/ 3632336 w 12204220"/>
                <a:gd name="connsiteY18-7306" fmla="*/ 1790884 h 4126314"/>
                <a:gd name="connsiteX19-7307" fmla="*/ 3791194 w 12204220"/>
                <a:gd name="connsiteY19-7308" fmla="*/ 1138234 h 4126314"/>
                <a:gd name="connsiteX20-7309" fmla="*/ 5263589 w 12204220"/>
                <a:gd name="connsiteY20-7310" fmla="*/ 846401 h 4126314"/>
                <a:gd name="connsiteX21-7311" fmla="*/ 6930252 w 12204220"/>
                <a:gd name="connsiteY21-7312" fmla="*/ 838182 h 4126314"/>
                <a:gd name="connsiteX22-7313" fmla="*/ 9742585 w 12204220"/>
                <a:gd name="connsiteY22-7314" fmla="*/ 843878 h 4126314"/>
                <a:gd name="connsiteX23-7315" fmla="*/ 8607748 w 12204220"/>
                <a:gd name="connsiteY23-7316" fmla="*/ 456058 h 4126314"/>
                <a:gd name="connsiteX24-7317" fmla="*/ 8573344 w 12204220"/>
                <a:gd name="connsiteY24-7318" fmla="*/ 151307 h 4126314"/>
                <a:gd name="connsiteX25-7319" fmla="*/ 9379794 w 12204220"/>
                <a:gd name="connsiteY25-7320" fmla="*/ 17594 h 4126314"/>
                <a:gd name="connsiteX26-7321" fmla="*/ 10889743 w 12204220"/>
                <a:gd name="connsiteY26-7322" fmla="*/ 0 h 4126314"/>
                <a:gd name="connsiteX0-7323" fmla="*/ 10889743 w 12204220"/>
                <a:gd name="connsiteY0-7324" fmla="*/ 0 h 4126314"/>
                <a:gd name="connsiteX1-7325" fmla="*/ 12203967 w 12204220"/>
                <a:gd name="connsiteY1-7326" fmla="*/ 35715 h 4126314"/>
                <a:gd name="connsiteX2-7327" fmla="*/ 12200707 w 12204220"/>
                <a:gd name="connsiteY2-7328" fmla="*/ 294191 h 4126314"/>
                <a:gd name="connsiteX3-7329" fmla="*/ 11484464 w 12204220"/>
                <a:gd name="connsiteY3-7330" fmla="*/ 299062 h 4126314"/>
                <a:gd name="connsiteX4-7331" fmla="*/ 9856203 w 12204220"/>
                <a:gd name="connsiteY4-7332" fmla="*/ 373453 h 4126314"/>
                <a:gd name="connsiteX5-7333" fmla="*/ 11193472 w 12204220"/>
                <a:gd name="connsiteY5-7334" fmla="*/ 965712 h 4126314"/>
                <a:gd name="connsiteX6-7335" fmla="*/ 9170468 w 12204220"/>
                <a:gd name="connsiteY6-7336" fmla="*/ 1315049 h 4126314"/>
                <a:gd name="connsiteX7-7337" fmla="*/ 5811054 w 12204220"/>
                <a:gd name="connsiteY7-7338" fmla="*/ 1258877 h 4126314"/>
                <a:gd name="connsiteX8-7339" fmla="*/ 6876073 w 12204220"/>
                <a:gd name="connsiteY8-7340" fmla="*/ 1642981 h 4126314"/>
                <a:gd name="connsiteX9-7341" fmla="*/ 8161180 w 12204220"/>
                <a:gd name="connsiteY9-7342" fmla="*/ 2125271 h 4126314"/>
                <a:gd name="connsiteX10-7343" fmla="*/ 8464549 w 12204220"/>
                <a:gd name="connsiteY10-7344" fmla="*/ 2928092 h 4126314"/>
                <a:gd name="connsiteX11-7345" fmla="*/ 6536434 w 12204220"/>
                <a:gd name="connsiteY11-7346" fmla="*/ 3672497 h 4126314"/>
                <a:gd name="connsiteX12-7347" fmla="*/ 564805 w 12204220"/>
                <a:gd name="connsiteY12-7348" fmla="*/ 4113619 h 4126314"/>
                <a:gd name="connsiteX13-7349" fmla="*/ 16042 w 12204220"/>
                <a:gd name="connsiteY13-7350" fmla="*/ 4121736 h 4126314"/>
                <a:gd name="connsiteX14-7351" fmla="*/ 0 w 12204220"/>
                <a:gd name="connsiteY14-7352" fmla="*/ 3225298 h 4126314"/>
                <a:gd name="connsiteX15-7353" fmla="*/ 2558186 w 12204220"/>
                <a:gd name="connsiteY15-7354" fmla="*/ 3147017 h 4126314"/>
                <a:gd name="connsiteX16-7355" fmla="*/ 6581042 w 12204220"/>
                <a:gd name="connsiteY16-7356" fmla="*/ 2699604 h 4126314"/>
                <a:gd name="connsiteX17-7357" fmla="*/ 5283197 w 12204220"/>
                <a:gd name="connsiteY17-7358" fmla="*/ 2256551 h 4126314"/>
                <a:gd name="connsiteX18-7359" fmla="*/ 3632336 w 12204220"/>
                <a:gd name="connsiteY18-7360" fmla="*/ 1790884 h 4126314"/>
                <a:gd name="connsiteX19-7361" fmla="*/ 3791194 w 12204220"/>
                <a:gd name="connsiteY19-7362" fmla="*/ 1138234 h 4126314"/>
                <a:gd name="connsiteX20-7363" fmla="*/ 5263589 w 12204220"/>
                <a:gd name="connsiteY20-7364" fmla="*/ 846401 h 4126314"/>
                <a:gd name="connsiteX21-7365" fmla="*/ 6930252 w 12204220"/>
                <a:gd name="connsiteY21-7366" fmla="*/ 838182 h 4126314"/>
                <a:gd name="connsiteX22-7367" fmla="*/ 9742585 w 12204220"/>
                <a:gd name="connsiteY22-7368" fmla="*/ 843878 h 4126314"/>
                <a:gd name="connsiteX23-7369" fmla="*/ 8607748 w 12204220"/>
                <a:gd name="connsiteY23-7370" fmla="*/ 456058 h 4126314"/>
                <a:gd name="connsiteX24-7371" fmla="*/ 8573344 w 12204220"/>
                <a:gd name="connsiteY24-7372" fmla="*/ 151307 h 4126314"/>
                <a:gd name="connsiteX25-7373" fmla="*/ 9379794 w 12204220"/>
                <a:gd name="connsiteY25-7374" fmla="*/ 17594 h 4126314"/>
                <a:gd name="connsiteX26-7375" fmla="*/ 10889743 w 12204220"/>
                <a:gd name="connsiteY26-7376" fmla="*/ 0 h 4126314"/>
                <a:gd name="connsiteX0-7377" fmla="*/ 10889743 w 12204220"/>
                <a:gd name="connsiteY0-7378" fmla="*/ 0 h 4126314"/>
                <a:gd name="connsiteX1-7379" fmla="*/ 12203967 w 12204220"/>
                <a:gd name="connsiteY1-7380" fmla="*/ 35715 h 4126314"/>
                <a:gd name="connsiteX2-7381" fmla="*/ 12200707 w 12204220"/>
                <a:gd name="connsiteY2-7382" fmla="*/ 294191 h 4126314"/>
                <a:gd name="connsiteX3-7383" fmla="*/ 11484464 w 12204220"/>
                <a:gd name="connsiteY3-7384" fmla="*/ 299062 h 4126314"/>
                <a:gd name="connsiteX4-7385" fmla="*/ 9856203 w 12204220"/>
                <a:gd name="connsiteY4-7386" fmla="*/ 373453 h 4126314"/>
                <a:gd name="connsiteX5-7387" fmla="*/ 11193472 w 12204220"/>
                <a:gd name="connsiteY5-7388" fmla="*/ 965712 h 4126314"/>
                <a:gd name="connsiteX6-7389" fmla="*/ 9170468 w 12204220"/>
                <a:gd name="connsiteY6-7390" fmla="*/ 1315049 h 4126314"/>
                <a:gd name="connsiteX7-7391" fmla="*/ 5811054 w 12204220"/>
                <a:gd name="connsiteY7-7392" fmla="*/ 1258877 h 4126314"/>
                <a:gd name="connsiteX8-7393" fmla="*/ 6876073 w 12204220"/>
                <a:gd name="connsiteY8-7394" fmla="*/ 1642981 h 4126314"/>
                <a:gd name="connsiteX9-7395" fmla="*/ 8161180 w 12204220"/>
                <a:gd name="connsiteY9-7396" fmla="*/ 2125271 h 4126314"/>
                <a:gd name="connsiteX10-7397" fmla="*/ 8464549 w 12204220"/>
                <a:gd name="connsiteY10-7398" fmla="*/ 2928092 h 4126314"/>
                <a:gd name="connsiteX11-7399" fmla="*/ 6536434 w 12204220"/>
                <a:gd name="connsiteY11-7400" fmla="*/ 3672497 h 4126314"/>
                <a:gd name="connsiteX12-7401" fmla="*/ 564805 w 12204220"/>
                <a:gd name="connsiteY12-7402" fmla="*/ 4113619 h 4126314"/>
                <a:gd name="connsiteX13-7403" fmla="*/ 16042 w 12204220"/>
                <a:gd name="connsiteY13-7404" fmla="*/ 4121736 h 4126314"/>
                <a:gd name="connsiteX14-7405" fmla="*/ 0 w 12204220"/>
                <a:gd name="connsiteY14-7406" fmla="*/ 3225298 h 4126314"/>
                <a:gd name="connsiteX15-7407" fmla="*/ 2558186 w 12204220"/>
                <a:gd name="connsiteY15-7408" fmla="*/ 3147017 h 4126314"/>
                <a:gd name="connsiteX16-7409" fmla="*/ 6581042 w 12204220"/>
                <a:gd name="connsiteY16-7410" fmla="*/ 2699604 h 4126314"/>
                <a:gd name="connsiteX17-7411" fmla="*/ 5283197 w 12204220"/>
                <a:gd name="connsiteY17-7412" fmla="*/ 2256551 h 4126314"/>
                <a:gd name="connsiteX18-7413" fmla="*/ 3632336 w 12204220"/>
                <a:gd name="connsiteY18-7414" fmla="*/ 1790884 h 4126314"/>
                <a:gd name="connsiteX19-7415" fmla="*/ 3791194 w 12204220"/>
                <a:gd name="connsiteY19-7416" fmla="*/ 1138234 h 4126314"/>
                <a:gd name="connsiteX20-7417" fmla="*/ 5263589 w 12204220"/>
                <a:gd name="connsiteY20-7418" fmla="*/ 846401 h 4126314"/>
                <a:gd name="connsiteX21-7419" fmla="*/ 6930252 w 12204220"/>
                <a:gd name="connsiteY21-7420" fmla="*/ 838182 h 4126314"/>
                <a:gd name="connsiteX22-7421" fmla="*/ 9742585 w 12204220"/>
                <a:gd name="connsiteY22-7422" fmla="*/ 843878 h 4126314"/>
                <a:gd name="connsiteX23-7423" fmla="*/ 8607748 w 12204220"/>
                <a:gd name="connsiteY23-7424" fmla="*/ 456058 h 4126314"/>
                <a:gd name="connsiteX24-7425" fmla="*/ 8573344 w 12204220"/>
                <a:gd name="connsiteY24-7426" fmla="*/ 151307 h 4126314"/>
                <a:gd name="connsiteX25-7427" fmla="*/ 9379794 w 12204220"/>
                <a:gd name="connsiteY25-7428" fmla="*/ 17594 h 4126314"/>
                <a:gd name="connsiteX26-7429" fmla="*/ 10889743 w 12204220"/>
                <a:gd name="connsiteY26-7430" fmla="*/ 0 h 4126314"/>
                <a:gd name="connsiteX0-7431" fmla="*/ 10889743 w 12204220"/>
                <a:gd name="connsiteY0-7432" fmla="*/ 0 h 4126314"/>
                <a:gd name="connsiteX1-7433" fmla="*/ 12203967 w 12204220"/>
                <a:gd name="connsiteY1-7434" fmla="*/ 35715 h 4126314"/>
                <a:gd name="connsiteX2-7435" fmla="*/ 12200707 w 12204220"/>
                <a:gd name="connsiteY2-7436" fmla="*/ 294191 h 4126314"/>
                <a:gd name="connsiteX3-7437" fmla="*/ 11484464 w 12204220"/>
                <a:gd name="connsiteY3-7438" fmla="*/ 299062 h 4126314"/>
                <a:gd name="connsiteX4-7439" fmla="*/ 9856203 w 12204220"/>
                <a:gd name="connsiteY4-7440" fmla="*/ 373453 h 4126314"/>
                <a:gd name="connsiteX5-7441" fmla="*/ 11193472 w 12204220"/>
                <a:gd name="connsiteY5-7442" fmla="*/ 965712 h 4126314"/>
                <a:gd name="connsiteX6-7443" fmla="*/ 9170468 w 12204220"/>
                <a:gd name="connsiteY6-7444" fmla="*/ 1315049 h 4126314"/>
                <a:gd name="connsiteX7-7445" fmla="*/ 5811054 w 12204220"/>
                <a:gd name="connsiteY7-7446" fmla="*/ 1258877 h 4126314"/>
                <a:gd name="connsiteX8-7447" fmla="*/ 6876073 w 12204220"/>
                <a:gd name="connsiteY8-7448" fmla="*/ 1642981 h 4126314"/>
                <a:gd name="connsiteX9-7449" fmla="*/ 8161180 w 12204220"/>
                <a:gd name="connsiteY9-7450" fmla="*/ 2125271 h 4126314"/>
                <a:gd name="connsiteX10-7451" fmla="*/ 8464549 w 12204220"/>
                <a:gd name="connsiteY10-7452" fmla="*/ 2928092 h 4126314"/>
                <a:gd name="connsiteX11-7453" fmla="*/ 6536434 w 12204220"/>
                <a:gd name="connsiteY11-7454" fmla="*/ 3672497 h 4126314"/>
                <a:gd name="connsiteX12-7455" fmla="*/ 564805 w 12204220"/>
                <a:gd name="connsiteY12-7456" fmla="*/ 4113619 h 4126314"/>
                <a:gd name="connsiteX13-7457" fmla="*/ 16042 w 12204220"/>
                <a:gd name="connsiteY13-7458" fmla="*/ 4121736 h 4126314"/>
                <a:gd name="connsiteX14-7459" fmla="*/ 0 w 12204220"/>
                <a:gd name="connsiteY14-7460" fmla="*/ 3225298 h 4126314"/>
                <a:gd name="connsiteX15-7461" fmla="*/ 2558186 w 12204220"/>
                <a:gd name="connsiteY15-7462" fmla="*/ 3147017 h 4126314"/>
                <a:gd name="connsiteX16-7463" fmla="*/ 6581042 w 12204220"/>
                <a:gd name="connsiteY16-7464" fmla="*/ 2699604 h 4126314"/>
                <a:gd name="connsiteX17-7465" fmla="*/ 5283197 w 12204220"/>
                <a:gd name="connsiteY17-7466" fmla="*/ 2256551 h 4126314"/>
                <a:gd name="connsiteX18-7467" fmla="*/ 3632336 w 12204220"/>
                <a:gd name="connsiteY18-7468" fmla="*/ 1790884 h 4126314"/>
                <a:gd name="connsiteX19-7469" fmla="*/ 3791194 w 12204220"/>
                <a:gd name="connsiteY19-7470" fmla="*/ 1138234 h 4126314"/>
                <a:gd name="connsiteX20-7471" fmla="*/ 5263589 w 12204220"/>
                <a:gd name="connsiteY20-7472" fmla="*/ 846401 h 4126314"/>
                <a:gd name="connsiteX21-7473" fmla="*/ 6930252 w 12204220"/>
                <a:gd name="connsiteY21-7474" fmla="*/ 838182 h 4126314"/>
                <a:gd name="connsiteX22-7475" fmla="*/ 9742585 w 12204220"/>
                <a:gd name="connsiteY22-7476" fmla="*/ 843878 h 4126314"/>
                <a:gd name="connsiteX23-7477" fmla="*/ 8607748 w 12204220"/>
                <a:gd name="connsiteY23-7478" fmla="*/ 456058 h 4126314"/>
                <a:gd name="connsiteX24-7479" fmla="*/ 8573344 w 12204220"/>
                <a:gd name="connsiteY24-7480" fmla="*/ 151307 h 4126314"/>
                <a:gd name="connsiteX25-7481" fmla="*/ 9379794 w 12204220"/>
                <a:gd name="connsiteY25-7482" fmla="*/ 17594 h 4126314"/>
                <a:gd name="connsiteX26-7483" fmla="*/ 10889743 w 12204220"/>
                <a:gd name="connsiteY26-7484" fmla="*/ 0 h 4126314"/>
                <a:gd name="connsiteX0-7485" fmla="*/ 10889743 w 12204220"/>
                <a:gd name="connsiteY0-7486" fmla="*/ 0 h 4126314"/>
                <a:gd name="connsiteX1-7487" fmla="*/ 12203967 w 12204220"/>
                <a:gd name="connsiteY1-7488" fmla="*/ 35715 h 4126314"/>
                <a:gd name="connsiteX2-7489" fmla="*/ 12200707 w 12204220"/>
                <a:gd name="connsiteY2-7490" fmla="*/ 294191 h 4126314"/>
                <a:gd name="connsiteX3-7491" fmla="*/ 11484464 w 12204220"/>
                <a:gd name="connsiteY3-7492" fmla="*/ 299062 h 4126314"/>
                <a:gd name="connsiteX4-7493" fmla="*/ 9856203 w 12204220"/>
                <a:gd name="connsiteY4-7494" fmla="*/ 373453 h 4126314"/>
                <a:gd name="connsiteX5-7495" fmla="*/ 11193472 w 12204220"/>
                <a:gd name="connsiteY5-7496" fmla="*/ 965712 h 4126314"/>
                <a:gd name="connsiteX6-7497" fmla="*/ 9170468 w 12204220"/>
                <a:gd name="connsiteY6-7498" fmla="*/ 1315049 h 4126314"/>
                <a:gd name="connsiteX7-7499" fmla="*/ 5811054 w 12204220"/>
                <a:gd name="connsiteY7-7500" fmla="*/ 1258877 h 4126314"/>
                <a:gd name="connsiteX8-7501" fmla="*/ 6876073 w 12204220"/>
                <a:gd name="connsiteY8-7502" fmla="*/ 1642981 h 4126314"/>
                <a:gd name="connsiteX9-7503" fmla="*/ 8161180 w 12204220"/>
                <a:gd name="connsiteY9-7504" fmla="*/ 2125271 h 4126314"/>
                <a:gd name="connsiteX10-7505" fmla="*/ 8464549 w 12204220"/>
                <a:gd name="connsiteY10-7506" fmla="*/ 2928092 h 4126314"/>
                <a:gd name="connsiteX11-7507" fmla="*/ 6536434 w 12204220"/>
                <a:gd name="connsiteY11-7508" fmla="*/ 3672497 h 4126314"/>
                <a:gd name="connsiteX12-7509" fmla="*/ 564805 w 12204220"/>
                <a:gd name="connsiteY12-7510" fmla="*/ 4113619 h 4126314"/>
                <a:gd name="connsiteX13-7511" fmla="*/ 16042 w 12204220"/>
                <a:gd name="connsiteY13-7512" fmla="*/ 4121736 h 4126314"/>
                <a:gd name="connsiteX14-7513" fmla="*/ 0 w 12204220"/>
                <a:gd name="connsiteY14-7514" fmla="*/ 3225298 h 4126314"/>
                <a:gd name="connsiteX15-7515" fmla="*/ 2903091 w 12204220"/>
                <a:gd name="connsiteY15-7516" fmla="*/ 3159938 h 4126314"/>
                <a:gd name="connsiteX16-7517" fmla="*/ 6581042 w 12204220"/>
                <a:gd name="connsiteY16-7518" fmla="*/ 2699604 h 4126314"/>
                <a:gd name="connsiteX17-7519" fmla="*/ 5283197 w 12204220"/>
                <a:gd name="connsiteY17-7520" fmla="*/ 2256551 h 4126314"/>
                <a:gd name="connsiteX18-7521" fmla="*/ 3632336 w 12204220"/>
                <a:gd name="connsiteY18-7522" fmla="*/ 1790884 h 4126314"/>
                <a:gd name="connsiteX19-7523" fmla="*/ 3791194 w 12204220"/>
                <a:gd name="connsiteY19-7524" fmla="*/ 1138234 h 4126314"/>
                <a:gd name="connsiteX20-7525" fmla="*/ 5263589 w 12204220"/>
                <a:gd name="connsiteY20-7526" fmla="*/ 846401 h 4126314"/>
                <a:gd name="connsiteX21-7527" fmla="*/ 6930252 w 12204220"/>
                <a:gd name="connsiteY21-7528" fmla="*/ 838182 h 4126314"/>
                <a:gd name="connsiteX22-7529" fmla="*/ 9742585 w 12204220"/>
                <a:gd name="connsiteY22-7530" fmla="*/ 843878 h 4126314"/>
                <a:gd name="connsiteX23-7531" fmla="*/ 8607748 w 12204220"/>
                <a:gd name="connsiteY23-7532" fmla="*/ 456058 h 4126314"/>
                <a:gd name="connsiteX24-7533" fmla="*/ 8573344 w 12204220"/>
                <a:gd name="connsiteY24-7534" fmla="*/ 151307 h 4126314"/>
                <a:gd name="connsiteX25-7535" fmla="*/ 9379794 w 12204220"/>
                <a:gd name="connsiteY25-7536" fmla="*/ 17594 h 4126314"/>
                <a:gd name="connsiteX26-7537" fmla="*/ 10889743 w 12204220"/>
                <a:gd name="connsiteY26-7538" fmla="*/ 0 h 4126314"/>
                <a:gd name="connsiteX0-7539" fmla="*/ 10889743 w 12204220"/>
                <a:gd name="connsiteY0-7540" fmla="*/ 0 h 4126314"/>
                <a:gd name="connsiteX1-7541" fmla="*/ 12203967 w 12204220"/>
                <a:gd name="connsiteY1-7542" fmla="*/ 35715 h 4126314"/>
                <a:gd name="connsiteX2-7543" fmla="*/ 12200707 w 12204220"/>
                <a:gd name="connsiteY2-7544" fmla="*/ 294191 h 4126314"/>
                <a:gd name="connsiteX3-7545" fmla="*/ 11484464 w 12204220"/>
                <a:gd name="connsiteY3-7546" fmla="*/ 299062 h 4126314"/>
                <a:gd name="connsiteX4-7547" fmla="*/ 9856203 w 12204220"/>
                <a:gd name="connsiteY4-7548" fmla="*/ 373453 h 4126314"/>
                <a:gd name="connsiteX5-7549" fmla="*/ 11193472 w 12204220"/>
                <a:gd name="connsiteY5-7550" fmla="*/ 965712 h 4126314"/>
                <a:gd name="connsiteX6-7551" fmla="*/ 9170468 w 12204220"/>
                <a:gd name="connsiteY6-7552" fmla="*/ 1315049 h 4126314"/>
                <a:gd name="connsiteX7-7553" fmla="*/ 5177391 w 12204220"/>
                <a:gd name="connsiteY7-7554" fmla="*/ 1407472 h 4126314"/>
                <a:gd name="connsiteX8-7555" fmla="*/ 6876073 w 12204220"/>
                <a:gd name="connsiteY8-7556" fmla="*/ 1642981 h 4126314"/>
                <a:gd name="connsiteX9-7557" fmla="*/ 8161180 w 12204220"/>
                <a:gd name="connsiteY9-7558" fmla="*/ 2125271 h 4126314"/>
                <a:gd name="connsiteX10-7559" fmla="*/ 8464549 w 12204220"/>
                <a:gd name="connsiteY10-7560" fmla="*/ 2928092 h 4126314"/>
                <a:gd name="connsiteX11-7561" fmla="*/ 6536434 w 12204220"/>
                <a:gd name="connsiteY11-7562" fmla="*/ 3672497 h 4126314"/>
                <a:gd name="connsiteX12-7563" fmla="*/ 564805 w 12204220"/>
                <a:gd name="connsiteY12-7564" fmla="*/ 4113619 h 4126314"/>
                <a:gd name="connsiteX13-7565" fmla="*/ 16042 w 12204220"/>
                <a:gd name="connsiteY13-7566" fmla="*/ 4121736 h 4126314"/>
                <a:gd name="connsiteX14-7567" fmla="*/ 0 w 12204220"/>
                <a:gd name="connsiteY14-7568" fmla="*/ 3225298 h 4126314"/>
                <a:gd name="connsiteX15-7569" fmla="*/ 2903091 w 12204220"/>
                <a:gd name="connsiteY15-7570" fmla="*/ 3159938 h 4126314"/>
                <a:gd name="connsiteX16-7571" fmla="*/ 6581042 w 12204220"/>
                <a:gd name="connsiteY16-7572" fmla="*/ 2699604 h 4126314"/>
                <a:gd name="connsiteX17-7573" fmla="*/ 5283197 w 12204220"/>
                <a:gd name="connsiteY17-7574" fmla="*/ 2256551 h 4126314"/>
                <a:gd name="connsiteX18-7575" fmla="*/ 3632336 w 12204220"/>
                <a:gd name="connsiteY18-7576" fmla="*/ 1790884 h 4126314"/>
                <a:gd name="connsiteX19-7577" fmla="*/ 3791194 w 12204220"/>
                <a:gd name="connsiteY19-7578" fmla="*/ 1138234 h 4126314"/>
                <a:gd name="connsiteX20-7579" fmla="*/ 5263589 w 12204220"/>
                <a:gd name="connsiteY20-7580" fmla="*/ 846401 h 4126314"/>
                <a:gd name="connsiteX21-7581" fmla="*/ 6930252 w 12204220"/>
                <a:gd name="connsiteY21-7582" fmla="*/ 838182 h 4126314"/>
                <a:gd name="connsiteX22-7583" fmla="*/ 9742585 w 12204220"/>
                <a:gd name="connsiteY22-7584" fmla="*/ 843878 h 4126314"/>
                <a:gd name="connsiteX23-7585" fmla="*/ 8607748 w 12204220"/>
                <a:gd name="connsiteY23-7586" fmla="*/ 456058 h 4126314"/>
                <a:gd name="connsiteX24-7587" fmla="*/ 8573344 w 12204220"/>
                <a:gd name="connsiteY24-7588" fmla="*/ 151307 h 4126314"/>
                <a:gd name="connsiteX25-7589" fmla="*/ 9379794 w 12204220"/>
                <a:gd name="connsiteY25-7590" fmla="*/ 17594 h 4126314"/>
                <a:gd name="connsiteX26-7591" fmla="*/ 10889743 w 12204220"/>
                <a:gd name="connsiteY26-7592" fmla="*/ 0 h 4126314"/>
                <a:gd name="connsiteX0-7593" fmla="*/ 10889743 w 12204220"/>
                <a:gd name="connsiteY0-7594" fmla="*/ 0 h 4126314"/>
                <a:gd name="connsiteX1-7595" fmla="*/ 12203967 w 12204220"/>
                <a:gd name="connsiteY1-7596" fmla="*/ 35715 h 4126314"/>
                <a:gd name="connsiteX2-7597" fmla="*/ 12200707 w 12204220"/>
                <a:gd name="connsiteY2-7598" fmla="*/ 294191 h 4126314"/>
                <a:gd name="connsiteX3-7599" fmla="*/ 11484464 w 12204220"/>
                <a:gd name="connsiteY3-7600" fmla="*/ 299062 h 4126314"/>
                <a:gd name="connsiteX4-7601" fmla="*/ 9856203 w 12204220"/>
                <a:gd name="connsiteY4-7602" fmla="*/ 373453 h 4126314"/>
                <a:gd name="connsiteX5-7603" fmla="*/ 11193472 w 12204220"/>
                <a:gd name="connsiteY5-7604" fmla="*/ 965712 h 4126314"/>
                <a:gd name="connsiteX6-7605" fmla="*/ 9170468 w 12204220"/>
                <a:gd name="connsiteY6-7606" fmla="*/ 1315049 h 4126314"/>
                <a:gd name="connsiteX7-7607" fmla="*/ 5177391 w 12204220"/>
                <a:gd name="connsiteY7-7608" fmla="*/ 1407472 h 4126314"/>
                <a:gd name="connsiteX8-7609" fmla="*/ 6876073 w 12204220"/>
                <a:gd name="connsiteY8-7610" fmla="*/ 1642981 h 4126314"/>
                <a:gd name="connsiteX9-7611" fmla="*/ 8161180 w 12204220"/>
                <a:gd name="connsiteY9-7612" fmla="*/ 2125271 h 4126314"/>
                <a:gd name="connsiteX10-7613" fmla="*/ 8464549 w 12204220"/>
                <a:gd name="connsiteY10-7614" fmla="*/ 2928092 h 4126314"/>
                <a:gd name="connsiteX11-7615" fmla="*/ 6536434 w 12204220"/>
                <a:gd name="connsiteY11-7616" fmla="*/ 3672497 h 4126314"/>
                <a:gd name="connsiteX12-7617" fmla="*/ 564805 w 12204220"/>
                <a:gd name="connsiteY12-7618" fmla="*/ 4113619 h 4126314"/>
                <a:gd name="connsiteX13-7619" fmla="*/ 16042 w 12204220"/>
                <a:gd name="connsiteY13-7620" fmla="*/ 4121736 h 4126314"/>
                <a:gd name="connsiteX14-7621" fmla="*/ 0 w 12204220"/>
                <a:gd name="connsiteY14-7622" fmla="*/ 3225298 h 4126314"/>
                <a:gd name="connsiteX15-7623" fmla="*/ 2903091 w 12204220"/>
                <a:gd name="connsiteY15-7624" fmla="*/ 3159938 h 4126314"/>
                <a:gd name="connsiteX16-7625" fmla="*/ 6581042 w 12204220"/>
                <a:gd name="connsiteY16-7626" fmla="*/ 2699604 h 4126314"/>
                <a:gd name="connsiteX17-7627" fmla="*/ 5283197 w 12204220"/>
                <a:gd name="connsiteY17-7628" fmla="*/ 2256551 h 4126314"/>
                <a:gd name="connsiteX18-7629" fmla="*/ 3632336 w 12204220"/>
                <a:gd name="connsiteY18-7630" fmla="*/ 1790884 h 4126314"/>
                <a:gd name="connsiteX19-7631" fmla="*/ 3791194 w 12204220"/>
                <a:gd name="connsiteY19-7632" fmla="*/ 1138234 h 4126314"/>
                <a:gd name="connsiteX20-7633" fmla="*/ 5263589 w 12204220"/>
                <a:gd name="connsiteY20-7634" fmla="*/ 846401 h 4126314"/>
                <a:gd name="connsiteX21-7635" fmla="*/ 6930252 w 12204220"/>
                <a:gd name="connsiteY21-7636" fmla="*/ 838182 h 4126314"/>
                <a:gd name="connsiteX22-7637" fmla="*/ 9742585 w 12204220"/>
                <a:gd name="connsiteY22-7638" fmla="*/ 843878 h 4126314"/>
                <a:gd name="connsiteX23-7639" fmla="*/ 8607748 w 12204220"/>
                <a:gd name="connsiteY23-7640" fmla="*/ 456058 h 4126314"/>
                <a:gd name="connsiteX24-7641" fmla="*/ 8573344 w 12204220"/>
                <a:gd name="connsiteY24-7642" fmla="*/ 151307 h 4126314"/>
                <a:gd name="connsiteX25-7643" fmla="*/ 9379794 w 12204220"/>
                <a:gd name="connsiteY25-7644" fmla="*/ 17594 h 4126314"/>
                <a:gd name="connsiteX26-7645" fmla="*/ 10889743 w 12204220"/>
                <a:gd name="connsiteY26-7646" fmla="*/ 0 h 4126314"/>
                <a:gd name="connsiteX0-7647" fmla="*/ 10889743 w 12204220"/>
                <a:gd name="connsiteY0-7648" fmla="*/ 0 h 4126314"/>
                <a:gd name="connsiteX1-7649" fmla="*/ 12203967 w 12204220"/>
                <a:gd name="connsiteY1-7650" fmla="*/ 35715 h 4126314"/>
                <a:gd name="connsiteX2-7651" fmla="*/ 12200707 w 12204220"/>
                <a:gd name="connsiteY2-7652" fmla="*/ 294191 h 4126314"/>
                <a:gd name="connsiteX3-7653" fmla="*/ 11484464 w 12204220"/>
                <a:gd name="connsiteY3-7654" fmla="*/ 299062 h 4126314"/>
                <a:gd name="connsiteX4-7655" fmla="*/ 9856203 w 12204220"/>
                <a:gd name="connsiteY4-7656" fmla="*/ 373453 h 4126314"/>
                <a:gd name="connsiteX5-7657" fmla="*/ 11193472 w 12204220"/>
                <a:gd name="connsiteY5-7658" fmla="*/ 965712 h 4126314"/>
                <a:gd name="connsiteX6-7659" fmla="*/ 9170468 w 12204220"/>
                <a:gd name="connsiteY6-7660" fmla="*/ 1315049 h 4126314"/>
                <a:gd name="connsiteX7-7661" fmla="*/ 4952801 w 12204220"/>
                <a:gd name="connsiteY7-7662" fmla="*/ 1439775 h 4126314"/>
                <a:gd name="connsiteX8-7663" fmla="*/ 6876073 w 12204220"/>
                <a:gd name="connsiteY8-7664" fmla="*/ 1642981 h 4126314"/>
                <a:gd name="connsiteX9-7665" fmla="*/ 8161180 w 12204220"/>
                <a:gd name="connsiteY9-7666" fmla="*/ 2125271 h 4126314"/>
                <a:gd name="connsiteX10-7667" fmla="*/ 8464549 w 12204220"/>
                <a:gd name="connsiteY10-7668" fmla="*/ 2928092 h 4126314"/>
                <a:gd name="connsiteX11-7669" fmla="*/ 6536434 w 12204220"/>
                <a:gd name="connsiteY11-7670" fmla="*/ 3672497 h 4126314"/>
                <a:gd name="connsiteX12-7671" fmla="*/ 564805 w 12204220"/>
                <a:gd name="connsiteY12-7672" fmla="*/ 4113619 h 4126314"/>
                <a:gd name="connsiteX13-7673" fmla="*/ 16042 w 12204220"/>
                <a:gd name="connsiteY13-7674" fmla="*/ 4121736 h 4126314"/>
                <a:gd name="connsiteX14-7675" fmla="*/ 0 w 12204220"/>
                <a:gd name="connsiteY14-7676" fmla="*/ 3225298 h 4126314"/>
                <a:gd name="connsiteX15-7677" fmla="*/ 2903091 w 12204220"/>
                <a:gd name="connsiteY15-7678" fmla="*/ 3159938 h 4126314"/>
                <a:gd name="connsiteX16-7679" fmla="*/ 6581042 w 12204220"/>
                <a:gd name="connsiteY16-7680" fmla="*/ 2699604 h 4126314"/>
                <a:gd name="connsiteX17-7681" fmla="*/ 5283197 w 12204220"/>
                <a:gd name="connsiteY17-7682" fmla="*/ 2256551 h 4126314"/>
                <a:gd name="connsiteX18-7683" fmla="*/ 3632336 w 12204220"/>
                <a:gd name="connsiteY18-7684" fmla="*/ 1790884 h 4126314"/>
                <a:gd name="connsiteX19-7685" fmla="*/ 3791194 w 12204220"/>
                <a:gd name="connsiteY19-7686" fmla="*/ 1138234 h 4126314"/>
                <a:gd name="connsiteX20-7687" fmla="*/ 5263589 w 12204220"/>
                <a:gd name="connsiteY20-7688" fmla="*/ 846401 h 4126314"/>
                <a:gd name="connsiteX21-7689" fmla="*/ 6930252 w 12204220"/>
                <a:gd name="connsiteY21-7690" fmla="*/ 838182 h 4126314"/>
                <a:gd name="connsiteX22-7691" fmla="*/ 9742585 w 12204220"/>
                <a:gd name="connsiteY22-7692" fmla="*/ 843878 h 4126314"/>
                <a:gd name="connsiteX23-7693" fmla="*/ 8607748 w 12204220"/>
                <a:gd name="connsiteY23-7694" fmla="*/ 456058 h 4126314"/>
                <a:gd name="connsiteX24-7695" fmla="*/ 8573344 w 12204220"/>
                <a:gd name="connsiteY24-7696" fmla="*/ 151307 h 4126314"/>
                <a:gd name="connsiteX25-7697" fmla="*/ 9379794 w 12204220"/>
                <a:gd name="connsiteY25-7698" fmla="*/ 17594 h 4126314"/>
                <a:gd name="connsiteX26-7699" fmla="*/ 10889743 w 12204220"/>
                <a:gd name="connsiteY26-7700" fmla="*/ 0 h 4126314"/>
                <a:gd name="connsiteX0-7701" fmla="*/ 10889743 w 12204220"/>
                <a:gd name="connsiteY0-7702" fmla="*/ 0 h 4126314"/>
                <a:gd name="connsiteX1-7703" fmla="*/ 12203967 w 12204220"/>
                <a:gd name="connsiteY1-7704" fmla="*/ 35715 h 4126314"/>
                <a:gd name="connsiteX2-7705" fmla="*/ 12200707 w 12204220"/>
                <a:gd name="connsiteY2-7706" fmla="*/ 294191 h 4126314"/>
                <a:gd name="connsiteX3-7707" fmla="*/ 11484464 w 12204220"/>
                <a:gd name="connsiteY3-7708" fmla="*/ 299062 h 4126314"/>
                <a:gd name="connsiteX4-7709" fmla="*/ 9856203 w 12204220"/>
                <a:gd name="connsiteY4-7710" fmla="*/ 373453 h 4126314"/>
                <a:gd name="connsiteX5-7711" fmla="*/ 11193472 w 12204220"/>
                <a:gd name="connsiteY5-7712" fmla="*/ 965712 h 4126314"/>
                <a:gd name="connsiteX6-7713" fmla="*/ 9170468 w 12204220"/>
                <a:gd name="connsiteY6-7714" fmla="*/ 1315049 h 4126314"/>
                <a:gd name="connsiteX7-7715" fmla="*/ 4952801 w 12204220"/>
                <a:gd name="connsiteY7-7716" fmla="*/ 1439775 h 4126314"/>
                <a:gd name="connsiteX8-7717" fmla="*/ 6940242 w 12204220"/>
                <a:gd name="connsiteY8-7718" fmla="*/ 1778655 h 4126314"/>
                <a:gd name="connsiteX9-7719" fmla="*/ 8161180 w 12204220"/>
                <a:gd name="connsiteY9-7720" fmla="*/ 2125271 h 4126314"/>
                <a:gd name="connsiteX10-7721" fmla="*/ 8464549 w 12204220"/>
                <a:gd name="connsiteY10-7722" fmla="*/ 2928092 h 4126314"/>
                <a:gd name="connsiteX11-7723" fmla="*/ 6536434 w 12204220"/>
                <a:gd name="connsiteY11-7724" fmla="*/ 3672497 h 4126314"/>
                <a:gd name="connsiteX12-7725" fmla="*/ 564805 w 12204220"/>
                <a:gd name="connsiteY12-7726" fmla="*/ 4113619 h 4126314"/>
                <a:gd name="connsiteX13-7727" fmla="*/ 16042 w 12204220"/>
                <a:gd name="connsiteY13-7728" fmla="*/ 4121736 h 4126314"/>
                <a:gd name="connsiteX14-7729" fmla="*/ 0 w 12204220"/>
                <a:gd name="connsiteY14-7730" fmla="*/ 3225298 h 4126314"/>
                <a:gd name="connsiteX15-7731" fmla="*/ 2903091 w 12204220"/>
                <a:gd name="connsiteY15-7732" fmla="*/ 3159938 h 4126314"/>
                <a:gd name="connsiteX16-7733" fmla="*/ 6581042 w 12204220"/>
                <a:gd name="connsiteY16-7734" fmla="*/ 2699604 h 4126314"/>
                <a:gd name="connsiteX17-7735" fmla="*/ 5283197 w 12204220"/>
                <a:gd name="connsiteY17-7736" fmla="*/ 2256551 h 4126314"/>
                <a:gd name="connsiteX18-7737" fmla="*/ 3632336 w 12204220"/>
                <a:gd name="connsiteY18-7738" fmla="*/ 1790884 h 4126314"/>
                <a:gd name="connsiteX19-7739" fmla="*/ 3791194 w 12204220"/>
                <a:gd name="connsiteY19-7740" fmla="*/ 1138234 h 4126314"/>
                <a:gd name="connsiteX20-7741" fmla="*/ 5263589 w 12204220"/>
                <a:gd name="connsiteY20-7742" fmla="*/ 846401 h 4126314"/>
                <a:gd name="connsiteX21-7743" fmla="*/ 6930252 w 12204220"/>
                <a:gd name="connsiteY21-7744" fmla="*/ 838182 h 4126314"/>
                <a:gd name="connsiteX22-7745" fmla="*/ 9742585 w 12204220"/>
                <a:gd name="connsiteY22-7746" fmla="*/ 843878 h 4126314"/>
                <a:gd name="connsiteX23-7747" fmla="*/ 8607748 w 12204220"/>
                <a:gd name="connsiteY23-7748" fmla="*/ 456058 h 4126314"/>
                <a:gd name="connsiteX24-7749" fmla="*/ 8573344 w 12204220"/>
                <a:gd name="connsiteY24-7750" fmla="*/ 151307 h 4126314"/>
                <a:gd name="connsiteX25-7751" fmla="*/ 9379794 w 12204220"/>
                <a:gd name="connsiteY25-7752" fmla="*/ 17594 h 4126314"/>
                <a:gd name="connsiteX26-7753" fmla="*/ 10889743 w 12204220"/>
                <a:gd name="connsiteY26-7754" fmla="*/ 0 h 4126314"/>
                <a:gd name="connsiteX0-7755" fmla="*/ 10889743 w 12204220"/>
                <a:gd name="connsiteY0-7756" fmla="*/ 0 h 4126314"/>
                <a:gd name="connsiteX1-7757" fmla="*/ 12203967 w 12204220"/>
                <a:gd name="connsiteY1-7758" fmla="*/ 35715 h 4126314"/>
                <a:gd name="connsiteX2-7759" fmla="*/ 12200707 w 12204220"/>
                <a:gd name="connsiteY2-7760" fmla="*/ 294191 h 4126314"/>
                <a:gd name="connsiteX3-7761" fmla="*/ 11484464 w 12204220"/>
                <a:gd name="connsiteY3-7762" fmla="*/ 299062 h 4126314"/>
                <a:gd name="connsiteX4-7763" fmla="*/ 9856203 w 12204220"/>
                <a:gd name="connsiteY4-7764" fmla="*/ 373453 h 4126314"/>
                <a:gd name="connsiteX5-7765" fmla="*/ 11193472 w 12204220"/>
                <a:gd name="connsiteY5-7766" fmla="*/ 965712 h 4126314"/>
                <a:gd name="connsiteX6-7767" fmla="*/ 9170468 w 12204220"/>
                <a:gd name="connsiteY6-7768" fmla="*/ 1315049 h 4126314"/>
                <a:gd name="connsiteX7-7769" fmla="*/ 4952801 w 12204220"/>
                <a:gd name="connsiteY7-7770" fmla="*/ 1439775 h 4126314"/>
                <a:gd name="connsiteX8-7771" fmla="*/ 6940242 w 12204220"/>
                <a:gd name="connsiteY8-7772" fmla="*/ 1778655 h 4126314"/>
                <a:gd name="connsiteX9-7773" fmla="*/ 8161180 w 12204220"/>
                <a:gd name="connsiteY9-7774" fmla="*/ 2125271 h 4126314"/>
                <a:gd name="connsiteX10-7775" fmla="*/ 8464549 w 12204220"/>
                <a:gd name="connsiteY10-7776" fmla="*/ 2928092 h 4126314"/>
                <a:gd name="connsiteX11-7777" fmla="*/ 6536434 w 12204220"/>
                <a:gd name="connsiteY11-7778" fmla="*/ 3672497 h 4126314"/>
                <a:gd name="connsiteX12-7779" fmla="*/ 564805 w 12204220"/>
                <a:gd name="connsiteY12-7780" fmla="*/ 4113619 h 4126314"/>
                <a:gd name="connsiteX13-7781" fmla="*/ 16042 w 12204220"/>
                <a:gd name="connsiteY13-7782" fmla="*/ 4121736 h 4126314"/>
                <a:gd name="connsiteX14-7783" fmla="*/ 0 w 12204220"/>
                <a:gd name="connsiteY14-7784" fmla="*/ 3225298 h 4126314"/>
                <a:gd name="connsiteX15-7785" fmla="*/ 2903091 w 12204220"/>
                <a:gd name="connsiteY15-7786" fmla="*/ 3159938 h 4126314"/>
                <a:gd name="connsiteX16-7787" fmla="*/ 6581042 w 12204220"/>
                <a:gd name="connsiteY16-7788" fmla="*/ 2699604 h 4126314"/>
                <a:gd name="connsiteX17-7789" fmla="*/ 5283197 w 12204220"/>
                <a:gd name="connsiteY17-7790" fmla="*/ 2256551 h 4126314"/>
                <a:gd name="connsiteX18-7791" fmla="*/ 3632336 w 12204220"/>
                <a:gd name="connsiteY18-7792" fmla="*/ 1790884 h 4126314"/>
                <a:gd name="connsiteX19-7793" fmla="*/ 3791194 w 12204220"/>
                <a:gd name="connsiteY19-7794" fmla="*/ 1138234 h 4126314"/>
                <a:gd name="connsiteX20-7795" fmla="*/ 5263589 w 12204220"/>
                <a:gd name="connsiteY20-7796" fmla="*/ 846401 h 4126314"/>
                <a:gd name="connsiteX21-7797" fmla="*/ 6930252 w 12204220"/>
                <a:gd name="connsiteY21-7798" fmla="*/ 838182 h 4126314"/>
                <a:gd name="connsiteX22-7799" fmla="*/ 9742585 w 12204220"/>
                <a:gd name="connsiteY22-7800" fmla="*/ 843878 h 4126314"/>
                <a:gd name="connsiteX23-7801" fmla="*/ 8607748 w 12204220"/>
                <a:gd name="connsiteY23-7802" fmla="*/ 456058 h 4126314"/>
                <a:gd name="connsiteX24-7803" fmla="*/ 8573344 w 12204220"/>
                <a:gd name="connsiteY24-7804" fmla="*/ 151307 h 4126314"/>
                <a:gd name="connsiteX25-7805" fmla="*/ 9379794 w 12204220"/>
                <a:gd name="connsiteY25-7806" fmla="*/ 17594 h 4126314"/>
                <a:gd name="connsiteX26-7807" fmla="*/ 10889743 w 12204220"/>
                <a:gd name="connsiteY26-7808" fmla="*/ 0 h 4126314"/>
                <a:gd name="connsiteX0-7809" fmla="*/ 10889743 w 12204220"/>
                <a:gd name="connsiteY0-7810" fmla="*/ 0 h 4126314"/>
                <a:gd name="connsiteX1-7811" fmla="*/ 12203967 w 12204220"/>
                <a:gd name="connsiteY1-7812" fmla="*/ 35715 h 4126314"/>
                <a:gd name="connsiteX2-7813" fmla="*/ 12200707 w 12204220"/>
                <a:gd name="connsiteY2-7814" fmla="*/ 294191 h 4126314"/>
                <a:gd name="connsiteX3-7815" fmla="*/ 11484464 w 12204220"/>
                <a:gd name="connsiteY3-7816" fmla="*/ 299062 h 4126314"/>
                <a:gd name="connsiteX4-7817" fmla="*/ 9856203 w 12204220"/>
                <a:gd name="connsiteY4-7818" fmla="*/ 373453 h 4126314"/>
                <a:gd name="connsiteX5-7819" fmla="*/ 11193472 w 12204220"/>
                <a:gd name="connsiteY5-7820" fmla="*/ 965712 h 4126314"/>
                <a:gd name="connsiteX6-7821" fmla="*/ 9170468 w 12204220"/>
                <a:gd name="connsiteY6-7822" fmla="*/ 1315049 h 4126314"/>
                <a:gd name="connsiteX7-7823" fmla="*/ 4952801 w 12204220"/>
                <a:gd name="connsiteY7-7824" fmla="*/ 1439775 h 4126314"/>
                <a:gd name="connsiteX8-7825" fmla="*/ 6940242 w 12204220"/>
                <a:gd name="connsiteY8-7826" fmla="*/ 1778655 h 4126314"/>
                <a:gd name="connsiteX9-7827" fmla="*/ 8161180 w 12204220"/>
                <a:gd name="connsiteY9-7828" fmla="*/ 2125271 h 4126314"/>
                <a:gd name="connsiteX10-7829" fmla="*/ 8464549 w 12204220"/>
                <a:gd name="connsiteY10-7830" fmla="*/ 2928092 h 4126314"/>
                <a:gd name="connsiteX11-7831" fmla="*/ 6536434 w 12204220"/>
                <a:gd name="connsiteY11-7832" fmla="*/ 3672497 h 4126314"/>
                <a:gd name="connsiteX12-7833" fmla="*/ 564805 w 12204220"/>
                <a:gd name="connsiteY12-7834" fmla="*/ 4113619 h 4126314"/>
                <a:gd name="connsiteX13-7835" fmla="*/ 16042 w 12204220"/>
                <a:gd name="connsiteY13-7836" fmla="*/ 4121736 h 4126314"/>
                <a:gd name="connsiteX14-7837" fmla="*/ 0 w 12204220"/>
                <a:gd name="connsiteY14-7838" fmla="*/ 3225298 h 4126314"/>
                <a:gd name="connsiteX15-7839" fmla="*/ 2903091 w 12204220"/>
                <a:gd name="connsiteY15-7840" fmla="*/ 3159938 h 4126314"/>
                <a:gd name="connsiteX16-7841" fmla="*/ 6581042 w 12204220"/>
                <a:gd name="connsiteY16-7842" fmla="*/ 2699604 h 4126314"/>
                <a:gd name="connsiteX17-7843" fmla="*/ 5283197 w 12204220"/>
                <a:gd name="connsiteY17-7844" fmla="*/ 2256551 h 4126314"/>
                <a:gd name="connsiteX18-7845" fmla="*/ 3632336 w 12204220"/>
                <a:gd name="connsiteY18-7846" fmla="*/ 1790884 h 4126314"/>
                <a:gd name="connsiteX19-7847" fmla="*/ 3791194 w 12204220"/>
                <a:gd name="connsiteY19-7848" fmla="*/ 1138234 h 4126314"/>
                <a:gd name="connsiteX20-7849" fmla="*/ 5263589 w 12204220"/>
                <a:gd name="connsiteY20-7850" fmla="*/ 846401 h 4126314"/>
                <a:gd name="connsiteX21-7851" fmla="*/ 6930252 w 12204220"/>
                <a:gd name="connsiteY21-7852" fmla="*/ 838182 h 4126314"/>
                <a:gd name="connsiteX22-7853" fmla="*/ 9742585 w 12204220"/>
                <a:gd name="connsiteY22-7854" fmla="*/ 843878 h 4126314"/>
                <a:gd name="connsiteX23-7855" fmla="*/ 8607748 w 12204220"/>
                <a:gd name="connsiteY23-7856" fmla="*/ 456058 h 4126314"/>
                <a:gd name="connsiteX24-7857" fmla="*/ 8573344 w 12204220"/>
                <a:gd name="connsiteY24-7858" fmla="*/ 151307 h 4126314"/>
                <a:gd name="connsiteX25-7859" fmla="*/ 9379794 w 12204220"/>
                <a:gd name="connsiteY25-7860" fmla="*/ 17594 h 4126314"/>
                <a:gd name="connsiteX26-7861" fmla="*/ 10889743 w 12204220"/>
                <a:gd name="connsiteY26-7862" fmla="*/ 0 h 4126314"/>
                <a:gd name="connsiteX0-7863" fmla="*/ 10889743 w 12204220"/>
                <a:gd name="connsiteY0-7864" fmla="*/ 0 h 4126314"/>
                <a:gd name="connsiteX1-7865" fmla="*/ 12203967 w 12204220"/>
                <a:gd name="connsiteY1-7866" fmla="*/ 35715 h 4126314"/>
                <a:gd name="connsiteX2-7867" fmla="*/ 12200707 w 12204220"/>
                <a:gd name="connsiteY2-7868" fmla="*/ 294191 h 4126314"/>
                <a:gd name="connsiteX3-7869" fmla="*/ 11484464 w 12204220"/>
                <a:gd name="connsiteY3-7870" fmla="*/ 299062 h 4126314"/>
                <a:gd name="connsiteX4-7871" fmla="*/ 9856203 w 12204220"/>
                <a:gd name="connsiteY4-7872" fmla="*/ 373453 h 4126314"/>
                <a:gd name="connsiteX5-7873" fmla="*/ 11193472 w 12204220"/>
                <a:gd name="connsiteY5-7874" fmla="*/ 965712 h 4126314"/>
                <a:gd name="connsiteX6-7875" fmla="*/ 9194531 w 12204220"/>
                <a:gd name="connsiteY6-7876" fmla="*/ 1399038 h 4126314"/>
                <a:gd name="connsiteX7-7877" fmla="*/ 4952801 w 12204220"/>
                <a:gd name="connsiteY7-7878" fmla="*/ 1439775 h 4126314"/>
                <a:gd name="connsiteX8-7879" fmla="*/ 6940242 w 12204220"/>
                <a:gd name="connsiteY8-7880" fmla="*/ 1778655 h 4126314"/>
                <a:gd name="connsiteX9-7881" fmla="*/ 8161180 w 12204220"/>
                <a:gd name="connsiteY9-7882" fmla="*/ 2125271 h 4126314"/>
                <a:gd name="connsiteX10-7883" fmla="*/ 8464549 w 12204220"/>
                <a:gd name="connsiteY10-7884" fmla="*/ 2928092 h 4126314"/>
                <a:gd name="connsiteX11-7885" fmla="*/ 6536434 w 12204220"/>
                <a:gd name="connsiteY11-7886" fmla="*/ 3672497 h 4126314"/>
                <a:gd name="connsiteX12-7887" fmla="*/ 564805 w 12204220"/>
                <a:gd name="connsiteY12-7888" fmla="*/ 4113619 h 4126314"/>
                <a:gd name="connsiteX13-7889" fmla="*/ 16042 w 12204220"/>
                <a:gd name="connsiteY13-7890" fmla="*/ 4121736 h 4126314"/>
                <a:gd name="connsiteX14-7891" fmla="*/ 0 w 12204220"/>
                <a:gd name="connsiteY14-7892" fmla="*/ 3225298 h 4126314"/>
                <a:gd name="connsiteX15-7893" fmla="*/ 2903091 w 12204220"/>
                <a:gd name="connsiteY15-7894" fmla="*/ 3159938 h 4126314"/>
                <a:gd name="connsiteX16-7895" fmla="*/ 6581042 w 12204220"/>
                <a:gd name="connsiteY16-7896" fmla="*/ 2699604 h 4126314"/>
                <a:gd name="connsiteX17-7897" fmla="*/ 5283197 w 12204220"/>
                <a:gd name="connsiteY17-7898" fmla="*/ 2256551 h 4126314"/>
                <a:gd name="connsiteX18-7899" fmla="*/ 3632336 w 12204220"/>
                <a:gd name="connsiteY18-7900" fmla="*/ 1790884 h 4126314"/>
                <a:gd name="connsiteX19-7901" fmla="*/ 3791194 w 12204220"/>
                <a:gd name="connsiteY19-7902" fmla="*/ 1138234 h 4126314"/>
                <a:gd name="connsiteX20-7903" fmla="*/ 5263589 w 12204220"/>
                <a:gd name="connsiteY20-7904" fmla="*/ 846401 h 4126314"/>
                <a:gd name="connsiteX21-7905" fmla="*/ 6930252 w 12204220"/>
                <a:gd name="connsiteY21-7906" fmla="*/ 838182 h 4126314"/>
                <a:gd name="connsiteX22-7907" fmla="*/ 9742585 w 12204220"/>
                <a:gd name="connsiteY22-7908" fmla="*/ 843878 h 4126314"/>
                <a:gd name="connsiteX23-7909" fmla="*/ 8607748 w 12204220"/>
                <a:gd name="connsiteY23-7910" fmla="*/ 456058 h 4126314"/>
                <a:gd name="connsiteX24-7911" fmla="*/ 8573344 w 12204220"/>
                <a:gd name="connsiteY24-7912" fmla="*/ 151307 h 4126314"/>
                <a:gd name="connsiteX25-7913" fmla="*/ 9379794 w 12204220"/>
                <a:gd name="connsiteY25-7914" fmla="*/ 17594 h 4126314"/>
                <a:gd name="connsiteX26-7915" fmla="*/ 10889743 w 12204220"/>
                <a:gd name="connsiteY26-7916" fmla="*/ 0 h 4126314"/>
                <a:gd name="connsiteX0-7917" fmla="*/ 10889743 w 12204220"/>
                <a:gd name="connsiteY0-7918" fmla="*/ 0 h 4126314"/>
                <a:gd name="connsiteX1-7919" fmla="*/ 12203967 w 12204220"/>
                <a:gd name="connsiteY1-7920" fmla="*/ 35715 h 4126314"/>
                <a:gd name="connsiteX2-7921" fmla="*/ 12200707 w 12204220"/>
                <a:gd name="connsiteY2-7922" fmla="*/ 294191 h 4126314"/>
                <a:gd name="connsiteX3-7923" fmla="*/ 11484464 w 12204220"/>
                <a:gd name="connsiteY3-7924" fmla="*/ 299062 h 4126314"/>
                <a:gd name="connsiteX4-7925" fmla="*/ 9856203 w 12204220"/>
                <a:gd name="connsiteY4-7926" fmla="*/ 373453 h 4126314"/>
                <a:gd name="connsiteX5-7927" fmla="*/ 11193472 w 12204220"/>
                <a:gd name="connsiteY5-7928" fmla="*/ 965712 h 4126314"/>
                <a:gd name="connsiteX6-7929" fmla="*/ 9258700 w 12204220"/>
                <a:gd name="connsiteY6-7930" fmla="*/ 1360274 h 4126314"/>
                <a:gd name="connsiteX7-7931" fmla="*/ 4952801 w 12204220"/>
                <a:gd name="connsiteY7-7932" fmla="*/ 1439775 h 4126314"/>
                <a:gd name="connsiteX8-7933" fmla="*/ 6940242 w 12204220"/>
                <a:gd name="connsiteY8-7934" fmla="*/ 1778655 h 4126314"/>
                <a:gd name="connsiteX9-7935" fmla="*/ 8161180 w 12204220"/>
                <a:gd name="connsiteY9-7936" fmla="*/ 2125271 h 4126314"/>
                <a:gd name="connsiteX10-7937" fmla="*/ 8464549 w 12204220"/>
                <a:gd name="connsiteY10-7938" fmla="*/ 2928092 h 4126314"/>
                <a:gd name="connsiteX11-7939" fmla="*/ 6536434 w 12204220"/>
                <a:gd name="connsiteY11-7940" fmla="*/ 3672497 h 4126314"/>
                <a:gd name="connsiteX12-7941" fmla="*/ 564805 w 12204220"/>
                <a:gd name="connsiteY12-7942" fmla="*/ 4113619 h 4126314"/>
                <a:gd name="connsiteX13-7943" fmla="*/ 16042 w 12204220"/>
                <a:gd name="connsiteY13-7944" fmla="*/ 4121736 h 4126314"/>
                <a:gd name="connsiteX14-7945" fmla="*/ 0 w 12204220"/>
                <a:gd name="connsiteY14-7946" fmla="*/ 3225298 h 4126314"/>
                <a:gd name="connsiteX15-7947" fmla="*/ 2903091 w 12204220"/>
                <a:gd name="connsiteY15-7948" fmla="*/ 3159938 h 4126314"/>
                <a:gd name="connsiteX16-7949" fmla="*/ 6581042 w 12204220"/>
                <a:gd name="connsiteY16-7950" fmla="*/ 2699604 h 4126314"/>
                <a:gd name="connsiteX17-7951" fmla="*/ 5283197 w 12204220"/>
                <a:gd name="connsiteY17-7952" fmla="*/ 2256551 h 4126314"/>
                <a:gd name="connsiteX18-7953" fmla="*/ 3632336 w 12204220"/>
                <a:gd name="connsiteY18-7954" fmla="*/ 1790884 h 4126314"/>
                <a:gd name="connsiteX19-7955" fmla="*/ 3791194 w 12204220"/>
                <a:gd name="connsiteY19-7956" fmla="*/ 1138234 h 4126314"/>
                <a:gd name="connsiteX20-7957" fmla="*/ 5263589 w 12204220"/>
                <a:gd name="connsiteY20-7958" fmla="*/ 846401 h 4126314"/>
                <a:gd name="connsiteX21-7959" fmla="*/ 6930252 w 12204220"/>
                <a:gd name="connsiteY21-7960" fmla="*/ 838182 h 4126314"/>
                <a:gd name="connsiteX22-7961" fmla="*/ 9742585 w 12204220"/>
                <a:gd name="connsiteY22-7962" fmla="*/ 843878 h 4126314"/>
                <a:gd name="connsiteX23-7963" fmla="*/ 8607748 w 12204220"/>
                <a:gd name="connsiteY23-7964" fmla="*/ 456058 h 4126314"/>
                <a:gd name="connsiteX24-7965" fmla="*/ 8573344 w 12204220"/>
                <a:gd name="connsiteY24-7966" fmla="*/ 151307 h 4126314"/>
                <a:gd name="connsiteX25-7967" fmla="*/ 9379794 w 12204220"/>
                <a:gd name="connsiteY25-7968" fmla="*/ 17594 h 4126314"/>
                <a:gd name="connsiteX26-7969" fmla="*/ 10889743 w 12204220"/>
                <a:gd name="connsiteY26-7970" fmla="*/ 0 h 4126314"/>
                <a:gd name="connsiteX0-7971" fmla="*/ 10889743 w 12204220"/>
                <a:gd name="connsiteY0-7972" fmla="*/ 0 h 4126314"/>
                <a:gd name="connsiteX1-7973" fmla="*/ 12203967 w 12204220"/>
                <a:gd name="connsiteY1-7974" fmla="*/ 35715 h 4126314"/>
                <a:gd name="connsiteX2-7975" fmla="*/ 12200707 w 12204220"/>
                <a:gd name="connsiteY2-7976" fmla="*/ 294191 h 4126314"/>
                <a:gd name="connsiteX3-7977" fmla="*/ 11484464 w 12204220"/>
                <a:gd name="connsiteY3-7978" fmla="*/ 299062 h 4126314"/>
                <a:gd name="connsiteX4-7979" fmla="*/ 9856203 w 12204220"/>
                <a:gd name="connsiteY4-7980" fmla="*/ 373453 h 4126314"/>
                <a:gd name="connsiteX5-7981" fmla="*/ 11193472 w 12204220"/>
                <a:gd name="connsiteY5-7982" fmla="*/ 965712 h 4126314"/>
                <a:gd name="connsiteX6-7983" fmla="*/ 9258700 w 12204220"/>
                <a:gd name="connsiteY6-7984" fmla="*/ 1360274 h 4126314"/>
                <a:gd name="connsiteX7-7985" fmla="*/ 4952801 w 12204220"/>
                <a:gd name="connsiteY7-7986" fmla="*/ 1439775 h 4126314"/>
                <a:gd name="connsiteX8-7987" fmla="*/ 6940242 w 12204220"/>
                <a:gd name="connsiteY8-7988" fmla="*/ 1778655 h 4126314"/>
                <a:gd name="connsiteX9-7989" fmla="*/ 8161180 w 12204220"/>
                <a:gd name="connsiteY9-7990" fmla="*/ 2125271 h 4126314"/>
                <a:gd name="connsiteX10-7991" fmla="*/ 8464549 w 12204220"/>
                <a:gd name="connsiteY10-7992" fmla="*/ 2928092 h 4126314"/>
                <a:gd name="connsiteX11-7993" fmla="*/ 6536434 w 12204220"/>
                <a:gd name="connsiteY11-7994" fmla="*/ 3672497 h 4126314"/>
                <a:gd name="connsiteX12-7995" fmla="*/ 564805 w 12204220"/>
                <a:gd name="connsiteY12-7996" fmla="*/ 4113619 h 4126314"/>
                <a:gd name="connsiteX13-7997" fmla="*/ 16042 w 12204220"/>
                <a:gd name="connsiteY13-7998" fmla="*/ 4121736 h 4126314"/>
                <a:gd name="connsiteX14-7999" fmla="*/ 0 w 12204220"/>
                <a:gd name="connsiteY14-8000" fmla="*/ 3225298 h 4126314"/>
                <a:gd name="connsiteX15-8001" fmla="*/ 2903091 w 12204220"/>
                <a:gd name="connsiteY15-8002" fmla="*/ 3159938 h 4126314"/>
                <a:gd name="connsiteX16-8003" fmla="*/ 6581042 w 12204220"/>
                <a:gd name="connsiteY16-8004" fmla="*/ 2699604 h 4126314"/>
                <a:gd name="connsiteX17-8005" fmla="*/ 5283197 w 12204220"/>
                <a:gd name="connsiteY17-8006" fmla="*/ 2256551 h 4126314"/>
                <a:gd name="connsiteX18-8007" fmla="*/ 3632336 w 12204220"/>
                <a:gd name="connsiteY18-8008" fmla="*/ 1790884 h 4126314"/>
                <a:gd name="connsiteX19-8009" fmla="*/ 3791194 w 12204220"/>
                <a:gd name="connsiteY19-8010" fmla="*/ 1138234 h 4126314"/>
                <a:gd name="connsiteX20-8011" fmla="*/ 5263589 w 12204220"/>
                <a:gd name="connsiteY20-8012" fmla="*/ 846401 h 4126314"/>
                <a:gd name="connsiteX21-8013" fmla="*/ 6930252 w 12204220"/>
                <a:gd name="connsiteY21-8014" fmla="*/ 838182 h 4126314"/>
                <a:gd name="connsiteX22-8015" fmla="*/ 9742585 w 12204220"/>
                <a:gd name="connsiteY22-8016" fmla="*/ 843878 h 4126314"/>
                <a:gd name="connsiteX23-8017" fmla="*/ 8607748 w 12204220"/>
                <a:gd name="connsiteY23-8018" fmla="*/ 456058 h 4126314"/>
                <a:gd name="connsiteX24-8019" fmla="*/ 8573344 w 12204220"/>
                <a:gd name="connsiteY24-8020" fmla="*/ 151307 h 4126314"/>
                <a:gd name="connsiteX25-8021" fmla="*/ 9379794 w 12204220"/>
                <a:gd name="connsiteY25-8022" fmla="*/ 17594 h 4126314"/>
                <a:gd name="connsiteX26-8023" fmla="*/ 10889743 w 12204220"/>
                <a:gd name="connsiteY26-8024" fmla="*/ 0 h 4126314"/>
                <a:gd name="connsiteX0-8025" fmla="*/ 10889743 w 12204220"/>
                <a:gd name="connsiteY0-8026" fmla="*/ 0 h 4126314"/>
                <a:gd name="connsiteX1-8027" fmla="*/ 12203967 w 12204220"/>
                <a:gd name="connsiteY1-8028" fmla="*/ 35715 h 4126314"/>
                <a:gd name="connsiteX2-8029" fmla="*/ 12200707 w 12204220"/>
                <a:gd name="connsiteY2-8030" fmla="*/ 294191 h 4126314"/>
                <a:gd name="connsiteX3-8031" fmla="*/ 11484464 w 12204220"/>
                <a:gd name="connsiteY3-8032" fmla="*/ 299062 h 4126314"/>
                <a:gd name="connsiteX4-8033" fmla="*/ 9856203 w 12204220"/>
                <a:gd name="connsiteY4-8034" fmla="*/ 373453 h 4126314"/>
                <a:gd name="connsiteX5-8035" fmla="*/ 11193472 w 12204220"/>
                <a:gd name="connsiteY5-8036" fmla="*/ 965712 h 4126314"/>
                <a:gd name="connsiteX6-8037" fmla="*/ 9258700 w 12204220"/>
                <a:gd name="connsiteY6-8038" fmla="*/ 1360274 h 4126314"/>
                <a:gd name="connsiteX7-8039" fmla="*/ 4952801 w 12204220"/>
                <a:gd name="connsiteY7-8040" fmla="*/ 1439775 h 4126314"/>
                <a:gd name="connsiteX8-8041" fmla="*/ 6940242 w 12204220"/>
                <a:gd name="connsiteY8-8042" fmla="*/ 1778655 h 4126314"/>
                <a:gd name="connsiteX9-8043" fmla="*/ 8161180 w 12204220"/>
                <a:gd name="connsiteY9-8044" fmla="*/ 2125271 h 4126314"/>
                <a:gd name="connsiteX10-8045" fmla="*/ 8464549 w 12204220"/>
                <a:gd name="connsiteY10-8046" fmla="*/ 2928092 h 4126314"/>
                <a:gd name="connsiteX11-8047" fmla="*/ 6536434 w 12204220"/>
                <a:gd name="connsiteY11-8048" fmla="*/ 3672497 h 4126314"/>
                <a:gd name="connsiteX12-8049" fmla="*/ 564805 w 12204220"/>
                <a:gd name="connsiteY12-8050" fmla="*/ 4113619 h 4126314"/>
                <a:gd name="connsiteX13-8051" fmla="*/ 16042 w 12204220"/>
                <a:gd name="connsiteY13-8052" fmla="*/ 4121736 h 4126314"/>
                <a:gd name="connsiteX14-8053" fmla="*/ 0 w 12204220"/>
                <a:gd name="connsiteY14-8054" fmla="*/ 3225298 h 4126314"/>
                <a:gd name="connsiteX15-8055" fmla="*/ 2903091 w 12204220"/>
                <a:gd name="connsiteY15-8056" fmla="*/ 3101793 h 4126314"/>
                <a:gd name="connsiteX16-8057" fmla="*/ 6581042 w 12204220"/>
                <a:gd name="connsiteY16-8058" fmla="*/ 2699604 h 4126314"/>
                <a:gd name="connsiteX17-8059" fmla="*/ 5283197 w 12204220"/>
                <a:gd name="connsiteY17-8060" fmla="*/ 2256551 h 4126314"/>
                <a:gd name="connsiteX18-8061" fmla="*/ 3632336 w 12204220"/>
                <a:gd name="connsiteY18-8062" fmla="*/ 1790884 h 4126314"/>
                <a:gd name="connsiteX19-8063" fmla="*/ 3791194 w 12204220"/>
                <a:gd name="connsiteY19-8064" fmla="*/ 1138234 h 4126314"/>
                <a:gd name="connsiteX20-8065" fmla="*/ 5263589 w 12204220"/>
                <a:gd name="connsiteY20-8066" fmla="*/ 846401 h 4126314"/>
                <a:gd name="connsiteX21-8067" fmla="*/ 6930252 w 12204220"/>
                <a:gd name="connsiteY21-8068" fmla="*/ 838182 h 4126314"/>
                <a:gd name="connsiteX22-8069" fmla="*/ 9742585 w 12204220"/>
                <a:gd name="connsiteY22-8070" fmla="*/ 843878 h 4126314"/>
                <a:gd name="connsiteX23-8071" fmla="*/ 8607748 w 12204220"/>
                <a:gd name="connsiteY23-8072" fmla="*/ 456058 h 4126314"/>
                <a:gd name="connsiteX24-8073" fmla="*/ 8573344 w 12204220"/>
                <a:gd name="connsiteY24-8074" fmla="*/ 151307 h 4126314"/>
                <a:gd name="connsiteX25-8075" fmla="*/ 9379794 w 12204220"/>
                <a:gd name="connsiteY25-8076" fmla="*/ 17594 h 4126314"/>
                <a:gd name="connsiteX26-8077" fmla="*/ 10889743 w 12204220"/>
                <a:gd name="connsiteY26-8078" fmla="*/ 0 h 4126314"/>
                <a:gd name="connsiteX0-8079" fmla="*/ 10873701 w 12188178"/>
                <a:gd name="connsiteY0-8080" fmla="*/ 0 h 4126314"/>
                <a:gd name="connsiteX1-8081" fmla="*/ 12187925 w 12188178"/>
                <a:gd name="connsiteY1-8082" fmla="*/ 35715 h 4126314"/>
                <a:gd name="connsiteX2-8083" fmla="*/ 12184665 w 12188178"/>
                <a:gd name="connsiteY2-8084" fmla="*/ 294191 h 4126314"/>
                <a:gd name="connsiteX3-8085" fmla="*/ 11468422 w 12188178"/>
                <a:gd name="connsiteY3-8086" fmla="*/ 299062 h 4126314"/>
                <a:gd name="connsiteX4-8087" fmla="*/ 9840161 w 12188178"/>
                <a:gd name="connsiteY4-8088" fmla="*/ 373453 h 4126314"/>
                <a:gd name="connsiteX5-8089" fmla="*/ 11177430 w 12188178"/>
                <a:gd name="connsiteY5-8090" fmla="*/ 965712 h 4126314"/>
                <a:gd name="connsiteX6-8091" fmla="*/ 9242658 w 12188178"/>
                <a:gd name="connsiteY6-8092" fmla="*/ 1360274 h 4126314"/>
                <a:gd name="connsiteX7-8093" fmla="*/ 4936759 w 12188178"/>
                <a:gd name="connsiteY7-8094" fmla="*/ 1439775 h 4126314"/>
                <a:gd name="connsiteX8-8095" fmla="*/ 6924200 w 12188178"/>
                <a:gd name="connsiteY8-8096" fmla="*/ 1778655 h 4126314"/>
                <a:gd name="connsiteX9-8097" fmla="*/ 8145138 w 12188178"/>
                <a:gd name="connsiteY9-8098" fmla="*/ 2125271 h 4126314"/>
                <a:gd name="connsiteX10-8099" fmla="*/ 8448507 w 12188178"/>
                <a:gd name="connsiteY10-8100" fmla="*/ 2928092 h 4126314"/>
                <a:gd name="connsiteX11-8101" fmla="*/ 6520392 w 12188178"/>
                <a:gd name="connsiteY11-8102" fmla="*/ 3672497 h 4126314"/>
                <a:gd name="connsiteX12-8103" fmla="*/ 548763 w 12188178"/>
                <a:gd name="connsiteY12-8104" fmla="*/ 4113619 h 4126314"/>
                <a:gd name="connsiteX13-8105" fmla="*/ 0 w 12188178"/>
                <a:gd name="connsiteY13-8106" fmla="*/ 4121736 h 4126314"/>
                <a:gd name="connsiteX14-8107" fmla="*/ 0 w 12188178"/>
                <a:gd name="connsiteY14-8108" fmla="*/ 3057321 h 4126314"/>
                <a:gd name="connsiteX15-8109" fmla="*/ 2887049 w 12188178"/>
                <a:gd name="connsiteY15-8110" fmla="*/ 3101793 h 4126314"/>
                <a:gd name="connsiteX16-8111" fmla="*/ 6565000 w 12188178"/>
                <a:gd name="connsiteY16-8112" fmla="*/ 2699604 h 4126314"/>
                <a:gd name="connsiteX17-8113" fmla="*/ 5267155 w 12188178"/>
                <a:gd name="connsiteY17-8114" fmla="*/ 2256551 h 4126314"/>
                <a:gd name="connsiteX18-8115" fmla="*/ 3616294 w 12188178"/>
                <a:gd name="connsiteY18-8116" fmla="*/ 1790884 h 4126314"/>
                <a:gd name="connsiteX19-8117" fmla="*/ 3775152 w 12188178"/>
                <a:gd name="connsiteY19-8118" fmla="*/ 1138234 h 4126314"/>
                <a:gd name="connsiteX20-8119" fmla="*/ 5247547 w 12188178"/>
                <a:gd name="connsiteY20-8120" fmla="*/ 846401 h 4126314"/>
                <a:gd name="connsiteX21-8121" fmla="*/ 6914210 w 12188178"/>
                <a:gd name="connsiteY21-8122" fmla="*/ 838182 h 4126314"/>
                <a:gd name="connsiteX22-8123" fmla="*/ 9726543 w 12188178"/>
                <a:gd name="connsiteY22-8124" fmla="*/ 843878 h 4126314"/>
                <a:gd name="connsiteX23-8125" fmla="*/ 8591706 w 12188178"/>
                <a:gd name="connsiteY23-8126" fmla="*/ 456058 h 4126314"/>
                <a:gd name="connsiteX24-8127" fmla="*/ 8557302 w 12188178"/>
                <a:gd name="connsiteY24-8128" fmla="*/ 151307 h 4126314"/>
                <a:gd name="connsiteX25-8129" fmla="*/ 9363752 w 12188178"/>
                <a:gd name="connsiteY25-8130" fmla="*/ 17594 h 4126314"/>
                <a:gd name="connsiteX26-8131" fmla="*/ 10873701 w 12188178"/>
                <a:gd name="connsiteY26-8132" fmla="*/ 0 h 4126314"/>
                <a:gd name="connsiteX0-8133" fmla="*/ 10873701 w 12188178"/>
                <a:gd name="connsiteY0-8134" fmla="*/ 0 h 4126314"/>
                <a:gd name="connsiteX1-8135" fmla="*/ 12187925 w 12188178"/>
                <a:gd name="connsiteY1-8136" fmla="*/ 35715 h 4126314"/>
                <a:gd name="connsiteX2-8137" fmla="*/ 12184665 w 12188178"/>
                <a:gd name="connsiteY2-8138" fmla="*/ 294191 h 4126314"/>
                <a:gd name="connsiteX3-8139" fmla="*/ 11468422 w 12188178"/>
                <a:gd name="connsiteY3-8140" fmla="*/ 299062 h 4126314"/>
                <a:gd name="connsiteX4-8141" fmla="*/ 9840161 w 12188178"/>
                <a:gd name="connsiteY4-8142" fmla="*/ 373453 h 4126314"/>
                <a:gd name="connsiteX5-8143" fmla="*/ 11177430 w 12188178"/>
                <a:gd name="connsiteY5-8144" fmla="*/ 965712 h 4126314"/>
                <a:gd name="connsiteX6-8145" fmla="*/ 9242658 w 12188178"/>
                <a:gd name="connsiteY6-8146" fmla="*/ 1360274 h 4126314"/>
                <a:gd name="connsiteX7-8147" fmla="*/ 4936759 w 12188178"/>
                <a:gd name="connsiteY7-8148" fmla="*/ 1439775 h 4126314"/>
                <a:gd name="connsiteX8-8149" fmla="*/ 6924200 w 12188178"/>
                <a:gd name="connsiteY8-8150" fmla="*/ 1778655 h 4126314"/>
                <a:gd name="connsiteX9-8151" fmla="*/ 8145138 w 12188178"/>
                <a:gd name="connsiteY9-8152" fmla="*/ 2125271 h 4126314"/>
                <a:gd name="connsiteX10-8153" fmla="*/ 8448507 w 12188178"/>
                <a:gd name="connsiteY10-8154" fmla="*/ 2928092 h 4126314"/>
                <a:gd name="connsiteX11-8155" fmla="*/ 6520392 w 12188178"/>
                <a:gd name="connsiteY11-8156" fmla="*/ 3672497 h 4126314"/>
                <a:gd name="connsiteX12-8157" fmla="*/ 548763 w 12188178"/>
                <a:gd name="connsiteY12-8158" fmla="*/ 4113619 h 4126314"/>
                <a:gd name="connsiteX13-8159" fmla="*/ 0 w 12188178"/>
                <a:gd name="connsiteY13-8160" fmla="*/ 4121736 h 4126314"/>
                <a:gd name="connsiteX14-8161" fmla="*/ 0 w 12188178"/>
                <a:gd name="connsiteY14-8162" fmla="*/ 3057321 h 4126314"/>
                <a:gd name="connsiteX15-8163" fmla="*/ 2895070 w 12188178"/>
                <a:gd name="connsiteY15-8164" fmla="*/ 3017805 h 4126314"/>
                <a:gd name="connsiteX16-8165" fmla="*/ 6565000 w 12188178"/>
                <a:gd name="connsiteY16-8166" fmla="*/ 2699604 h 4126314"/>
                <a:gd name="connsiteX17-8167" fmla="*/ 5267155 w 12188178"/>
                <a:gd name="connsiteY17-8168" fmla="*/ 2256551 h 4126314"/>
                <a:gd name="connsiteX18-8169" fmla="*/ 3616294 w 12188178"/>
                <a:gd name="connsiteY18-8170" fmla="*/ 1790884 h 4126314"/>
                <a:gd name="connsiteX19-8171" fmla="*/ 3775152 w 12188178"/>
                <a:gd name="connsiteY19-8172" fmla="*/ 1138234 h 4126314"/>
                <a:gd name="connsiteX20-8173" fmla="*/ 5247547 w 12188178"/>
                <a:gd name="connsiteY20-8174" fmla="*/ 846401 h 4126314"/>
                <a:gd name="connsiteX21-8175" fmla="*/ 6914210 w 12188178"/>
                <a:gd name="connsiteY21-8176" fmla="*/ 838182 h 4126314"/>
                <a:gd name="connsiteX22-8177" fmla="*/ 9726543 w 12188178"/>
                <a:gd name="connsiteY22-8178" fmla="*/ 843878 h 4126314"/>
                <a:gd name="connsiteX23-8179" fmla="*/ 8591706 w 12188178"/>
                <a:gd name="connsiteY23-8180" fmla="*/ 456058 h 4126314"/>
                <a:gd name="connsiteX24-8181" fmla="*/ 8557302 w 12188178"/>
                <a:gd name="connsiteY24-8182" fmla="*/ 151307 h 4126314"/>
                <a:gd name="connsiteX25-8183" fmla="*/ 9363752 w 12188178"/>
                <a:gd name="connsiteY25-8184" fmla="*/ 17594 h 4126314"/>
                <a:gd name="connsiteX26-8185" fmla="*/ 10873701 w 12188178"/>
                <a:gd name="connsiteY26-8186" fmla="*/ 0 h 4126314"/>
                <a:gd name="connsiteX0-8187" fmla="*/ 10873701 w 12188178"/>
                <a:gd name="connsiteY0-8188" fmla="*/ 0 h 4126314"/>
                <a:gd name="connsiteX1-8189" fmla="*/ 12187925 w 12188178"/>
                <a:gd name="connsiteY1-8190" fmla="*/ 35715 h 4126314"/>
                <a:gd name="connsiteX2-8191" fmla="*/ 12184665 w 12188178"/>
                <a:gd name="connsiteY2-8192" fmla="*/ 294191 h 4126314"/>
                <a:gd name="connsiteX3-8193" fmla="*/ 11468422 w 12188178"/>
                <a:gd name="connsiteY3-8194" fmla="*/ 299062 h 4126314"/>
                <a:gd name="connsiteX4-8195" fmla="*/ 9840161 w 12188178"/>
                <a:gd name="connsiteY4-8196" fmla="*/ 373453 h 4126314"/>
                <a:gd name="connsiteX5-8197" fmla="*/ 11177430 w 12188178"/>
                <a:gd name="connsiteY5-8198" fmla="*/ 965712 h 4126314"/>
                <a:gd name="connsiteX6-8199" fmla="*/ 9242658 w 12188178"/>
                <a:gd name="connsiteY6-8200" fmla="*/ 1360274 h 4126314"/>
                <a:gd name="connsiteX7-8201" fmla="*/ 4936759 w 12188178"/>
                <a:gd name="connsiteY7-8202" fmla="*/ 1439775 h 4126314"/>
                <a:gd name="connsiteX8-8203" fmla="*/ 6924200 w 12188178"/>
                <a:gd name="connsiteY8-8204" fmla="*/ 1778655 h 4126314"/>
                <a:gd name="connsiteX9-8205" fmla="*/ 8145138 w 12188178"/>
                <a:gd name="connsiteY9-8206" fmla="*/ 2125271 h 4126314"/>
                <a:gd name="connsiteX10-8207" fmla="*/ 8448507 w 12188178"/>
                <a:gd name="connsiteY10-8208" fmla="*/ 2928092 h 4126314"/>
                <a:gd name="connsiteX11-8209" fmla="*/ 6520392 w 12188178"/>
                <a:gd name="connsiteY11-8210" fmla="*/ 3672497 h 4126314"/>
                <a:gd name="connsiteX12-8211" fmla="*/ 548763 w 12188178"/>
                <a:gd name="connsiteY12-8212" fmla="*/ 4113619 h 4126314"/>
                <a:gd name="connsiteX13-8213" fmla="*/ 0 w 12188178"/>
                <a:gd name="connsiteY13-8214" fmla="*/ 4121736 h 4126314"/>
                <a:gd name="connsiteX14-8215" fmla="*/ 0 w 12188178"/>
                <a:gd name="connsiteY14-8216" fmla="*/ 3167152 h 4126314"/>
                <a:gd name="connsiteX15-8217" fmla="*/ 2895070 w 12188178"/>
                <a:gd name="connsiteY15-8218" fmla="*/ 3017805 h 4126314"/>
                <a:gd name="connsiteX16-8219" fmla="*/ 6565000 w 12188178"/>
                <a:gd name="connsiteY16-8220" fmla="*/ 2699604 h 4126314"/>
                <a:gd name="connsiteX17-8221" fmla="*/ 5267155 w 12188178"/>
                <a:gd name="connsiteY17-8222" fmla="*/ 2256551 h 4126314"/>
                <a:gd name="connsiteX18-8223" fmla="*/ 3616294 w 12188178"/>
                <a:gd name="connsiteY18-8224" fmla="*/ 1790884 h 4126314"/>
                <a:gd name="connsiteX19-8225" fmla="*/ 3775152 w 12188178"/>
                <a:gd name="connsiteY19-8226" fmla="*/ 1138234 h 4126314"/>
                <a:gd name="connsiteX20-8227" fmla="*/ 5247547 w 12188178"/>
                <a:gd name="connsiteY20-8228" fmla="*/ 846401 h 4126314"/>
                <a:gd name="connsiteX21-8229" fmla="*/ 6914210 w 12188178"/>
                <a:gd name="connsiteY21-8230" fmla="*/ 838182 h 4126314"/>
                <a:gd name="connsiteX22-8231" fmla="*/ 9726543 w 12188178"/>
                <a:gd name="connsiteY22-8232" fmla="*/ 843878 h 4126314"/>
                <a:gd name="connsiteX23-8233" fmla="*/ 8591706 w 12188178"/>
                <a:gd name="connsiteY23-8234" fmla="*/ 456058 h 4126314"/>
                <a:gd name="connsiteX24-8235" fmla="*/ 8557302 w 12188178"/>
                <a:gd name="connsiteY24-8236" fmla="*/ 151307 h 4126314"/>
                <a:gd name="connsiteX25-8237" fmla="*/ 9363752 w 12188178"/>
                <a:gd name="connsiteY25-8238" fmla="*/ 17594 h 4126314"/>
                <a:gd name="connsiteX26-8239" fmla="*/ 10873701 w 12188178"/>
                <a:gd name="connsiteY26-8240" fmla="*/ 0 h 4126314"/>
                <a:gd name="connsiteX0-8241" fmla="*/ 10873701 w 12188178"/>
                <a:gd name="connsiteY0-8242" fmla="*/ 0 h 4126314"/>
                <a:gd name="connsiteX1-8243" fmla="*/ 12187925 w 12188178"/>
                <a:gd name="connsiteY1-8244" fmla="*/ 35715 h 4126314"/>
                <a:gd name="connsiteX2-8245" fmla="*/ 12184665 w 12188178"/>
                <a:gd name="connsiteY2-8246" fmla="*/ 294191 h 4126314"/>
                <a:gd name="connsiteX3-8247" fmla="*/ 11468422 w 12188178"/>
                <a:gd name="connsiteY3-8248" fmla="*/ 299062 h 4126314"/>
                <a:gd name="connsiteX4-8249" fmla="*/ 9840161 w 12188178"/>
                <a:gd name="connsiteY4-8250" fmla="*/ 373453 h 4126314"/>
                <a:gd name="connsiteX5-8251" fmla="*/ 11177430 w 12188178"/>
                <a:gd name="connsiteY5-8252" fmla="*/ 965712 h 4126314"/>
                <a:gd name="connsiteX6-8253" fmla="*/ 9242658 w 12188178"/>
                <a:gd name="connsiteY6-8254" fmla="*/ 1360274 h 4126314"/>
                <a:gd name="connsiteX7-8255" fmla="*/ 4936759 w 12188178"/>
                <a:gd name="connsiteY7-8256" fmla="*/ 1439775 h 4126314"/>
                <a:gd name="connsiteX8-8257" fmla="*/ 6924200 w 12188178"/>
                <a:gd name="connsiteY8-8258" fmla="*/ 1778655 h 4126314"/>
                <a:gd name="connsiteX9-8259" fmla="*/ 8145138 w 12188178"/>
                <a:gd name="connsiteY9-8260" fmla="*/ 2125271 h 4126314"/>
                <a:gd name="connsiteX10-8261" fmla="*/ 8448507 w 12188178"/>
                <a:gd name="connsiteY10-8262" fmla="*/ 2928092 h 4126314"/>
                <a:gd name="connsiteX11-8263" fmla="*/ 6520392 w 12188178"/>
                <a:gd name="connsiteY11-8264" fmla="*/ 3672497 h 4126314"/>
                <a:gd name="connsiteX12-8265" fmla="*/ 548763 w 12188178"/>
                <a:gd name="connsiteY12-8266" fmla="*/ 4113619 h 4126314"/>
                <a:gd name="connsiteX13-8267" fmla="*/ 0 w 12188178"/>
                <a:gd name="connsiteY13-8268" fmla="*/ 4121736 h 4126314"/>
                <a:gd name="connsiteX14-8269" fmla="*/ 0 w 12188178"/>
                <a:gd name="connsiteY14-8270" fmla="*/ 3167152 h 4126314"/>
                <a:gd name="connsiteX15-8271" fmla="*/ 2911112 w 12188178"/>
                <a:gd name="connsiteY15-8272" fmla="*/ 3050109 h 4126314"/>
                <a:gd name="connsiteX16-8273" fmla="*/ 6565000 w 12188178"/>
                <a:gd name="connsiteY16-8274" fmla="*/ 2699604 h 4126314"/>
                <a:gd name="connsiteX17-8275" fmla="*/ 5267155 w 12188178"/>
                <a:gd name="connsiteY17-8276" fmla="*/ 2256551 h 4126314"/>
                <a:gd name="connsiteX18-8277" fmla="*/ 3616294 w 12188178"/>
                <a:gd name="connsiteY18-8278" fmla="*/ 1790884 h 4126314"/>
                <a:gd name="connsiteX19-8279" fmla="*/ 3775152 w 12188178"/>
                <a:gd name="connsiteY19-8280" fmla="*/ 1138234 h 4126314"/>
                <a:gd name="connsiteX20-8281" fmla="*/ 5247547 w 12188178"/>
                <a:gd name="connsiteY20-8282" fmla="*/ 846401 h 4126314"/>
                <a:gd name="connsiteX21-8283" fmla="*/ 6914210 w 12188178"/>
                <a:gd name="connsiteY21-8284" fmla="*/ 838182 h 4126314"/>
                <a:gd name="connsiteX22-8285" fmla="*/ 9726543 w 12188178"/>
                <a:gd name="connsiteY22-8286" fmla="*/ 843878 h 4126314"/>
                <a:gd name="connsiteX23-8287" fmla="*/ 8591706 w 12188178"/>
                <a:gd name="connsiteY23-8288" fmla="*/ 456058 h 4126314"/>
                <a:gd name="connsiteX24-8289" fmla="*/ 8557302 w 12188178"/>
                <a:gd name="connsiteY24-8290" fmla="*/ 151307 h 4126314"/>
                <a:gd name="connsiteX25-8291" fmla="*/ 9363752 w 12188178"/>
                <a:gd name="connsiteY25-8292" fmla="*/ 17594 h 4126314"/>
                <a:gd name="connsiteX26-8293" fmla="*/ 10873701 w 12188178"/>
                <a:gd name="connsiteY26-8294" fmla="*/ 0 h 4126314"/>
                <a:gd name="connsiteX0-8295" fmla="*/ 10873701 w 12188178"/>
                <a:gd name="connsiteY0-8296" fmla="*/ 0 h 4126314"/>
                <a:gd name="connsiteX1-8297" fmla="*/ 12187925 w 12188178"/>
                <a:gd name="connsiteY1-8298" fmla="*/ 35715 h 4126314"/>
                <a:gd name="connsiteX2-8299" fmla="*/ 12184665 w 12188178"/>
                <a:gd name="connsiteY2-8300" fmla="*/ 294191 h 4126314"/>
                <a:gd name="connsiteX3-8301" fmla="*/ 11468422 w 12188178"/>
                <a:gd name="connsiteY3-8302" fmla="*/ 299062 h 4126314"/>
                <a:gd name="connsiteX4-8303" fmla="*/ 9840161 w 12188178"/>
                <a:gd name="connsiteY4-8304" fmla="*/ 373453 h 4126314"/>
                <a:gd name="connsiteX5-8305" fmla="*/ 11177430 w 12188178"/>
                <a:gd name="connsiteY5-8306" fmla="*/ 965712 h 4126314"/>
                <a:gd name="connsiteX6-8307" fmla="*/ 9242658 w 12188178"/>
                <a:gd name="connsiteY6-8308" fmla="*/ 1360274 h 4126314"/>
                <a:gd name="connsiteX7-8309" fmla="*/ 4936759 w 12188178"/>
                <a:gd name="connsiteY7-8310" fmla="*/ 1439775 h 4126314"/>
                <a:gd name="connsiteX8-8311" fmla="*/ 6924200 w 12188178"/>
                <a:gd name="connsiteY8-8312" fmla="*/ 1778655 h 4126314"/>
                <a:gd name="connsiteX9-8313" fmla="*/ 8145138 w 12188178"/>
                <a:gd name="connsiteY9-8314" fmla="*/ 2125271 h 4126314"/>
                <a:gd name="connsiteX10-8315" fmla="*/ 8448507 w 12188178"/>
                <a:gd name="connsiteY10-8316" fmla="*/ 2928092 h 4126314"/>
                <a:gd name="connsiteX11-8317" fmla="*/ 6520392 w 12188178"/>
                <a:gd name="connsiteY11-8318" fmla="*/ 3672497 h 4126314"/>
                <a:gd name="connsiteX12-8319" fmla="*/ 548763 w 12188178"/>
                <a:gd name="connsiteY12-8320" fmla="*/ 4113619 h 4126314"/>
                <a:gd name="connsiteX13-8321" fmla="*/ 0 w 12188178"/>
                <a:gd name="connsiteY13-8322" fmla="*/ 4121736 h 4126314"/>
                <a:gd name="connsiteX14-8323" fmla="*/ 0 w 12188178"/>
                <a:gd name="connsiteY14-8324" fmla="*/ 3167152 h 4126314"/>
                <a:gd name="connsiteX15-8325" fmla="*/ 2951217 w 12188178"/>
                <a:gd name="connsiteY15-8326" fmla="*/ 3108256 h 4126314"/>
                <a:gd name="connsiteX16-8327" fmla="*/ 6565000 w 12188178"/>
                <a:gd name="connsiteY16-8328" fmla="*/ 2699604 h 4126314"/>
                <a:gd name="connsiteX17-8329" fmla="*/ 5267155 w 12188178"/>
                <a:gd name="connsiteY17-8330" fmla="*/ 2256551 h 4126314"/>
                <a:gd name="connsiteX18-8331" fmla="*/ 3616294 w 12188178"/>
                <a:gd name="connsiteY18-8332" fmla="*/ 1790884 h 4126314"/>
                <a:gd name="connsiteX19-8333" fmla="*/ 3775152 w 12188178"/>
                <a:gd name="connsiteY19-8334" fmla="*/ 1138234 h 4126314"/>
                <a:gd name="connsiteX20-8335" fmla="*/ 5247547 w 12188178"/>
                <a:gd name="connsiteY20-8336" fmla="*/ 846401 h 4126314"/>
                <a:gd name="connsiteX21-8337" fmla="*/ 6914210 w 12188178"/>
                <a:gd name="connsiteY21-8338" fmla="*/ 838182 h 4126314"/>
                <a:gd name="connsiteX22-8339" fmla="*/ 9726543 w 12188178"/>
                <a:gd name="connsiteY22-8340" fmla="*/ 843878 h 4126314"/>
                <a:gd name="connsiteX23-8341" fmla="*/ 8591706 w 12188178"/>
                <a:gd name="connsiteY23-8342" fmla="*/ 456058 h 4126314"/>
                <a:gd name="connsiteX24-8343" fmla="*/ 8557302 w 12188178"/>
                <a:gd name="connsiteY24-8344" fmla="*/ 151307 h 4126314"/>
                <a:gd name="connsiteX25-8345" fmla="*/ 9363752 w 12188178"/>
                <a:gd name="connsiteY25-8346" fmla="*/ 17594 h 4126314"/>
                <a:gd name="connsiteX26-8347" fmla="*/ 10873701 w 12188178"/>
                <a:gd name="connsiteY26-8348" fmla="*/ 0 h 4126314"/>
                <a:gd name="connsiteX0-8349" fmla="*/ 10873701 w 12188178"/>
                <a:gd name="connsiteY0-8350" fmla="*/ 0 h 4126314"/>
                <a:gd name="connsiteX1-8351" fmla="*/ 12187925 w 12188178"/>
                <a:gd name="connsiteY1-8352" fmla="*/ 35715 h 4126314"/>
                <a:gd name="connsiteX2-8353" fmla="*/ 12184665 w 12188178"/>
                <a:gd name="connsiteY2-8354" fmla="*/ 294191 h 4126314"/>
                <a:gd name="connsiteX3-8355" fmla="*/ 11468422 w 12188178"/>
                <a:gd name="connsiteY3-8356" fmla="*/ 299062 h 4126314"/>
                <a:gd name="connsiteX4-8357" fmla="*/ 9840161 w 12188178"/>
                <a:gd name="connsiteY4-8358" fmla="*/ 373453 h 4126314"/>
                <a:gd name="connsiteX5-8359" fmla="*/ 11177430 w 12188178"/>
                <a:gd name="connsiteY5-8360" fmla="*/ 965712 h 4126314"/>
                <a:gd name="connsiteX6-8361" fmla="*/ 9242658 w 12188178"/>
                <a:gd name="connsiteY6-8362" fmla="*/ 1360274 h 4126314"/>
                <a:gd name="connsiteX7-8363" fmla="*/ 4936759 w 12188178"/>
                <a:gd name="connsiteY7-8364" fmla="*/ 1439775 h 4126314"/>
                <a:gd name="connsiteX8-8365" fmla="*/ 6924200 w 12188178"/>
                <a:gd name="connsiteY8-8366" fmla="*/ 1778655 h 4126314"/>
                <a:gd name="connsiteX9-8367" fmla="*/ 8145138 w 12188178"/>
                <a:gd name="connsiteY9-8368" fmla="*/ 2125271 h 4126314"/>
                <a:gd name="connsiteX10-8369" fmla="*/ 8448507 w 12188178"/>
                <a:gd name="connsiteY10-8370" fmla="*/ 2928092 h 4126314"/>
                <a:gd name="connsiteX11-8371" fmla="*/ 6520392 w 12188178"/>
                <a:gd name="connsiteY11-8372" fmla="*/ 3672497 h 4126314"/>
                <a:gd name="connsiteX12-8373" fmla="*/ 548763 w 12188178"/>
                <a:gd name="connsiteY12-8374" fmla="*/ 4113619 h 4126314"/>
                <a:gd name="connsiteX13-8375" fmla="*/ 0 w 12188178"/>
                <a:gd name="connsiteY13-8376" fmla="*/ 4121736 h 4126314"/>
                <a:gd name="connsiteX14-8377" fmla="*/ 0 w 12188178"/>
                <a:gd name="connsiteY14-8378" fmla="*/ 3167152 h 4126314"/>
                <a:gd name="connsiteX15-8379" fmla="*/ 2951217 w 12188178"/>
                <a:gd name="connsiteY15-8380" fmla="*/ 3108256 h 4126314"/>
                <a:gd name="connsiteX16-8381" fmla="*/ 6565000 w 12188178"/>
                <a:gd name="connsiteY16-8382" fmla="*/ 2699604 h 4126314"/>
                <a:gd name="connsiteX17-8383" fmla="*/ 5267155 w 12188178"/>
                <a:gd name="connsiteY17-8384" fmla="*/ 2256551 h 4126314"/>
                <a:gd name="connsiteX18-8385" fmla="*/ 3616294 w 12188178"/>
                <a:gd name="connsiteY18-8386" fmla="*/ 1790884 h 4126314"/>
                <a:gd name="connsiteX19-8387" fmla="*/ 3775152 w 12188178"/>
                <a:gd name="connsiteY19-8388" fmla="*/ 1138234 h 4126314"/>
                <a:gd name="connsiteX20-8389" fmla="*/ 5247547 w 12188178"/>
                <a:gd name="connsiteY20-8390" fmla="*/ 846401 h 4126314"/>
                <a:gd name="connsiteX21-8391" fmla="*/ 6914210 w 12188178"/>
                <a:gd name="connsiteY21-8392" fmla="*/ 838182 h 4126314"/>
                <a:gd name="connsiteX22-8393" fmla="*/ 9726543 w 12188178"/>
                <a:gd name="connsiteY22-8394" fmla="*/ 843878 h 4126314"/>
                <a:gd name="connsiteX23-8395" fmla="*/ 8591706 w 12188178"/>
                <a:gd name="connsiteY23-8396" fmla="*/ 456058 h 4126314"/>
                <a:gd name="connsiteX24-8397" fmla="*/ 8557302 w 12188178"/>
                <a:gd name="connsiteY24-8398" fmla="*/ 151307 h 4126314"/>
                <a:gd name="connsiteX25-8399" fmla="*/ 9363752 w 12188178"/>
                <a:gd name="connsiteY25-8400" fmla="*/ 17594 h 4126314"/>
                <a:gd name="connsiteX26-8401" fmla="*/ 10873701 w 12188178"/>
                <a:gd name="connsiteY26-8402" fmla="*/ 0 h 4126314"/>
                <a:gd name="connsiteX0-8403" fmla="*/ 10873701 w 12188178"/>
                <a:gd name="connsiteY0-8404" fmla="*/ 0 h 4126314"/>
                <a:gd name="connsiteX1-8405" fmla="*/ 12187925 w 12188178"/>
                <a:gd name="connsiteY1-8406" fmla="*/ 35715 h 4126314"/>
                <a:gd name="connsiteX2-8407" fmla="*/ 12184665 w 12188178"/>
                <a:gd name="connsiteY2-8408" fmla="*/ 294191 h 4126314"/>
                <a:gd name="connsiteX3-8409" fmla="*/ 11468422 w 12188178"/>
                <a:gd name="connsiteY3-8410" fmla="*/ 299062 h 4126314"/>
                <a:gd name="connsiteX4-8411" fmla="*/ 9840161 w 12188178"/>
                <a:gd name="connsiteY4-8412" fmla="*/ 373453 h 4126314"/>
                <a:gd name="connsiteX5-8413" fmla="*/ 11177430 w 12188178"/>
                <a:gd name="connsiteY5-8414" fmla="*/ 965712 h 4126314"/>
                <a:gd name="connsiteX6-8415" fmla="*/ 9242658 w 12188178"/>
                <a:gd name="connsiteY6-8416" fmla="*/ 1360274 h 4126314"/>
                <a:gd name="connsiteX7-8417" fmla="*/ 4936759 w 12188178"/>
                <a:gd name="connsiteY7-8418" fmla="*/ 1439775 h 4126314"/>
                <a:gd name="connsiteX8-8419" fmla="*/ 6924200 w 12188178"/>
                <a:gd name="connsiteY8-8420" fmla="*/ 1778655 h 4126314"/>
                <a:gd name="connsiteX9-8421" fmla="*/ 8145138 w 12188178"/>
                <a:gd name="connsiteY9-8422" fmla="*/ 2125271 h 4126314"/>
                <a:gd name="connsiteX10-8423" fmla="*/ 8448507 w 12188178"/>
                <a:gd name="connsiteY10-8424" fmla="*/ 2928092 h 4126314"/>
                <a:gd name="connsiteX11-8425" fmla="*/ 6520392 w 12188178"/>
                <a:gd name="connsiteY11-8426" fmla="*/ 3672497 h 4126314"/>
                <a:gd name="connsiteX12-8427" fmla="*/ 548763 w 12188178"/>
                <a:gd name="connsiteY12-8428" fmla="*/ 4113619 h 4126314"/>
                <a:gd name="connsiteX13-8429" fmla="*/ 0 w 12188178"/>
                <a:gd name="connsiteY13-8430" fmla="*/ 4121736 h 4126314"/>
                <a:gd name="connsiteX14-8431" fmla="*/ 0 w 12188178"/>
                <a:gd name="connsiteY14-8432" fmla="*/ 3167152 h 4126314"/>
                <a:gd name="connsiteX15-8433" fmla="*/ 2951217 w 12188178"/>
                <a:gd name="connsiteY15-8434" fmla="*/ 3108256 h 4126314"/>
                <a:gd name="connsiteX16-8435" fmla="*/ 6565000 w 12188178"/>
                <a:gd name="connsiteY16-8436" fmla="*/ 2699604 h 4126314"/>
                <a:gd name="connsiteX17-8437" fmla="*/ 5251113 w 12188178"/>
                <a:gd name="connsiteY17-8438" fmla="*/ 2295315 h 4126314"/>
                <a:gd name="connsiteX18-8439" fmla="*/ 3616294 w 12188178"/>
                <a:gd name="connsiteY18-8440" fmla="*/ 1790884 h 4126314"/>
                <a:gd name="connsiteX19-8441" fmla="*/ 3775152 w 12188178"/>
                <a:gd name="connsiteY19-8442" fmla="*/ 1138234 h 4126314"/>
                <a:gd name="connsiteX20-8443" fmla="*/ 5247547 w 12188178"/>
                <a:gd name="connsiteY20-8444" fmla="*/ 846401 h 4126314"/>
                <a:gd name="connsiteX21-8445" fmla="*/ 6914210 w 12188178"/>
                <a:gd name="connsiteY21-8446" fmla="*/ 838182 h 4126314"/>
                <a:gd name="connsiteX22-8447" fmla="*/ 9726543 w 12188178"/>
                <a:gd name="connsiteY22-8448" fmla="*/ 843878 h 4126314"/>
                <a:gd name="connsiteX23-8449" fmla="*/ 8591706 w 12188178"/>
                <a:gd name="connsiteY23-8450" fmla="*/ 456058 h 4126314"/>
                <a:gd name="connsiteX24-8451" fmla="*/ 8557302 w 12188178"/>
                <a:gd name="connsiteY24-8452" fmla="*/ 151307 h 4126314"/>
                <a:gd name="connsiteX25-8453" fmla="*/ 9363752 w 12188178"/>
                <a:gd name="connsiteY25-8454" fmla="*/ 17594 h 4126314"/>
                <a:gd name="connsiteX26-8455" fmla="*/ 10873701 w 12188178"/>
                <a:gd name="connsiteY26-8456" fmla="*/ 0 h 4126314"/>
                <a:gd name="connsiteX0-8457" fmla="*/ 10873701 w 12188178"/>
                <a:gd name="connsiteY0-8458" fmla="*/ 0 h 4126314"/>
                <a:gd name="connsiteX1-8459" fmla="*/ 12187925 w 12188178"/>
                <a:gd name="connsiteY1-8460" fmla="*/ 35715 h 4126314"/>
                <a:gd name="connsiteX2-8461" fmla="*/ 12184665 w 12188178"/>
                <a:gd name="connsiteY2-8462" fmla="*/ 294191 h 4126314"/>
                <a:gd name="connsiteX3-8463" fmla="*/ 11468422 w 12188178"/>
                <a:gd name="connsiteY3-8464" fmla="*/ 299062 h 4126314"/>
                <a:gd name="connsiteX4-8465" fmla="*/ 9840161 w 12188178"/>
                <a:gd name="connsiteY4-8466" fmla="*/ 373453 h 4126314"/>
                <a:gd name="connsiteX5-8467" fmla="*/ 11177430 w 12188178"/>
                <a:gd name="connsiteY5-8468" fmla="*/ 965712 h 4126314"/>
                <a:gd name="connsiteX6-8469" fmla="*/ 9242658 w 12188178"/>
                <a:gd name="connsiteY6-8470" fmla="*/ 1360274 h 4126314"/>
                <a:gd name="connsiteX7-8471" fmla="*/ 4936759 w 12188178"/>
                <a:gd name="connsiteY7-8472" fmla="*/ 1439775 h 4126314"/>
                <a:gd name="connsiteX8-8473" fmla="*/ 6924200 w 12188178"/>
                <a:gd name="connsiteY8-8474" fmla="*/ 1778655 h 4126314"/>
                <a:gd name="connsiteX9-8475" fmla="*/ 8145138 w 12188178"/>
                <a:gd name="connsiteY9-8476" fmla="*/ 2125271 h 4126314"/>
                <a:gd name="connsiteX10-8477" fmla="*/ 8448507 w 12188178"/>
                <a:gd name="connsiteY10-8478" fmla="*/ 2928092 h 4126314"/>
                <a:gd name="connsiteX11-8479" fmla="*/ 6520392 w 12188178"/>
                <a:gd name="connsiteY11-8480" fmla="*/ 3672497 h 4126314"/>
                <a:gd name="connsiteX12-8481" fmla="*/ 548763 w 12188178"/>
                <a:gd name="connsiteY12-8482" fmla="*/ 4113619 h 4126314"/>
                <a:gd name="connsiteX13-8483" fmla="*/ 0 w 12188178"/>
                <a:gd name="connsiteY13-8484" fmla="*/ 4121736 h 4126314"/>
                <a:gd name="connsiteX14-8485" fmla="*/ 0 w 12188178"/>
                <a:gd name="connsiteY14-8486" fmla="*/ 3167152 h 4126314"/>
                <a:gd name="connsiteX15-8487" fmla="*/ 2951217 w 12188178"/>
                <a:gd name="connsiteY15-8488" fmla="*/ 3108256 h 4126314"/>
                <a:gd name="connsiteX16-8489" fmla="*/ 6565000 w 12188178"/>
                <a:gd name="connsiteY16-8490" fmla="*/ 2699604 h 4126314"/>
                <a:gd name="connsiteX17-8491" fmla="*/ 5251113 w 12188178"/>
                <a:gd name="connsiteY17-8492" fmla="*/ 2295315 h 4126314"/>
                <a:gd name="connsiteX18-8493" fmla="*/ 3616294 w 12188178"/>
                <a:gd name="connsiteY18-8494" fmla="*/ 1790884 h 4126314"/>
                <a:gd name="connsiteX19-8495" fmla="*/ 3775152 w 12188178"/>
                <a:gd name="connsiteY19-8496" fmla="*/ 1138234 h 4126314"/>
                <a:gd name="connsiteX20-8497" fmla="*/ 5247547 w 12188178"/>
                <a:gd name="connsiteY20-8498" fmla="*/ 846401 h 4126314"/>
                <a:gd name="connsiteX21-8499" fmla="*/ 6914210 w 12188178"/>
                <a:gd name="connsiteY21-8500" fmla="*/ 838182 h 4126314"/>
                <a:gd name="connsiteX22-8501" fmla="*/ 9726543 w 12188178"/>
                <a:gd name="connsiteY22-8502" fmla="*/ 843878 h 4126314"/>
                <a:gd name="connsiteX23-8503" fmla="*/ 8591706 w 12188178"/>
                <a:gd name="connsiteY23-8504" fmla="*/ 456058 h 4126314"/>
                <a:gd name="connsiteX24-8505" fmla="*/ 8557302 w 12188178"/>
                <a:gd name="connsiteY24-8506" fmla="*/ 151307 h 4126314"/>
                <a:gd name="connsiteX25-8507" fmla="*/ 9363752 w 12188178"/>
                <a:gd name="connsiteY25-8508" fmla="*/ 17594 h 4126314"/>
                <a:gd name="connsiteX26-8509" fmla="*/ 10873701 w 12188178"/>
                <a:gd name="connsiteY26-8510" fmla="*/ 0 h 41263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12188178" h="4126314">
                  <a:moveTo>
                    <a:pt x="10873701" y="0"/>
                  </a:moveTo>
                  <a:lnTo>
                    <a:pt x="12187925" y="35715"/>
                  </a:lnTo>
                  <a:cubicBezTo>
                    <a:pt x="12189511" y="137916"/>
                    <a:pt x="12183078" y="191990"/>
                    <a:pt x="12184665" y="294191"/>
                  </a:cubicBezTo>
                  <a:cubicBezTo>
                    <a:pt x="12164909" y="296901"/>
                    <a:pt x="11859173" y="285852"/>
                    <a:pt x="11468422" y="299062"/>
                  </a:cubicBezTo>
                  <a:cubicBezTo>
                    <a:pt x="11077671" y="312272"/>
                    <a:pt x="9888660" y="262345"/>
                    <a:pt x="9840161" y="373453"/>
                  </a:cubicBezTo>
                  <a:cubicBezTo>
                    <a:pt x="9791662" y="484561"/>
                    <a:pt x="11268993" y="672029"/>
                    <a:pt x="11177430" y="965712"/>
                  </a:cubicBezTo>
                  <a:cubicBezTo>
                    <a:pt x="11085867" y="1259395"/>
                    <a:pt x="10282770" y="1281264"/>
                    <a:pt x="9242658" y="1360274"/>
                  </a:cubicBezTo>
                  <a:cubicBezTo>
                    <a:pt x="8202546" y="1439284"/>
                    <a:pt x="5323169" y="1370045"/>
                    <a:pt x="4936759" y="1439775"/>
                  </a:cubicBezTo>
                  <a:cubicBezTo>
                    <a:pt x="4550349" y="1509505"/>
                    <a:pt x="6301239" y="1709630"/>
                    <a:pt x="6924200" y="1778655"/>
                  </a:cubicBezTo>
                  <a:cubicBezTo>
                    <a:pt x="7547161" y="1847680"/>
                    <a:pt x="7891087" y="1933698"/>
                    <a:pt x="8145138" y="2125271"/>
                  </a:cubicBezTo>
                  <a:cubicBezTo>
                    <a:pt x="8399189" y="2316844"/>
                    <a:pt x="8582941" y="2686264"/>
                    <a:pt x="8448507" y="2928092"/>
                  </a:cubicBezTo>
                  <a:cubicBezTo>
                    <a:pt x="8314073" y="3169920"/>
                    <a:pt x="7837016" y="3474909"/>
                    <a:pt x="6520392" y="3672497"/>
                  </a:cubicBezTo>
                  <a:cubicBezTo>
                    <a:pt x="5203768" y="3870085"/>
                    <a:pt x="1966480" y="4194505"/>
                    <a:pt x="548763" y="4113619"/>
                  </a:cubicBezTo>
                  <a:lnTo>
                    <a:pt x="0" y="4121736"/>
                  </a:lnTo>
                  <a:lnTo>
                    <a:pt x="0" y="3167152"/>
                  </a:lnTo>
                  <a:lnTo>
                    <a:pt x="2951217" y="3108256"/>
                  </a:lnTo>
                  <a:cubicBezTo>
                    <a:pt x="4045384" y="3030331"/>
                    <a:pt x="6181684" y="2835094"/>
                    <a:pt x="6565000" y="2699604"/>
                  </a:cubicBezTo>
                  <a:cubicBezTo>
                    <a:pt x="6948316" y="2564114"/>
                    <a:pt x="5766627" y="2388623"/>
                    <a:pt x="5251113" y="2295315"/>
                  </a:cubicBezTo>
                  <a:cubicBezTo>
                    <a:pt x="4735599" y="2202007"/>
                    <a:pt x="3862287" y="1983731"/>
                    <a:pt x="3616294" y="1790884"/>
                  </a:cubicBezTo>
                  <a:cubicBezTo>
                    <a:pt x="3370301" y="1598037"/>
                    <a:pt x="3503277" y="1295648"/>
                    <a:pt x="3775152" y="1138234"/>
                  </a:cubicBezTo>
                  <a:cubicBezTo>
                    <a:pt x="4047027" y="980820"/>
                    <a:pt x="4724371" y="896410"/>
                    <a:pt x="5247547" y="846401"/>
                  </a:cubicBezTo>
                  <a:cubicBezTo>
                    <a:pt x="5770723" y="796392"/>
                    <a:pt x="6167711" y="838603"/>
                    <a:pt x="6914210" y="838182"/>
                  </a:cubicBezTo>
                  <a:cubicBezTo>
                    <a:pt x="7660709" y="837762"/>
                    <a:pt x="9446960" y="907565"/>
                    <a:pt x="9726543" y="843878"/>
                  </a:cubicBezTo>
                  <a:cubicBezTo>
                    <a:pt x="10006126" y="780191"/>
                    <a:pt x="8802622" y="565026"/>
                    <a:pt x="8591706" y="456058"/>
                  </a:cubicBezTo>
                  <a:cubicBezTo>
                    <a:pt x="8380790" y="347090"/>
                    <a:pt x="8440659" y="233706"/>
                    <a:pt x="8557302" y="151307"/>
                  </a:cubicBezTo>
                  <a:cubicBezTo>
                    <a:pt x="8673945" y="68908"/>
                    <a:pt x="8856656" y="43599"/>
                    <a:pt x="9363752" y="17594"/>
                  </a:cubicBezTo>
                  <a:cubicBezTo>
                    <a:pt x="9680687" y="1341"/>
                    <a:pt x="10350037" y="1163"/>
                    <a:pt x="10873701" y="0"/>
                  </a:cubicBez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dirty="0"/>
            </a:p>
          </p:txBody>
        </p:sp>
        <p:sp>
          <p:nvSpPr>
            <p:cNvPr id="20" name="任意多边形: 形状 19"/>
            <p:cNvSpPr/>
            <p:nvPr/>
          </p:nvSpPr>
          <p:spPr>
            <a:xfrm flipH="1">
              <a:off x="-576295" y="1900989"/>
              <a:ext cx="12750352" cy="4619757"/>
            </a:xfrm>
            <a:custGeom>
              <a:avLst/>
              <a:gdLst>
                <a:gd name="connsiteX0" fmla="*/ 13908 w 8903040"/>
                <a:gd name="connsiteY0" fmla="*/ 11 h 5252498"/>
                <a:gd name="connsiteX1" fmla="*/ 582360 w 8903040"/>
                <a:gd name="connsiteY1" fmla="*/ 6202 h 5252498"/>
                <a:gd name="connsiteX2" fmla="*/ 1150526 w 8903040"/>
                <a:gd name="connsiteY2" fmla="*/ 25442 h 5252498"/>
                <a:gd name="connsiteX3" fmla="*/ 1718121 w 8903040"/>
                <a:gd name="connsiteY3" fmla="*/ 65447 h 5252498"/>
                <a:gd name="connsiteX4" fmla="*/ 2001108 w 8903040"/>
                <a:gd name="connsiteY4" fmla="*/ 102023 h 5252498"/>
                <a:gd name="connsiteX5" fmla="*/ 2141888 w 8903040"/>
                <a:gd name="connsiteY5" fmla="*/ 130598 h 5252498"/>
                <a:gd name="connsiteX6" fmla="*/ 2211802 w 8903040"/>
                <a:gd name="connsiteY6" fmla="*/ 150601 h 5252498"/>
                <a:gd name="connsiteX7" fmla="*/ 2280858 w 8903040"/>
                <a:gd name="connsiteY7" fmla="*/ 179557 h 5252498"/>
                <a:gd name="connsiteX8" fmla="*/ 2314195 w 8903040"/>
                <a:gd name="connsiteY8" fmla="*/ 202512 h 5252498"/>
                <a:gd name="connsiteX9" fmla="*/ 2340389 w 8903040"/>
                <a:gd name="connsiteY9" fmla="*/ 242993 h 5252498"/>
                <a:gd name="connsiteX10" fmla="*/ 2342103 w 8903040"/>
                <a:gd name="connsiteY10" fmla="*/ 256900 h 5252498"/>
                <a:gd name="connsiteX11" fmla="*/ 2341723 w 8903040"/>
                <a:gd name="connsiteY11" fmla="*/ 267568 h 5252498"/>
                <a:gd name="connsiteX12" fmla="*/ 2338579 w 8903040"/>
                <a:gd name="connsiteY12" fmla="*/ 288428 h 5252498"/>
                <a:gd name="connsiteX13" fmla="*/ 2324482 w 8903040"/>
                <a:gd name="connsiteY13" fmla="*/ 327004 h 5252498"/>
                <a:gd name="connsiteX14" fmla="*/ 2278000 w 8903040"/>
                <a:gd name="connsiteY14" fmla="*/ 389202 h 5252498"/>
                <a:gd name="connsiteX15" fmla="*/ 2221517 w 8903040"/>
                <a:gd name="connsiteY15" fmla="*/ 437684 h 5252498"/>
                <a:gd name="connsiteX16" fmla="*/ 2098454 w 8903040"/>
                <a:gd name="connsiteY16" fmla="*/ 514646 h 5252498"/>
                <a:gd name="connsiteX17" fmla="*/ 1970438 w 8903040"/>
                <a:gd name="connsiteY17" fmla="*/ 579131 h 5252498"/>
                <a:gd name="connsiteX18" fmla="*/ 1455802 w 8903040"/>
                <a:gd name="connsiteY18" fmla="*/ 816970 h 5252498"/>
                <a:gd name="connsiteX19" fmla="*/ 1334930 w 8903040"/>
                <a:gd name="connsiteY19" fmla="*/ 886979 h 5252498"/>
                <a:gd name="connsiteX20" fmla="*/ 1226535 w 8903040"/>
                <a:gd name="connsiteY20" fmla="*/ 970513 h 5252498"/>
                <a:gd name="connsiteX21" fmla="*/ 1153098 w 8903040"/>
                <a:gd name="connsiteY21" fmla="*/ 1075669 h 5252498"/>
                <a:gd name="connsiteX22" fmla="*/ 1144620 w 8903040"/>
                <a:gd name="connsiteY22" fmla="*/ 1135105 h 5252498"/>
                <a:gd name="connsiteX23" fmla="*/ 1146240 w 8903040"/>
                <a:gd name="connsiteY23" fmla="*/ 1150154 h 5252498"/>
                <a:gd name="connsiteX24" fmla="*/ 1149288 w 8903040"/>
                <a:gd name="connsiteY24" fmla="*/ 1161489 h 5252498"/>
                <a:gd name="connsiteX25" fmla="*/ 1163099 w 8903040"/>
                <a:gd name="connsiteY25" fmla="*/ 1182539 h 5252498"/>
                <a:gd name="connsiteX26" fmla="*/ 1213010 w 8903040"/>
                <a:gd name="connsiteY26" fmla="*/ 1217115 h 5252498"/>
                <a:gd name="connsiteX27" fmla="*/ 1275208 w 8903040"/>
                <a:gd name="connsiteY27" fmla="*/ 1241404 h 5252498"/>
                <a:gd name="connsiteX28" fmla="*/ 1409796 w 8903040"/>
                <a:gd name="connsiteY28" fmla="*/ 1272646 h 5252498"/>
                <a:gd name="connsiteX29" fmla="*/ 1689165 w 8903040"/>
                <a:gd name="connsiteY29" fmla="*/ 1303983 h 5252498"/>
                <a:gd name="connsiteX30" fmla="*/ 2255045 w 8903040"/>
                <a:gd name="connsiteY30" fmla="*/ 1322557 h 5252498"/>
                <a:gd name="connsiteX31" fmla="*/ 2822640 w 8903040"/>
                <a:gd name="connsiteY31" fmla="*/ 1321700 h 5252498"/>
                <a:gd name="connsiteX32" fmla="*/ 3959639 w 8903040"/>
                <a:gd name="connsiteY32" fmla="*/ 1319795 h 5252498"/>
                <a:gd name="connsiteX33" fmla="*/ 4528948 w 8903040"/>
                <a:gd name="connsiteY33" fmla="*/ 1339416 h 5252498"/>
                <a:gd name="connsiteX34" fmla="*/ 5097781 w 8903040"/>
                <a:gd name="connsiteY34" fmla="*/ 1398471 h 5252498"/>
                <a:gd name="connsiteX35" fmla="*/ 5379626 w 8903040"/>
                <a:gd name="connsiteY35" fmla="*/ 1462098 h 5252498"/>
                <a:gd name="connsiteX36" fmla="*/ 5517548 w 8903040"/>
                <a:gd name="connsiteY36" fmla="*/ 1513247 h 5252498"/>
                <a:gd name="connsiteX37" fmla="*/ 5647850 w 8903040"/>
                <a:gd name="connsiteY37" fmla="*/ 1591067 h 5252498"/>
                <a:gd name="connsiteX38" fmla="*/ 5745577 w 8903040"/>
                <a:gd name="connsiteY38" fmla="*/ 1719845 h 5252498"/>
                <a:gd name="connsiteX39" fmla="*/ 5761103 w 8903040"/>
                <a:gd name="connsiteY39" fmla="*/ 1802807 h 5252498"/>
                <a:gd name="connsiteX40" fmla="*/ 5754911 w 8903040"/>
                <a:gd name="connsiteY40" fmla="*/ 1881103 h 5252498"/>
                <a:gd name="connsiteX41" fmla="*/ 5701095 w 8903040"/>
                <a:gd name="connsiteY41" fmla="*/ 2027502 h 5252498"/>
                <a:gd name="connsiteX42" fmla="*/ 5605940 w 8903040"/>
                <a:gd name="connsiteY42" fmla="*/ 2146946 h 5252498"/>
                <a:gd name="connsiteX43" fmla="*/ 5364481 w 8903040"/>
                <a:gd name="connsiteY43" fmla="*/ 2316300 h 5252498"/>
                <a:gd name="connsiteX44" fmla="*/ 5100925 w 8903040"/>
                <a:gd name="connsiteY44" fmla="*/ 2434982 h 5252498"/>
                <a:gd name="connsiteX45" fmla="*/ 4558571 w 8903040"/>
                <a:gd name="connsiteY45" fmla="*/ 2614814 h 5252498"/>
                <a:gd name="connsiteX46" fmla="*/ 4018218 w 8903040"/>
                <a:gd name="connsiteY46" fmla="*/ 2784168 h 5252498"/>
                <a:gd name="connsiteX47" fmla="*/ 3756280 w 8903040"/>
                <a:gd name="connsiteY47" fmla="*/ 2884466 h 5252498"/>
                <a:gd name="connsiteX48" fmla="*/ 3510631 w 8903040"/>
                <a:gd name="connsiteY48" fmla="*/ 3010958 h 5252498"/>
                <a:gd name="connsiteX49" fmla="*/ 3310224 w 8903040"/>
                <a:gd name="connsiteY49" fmla="*/ 3184885 h 5252498"/>
                <a:gd name="connsiteX50" fmla="*/ 3227357 w 8903040"/>
                <a:gd name="connsiteY50" fmla="*/ 3418247 h 5252498"/>
                <a:gd name="connsiteX51" fmla="*/ 3280316 w 8903040"/>
                <a:gd name="connsiteY51" fmla="*/ 3674089 h 5252498"/>
                <a:gd name="connsiteX52" fmla="*/ 3426525 w 8903040"/>
                <a:gd name="connsiteY52" fmla="*/ 3896688 h 5252498"/>
                <a:gd name="connsiteX53" fmla="*/ 3630264 w 8903040"/>
                <a:gd name="connsiteY53" fmla="*/ 4078330 h 5252498"/>
                <a:gd name="connsiteX54" fmla="*/ 3744564 w 8903040"/>
                <a:gd name="connsiteY54" fmla="*/ 4156054 h 5252498"/>
                <a:gd name="connsiteX55" fmla="*/ 3864294 w 8903040"/>
                <a:gd name="connsiteY55" fmla="*/ 4226539 h 5252498"/>
                <a:gd name="connsiteX56" fmla="*/ 4114897 w 8903040"/>
                <a:gd name="connsiteY56" fmla="*/ 4349697 h 5252498"/>
                <a:gd name="connsiteX57" fmla="*/ 4375215 w 8903040"/>
                <a:gd name="connsiteY57" fmla="*/ 4454091 h 5252498"/>
                <a:gd name="connsiteX58" fmla="*/ 4912520 w 8903040"/>
                <a:gd name="connsiteY58" fmla="*/ 4622398 h 5252498"/>
                <a:gd name="connsiteX59" fmla="*/ 5462017 w 8903040"/>
                <a:gd name="connsiteY59" fmla="*/ 4752414 h 5252498"/>
                <a:gd name="connsiteX60" fmla="*/ 6578252 w 8903040"/>
                <a:gd name="connsiteY60" fmla="*/ 4937390 h 5252498"/>
                <a:gd name="connsiteX61" fmla="*/ 7705059 w 8903040"/>
                <a:gd name="connsiteY61" fmla="*/ 5053786 h 5252498"/>
                <a:gd name="connsiteX62" fmla="*/ 8270369 w 8903040"/>
                <a:gd name="connsiteY62" fmla="*/ 5091695 h 5252498"/>
                <a:gd name="connsiteX63" fmla="*/ 8835582 w 8903040"/>
                <a:gd name="connsiteY63" fmla="*/ 5115507 h 5252498"/>
                <a:gd name="connsiteX64" fmla="*/ 8836248 w 8903040"/>
                <a:gd name="connsiteY64" fmla="*/ 5115507 h 5252498"/>
                <a:gd name="connsiteX65" fmla="*/ 8903019 w 8903040"/>
                <a:gd name="connsiteY65" fmla="*/ 5185707 h 5252498"/>
                <a:gd name="connsiteX66" fmla="*/ 8832819 w 8903040"/>
                <a:gd name="connsiteY66" fmla="*/ 5252477 h 5252498"/>
                <a:gd name="connsiteX67" fmla="*/ 8832438 w 8903040"/>
                <a:gd name="connsiteY67" fmla="*/ 5252477 h 5252498"/>
                <a:gd name="connsiteX68" fmla="*/ 8262653 w 8903040"/>
                <a:gd name="connsiteY68" fmla="*/ 5225045 h 5252498"/>
                <a:gd name="connsiteX69" fmla="*/ 7694582 w 8903040"/>
                <a:gd name="connsiteY69" fmla="*/ 5183516 h 5252498"/>
                <a:gd name="connsiteX70" fmla="*/ 6561964 w 8903040"/>
                <a:gd name="connsiteY70" fmla="*/ 5059691 h 5252498"/>
                <a:gd name="connsiteX71" fmla="*/ 5438014 w 8903040"/>
                <a:gd name="connsiteY71" fmla="*/ 4866429 h 5252498"/>
                <a:gd name="connsiteX72" fmla="*/ 4882802 w 8903040"/>
                <a:gd name="connsiteY72" fmla="*/ 4731555 h 5252498"/>
                <a:gd name="connsiteX73" fmla="*/ 4337210 w 8903040"/>
                <a:gd name="connsiteY73" fmla="*/ 4557057 h 5252498"/>
                <a:gd name="connsiteX74" fmla="*/ 4070986 w 8903040"/>
                <a:gd name="connsiteY74" fmla="*/ 4448472 h 5252498"/>
                <a:gd name="connsiteX75" fmla="*/ 3812668 w 8903040"/>
                <a:gd name="connsiteY75" fmla="*/ 4319598 h 5252498"/>
                <a:gd name="connsiteX76" fmla="*/ 3688081 w 8903040"/>
                <a:gd name="connsiteY76" fmla="*/ 4245208 h 5252498"/>
                <a:gd name="connsiteX77" fmla="*/ 3568066 w 8903040"/>
                <a:gd name="connsiteY77" fmla="*/ 4162531 h 5252498"/>
                <a:gd name="connsiteX78" fmla="*/ 3349848 w 8903040"/>
                <a:gd name="connsiteY78" fmla="*/ 3965363 h 5252498"/>
                <a:gd name="connsiteX79" fmla="*/ 3187352 w 8903040"/>
                <a:gd name="connsiteY79" fmla="*/ 3714094 h 5252498"/>
                <a:gd name="connsiteX80" fmla="*/ 3127916 w 8903040"/>
                <a:gd name="connsiteY80" fmla="*/ 3417295 h 5252498"/>
                <a:gd name="connsiteX81" fmla="*/ 3156300 w 8903040"/>
                <a:gd name="connsiteY81" fmla="*/ 3261847 h 5252498"/>
                <a:gd name="connsiteX82" fmla="*/ 3232691 w 8903040"/>
                <a:gd name="connsiteY82" fmla="*/ 3125354 h 5252498"/>
                <a:gd name="connsiteX83" fmla="*/ 3459576 w 8903040"/>
                <a:gd name="connsiteY83" fmla="*/ 2929424 h 5252498"/>
                <a:gd name="connsiteX84" fmla="*/ 3719133 w 8903040"/>
                <a:gd name="connsiteY84" fmla="*/ 2797408 h 5252498"/>
                <a:gd name="connsiteX85" fmla="*/ 3988214 w 8903040"/>
                <a:gd name="connsiteY85" fmla="*/ 2696062 h 5252498"/>
                <a:gd name="connsiteX86" fmla="*/ 4532949 w 8903040"/>
                <a:gd name="connsiteY86" fmla="*/ 2528708 h 5252498"/>
                <a:gd name="connsiteX87" fmla="*/ 5069873 w 8903040"/>
                <a:gd name="connsiteY87" fmla="*/ 2354210 h 5252498"/>
                <a:gd name="connsiteX88" fmla="*/ 5324667 w 8903040"/>
                <a:gd name="connsiteY88" fmla="*/ 2241243 h 5252498"/>
                <a:gd name="connsiteX89" fmla="*/ 5547933 w 8903040"/>
                <a:gd name="connsiteY89" fmla="*/ 2087033 h 5252498"/>
                <a:gd name="connsiteX90" fmla="*/ 5629943 w 8903040"/>
                <a:gd name="connsiteY90" fmla="*/ 1985592 h 5252498"/>
                <a:gd name="connsiteX91" fmla="*/ 5674329 w 8903040"/>
                <a:gd name="connsiteY91" fmla="*/ 1867196 h 5252498"/>
                <a:gd name="connsiteX92" fmla="*/ 5679663 w 8903040"/>
                <a:gd name="connsiteY92" fmla="*/ 1804141 h 5252498"/>
                <a:gd name="connsiteX93" fmla="*/ 5669567 w 8903040"/>
                <a:gd name="connsiteY93" fmla="*/ 1748134 h 5252498"/>
                <a:gd name="connsiteX94" fmla="*/ 5597272 w 8903040"/>
                <a:gd name="connsiteY94" fmla="*/ 1653551 h 5252498"/>
                <a:gd name="connsiteX95" fmla="*/ 5484592 w 8903040"/>
                <a:gd name="connsiteY95" fmla="*/ 1585733 h 5252498"/>
                <a:gd name="connsiteX96" fmla="*/ 5356576 w 8903040"/>
                <a:gd name="connsiteY96" fmla="*/ 1537536 h 5252498"/>
                <a:gd name="connsiteX97" fmla="*/ 5085018 w 8903040"/>
                <a:gd name="connsiteY97" fmla="*/ 1474671 h 5252498"/>
                <a:gd name="connsiteX98" fmla="*/ 4524567 w 8903040"/>
                <a:gd name="connsiteY98" fmla="*/ 1413330 h 5252498"/>
                <a:gd name="connsiteX99" fmla="*/ 3958591 w 8903040"/>
                <a:gd name="connsiteY99" fmla="*/ 1390661 h 5252498"/>
                <a:gd name="connsiteX100" fmla="*/ 2823211 w 8903040"/>
                <a:gd name="connsiteY100" fmla="*/ 1386089 h 5252498"/>
                <a:gd name="connsiteX101" fmla="*/ 2254664 w 8903040"/>
                <a:gd name="connsiteY101" fmla="*/ 1383707 h 5252498"/>
                <a:gd name="connsiteX102" fmla="*/ 1685259 w 8903040"/>
                <a:gd name="connsiteY102" fmla="*/ 1361705 h 5252498"/>
                <a:gd name="connsiteX103" fmla="*/ 1400462 w 8903040"/>
                <a:gd name="connsiteY103" fmla="*/ 1327986 h 5252498"/>
                <a:gd name="connsiteX104" fmla="*/ 1258730 w 8903040"/>
                <a:gd name="connsiteY104" fmla="*/ 1294172 h 5252498"/>
                <a:gd name="connsiteX105" fmla="*/ 1188912 w 8903040"/>
                <a:gd name="connsiteY105" fmla="*/ 1266359 h 5252498"/>
                <a:gd name="connsiteX106" fmla="*/ 1123380 w 8903040"/>
                <a:gd name="connsiteY106" fmla="*/ 1219592 h 5252498"/>
                <a:gd name="connsiteX107" fmla="*/ 1098996 w 8903040"/>
                <a:gd name="connsiteY107" fmla="*/ 1181301 h 5252498"/>
                <a:gd name="connsiteX108" fmla="*/ 1092995 w 8903040"/>
                <a:gd name="connsiteY108" fmla="*/ 1158441 h 5252498"/>
                <a:gd name="connsiteX109" fmla="*/ 1090899 w 8903040"/>
                <a:gd name="connsiteY109" fmla="*/ 1138153 h 5252498"/>
                <a:gd name="connsiteX110" fmla="*/ 1102806 w 8903040"/>
                <a:gd name="connsiteY110" fmla="*/ 1057952 h 5252498"/>
                <a:gd name="connsiteX111" fmla="*/ 1190436 w 8903040"/>
                <a:gd name="connsiteY111" fmla="*/ 932318 h 5252498"/>
                <a:gd name="connsiteX112" fmla="*/ 1307212 w 8903040"/>
                <a:gd name="connsiteY112" fmla="*/ 843354 h 5252498"/>
                <a:gd name="connsiteX113" fmla="*/ 1432466 w 8903040"/>
                <a:gd name="connsiteY113" fmla="*/ 771821 h 5252498"/>
                <a:gd name="connsiteX114" fmla="*/ 1950531 w 8903040"/>
                <a:gd name="connsiteY114" fmla="*/ 536078 h 5252498"/>
                <a:gd name="connsiteX115" fmla="*/ 2076546 w 8903040"/>
                <a:gd name="connsiteY115" fmla="*/ 473594 h 5252498"/>
                <a:gd name="connsiteX116" fmla="*/ 2194561 w 8903040"/>
                <a:gd name="connsiteY116" fmla="*/ 400823 h 5252498"/>
                <a:gd name="connsiteX117" fmla="*/ 2245996 w 8903040"/>
                <a:gd name="connsiteY117" fmla="*/ 357293 h 5252498"/>
                <a:gd name="connsiteX118" fmla="*/ 2284668 w 8903040"/>
                <a:gd name="connsiteY118" fmla="*/ 306525 h 5252498"/>
                <a:gd name="connsiteX119" fmla="*/ 2295145 w 8903040"/>
                <a:gd name="connsiteY119" fmla="*/ 278712 h 5252498"/>
                <a:gd name="connsiteX120" fmla="*/ 2297336 w 8903040"/>
                <a:gd name="connsiteY120" fmla="*/ 264425 h 5252498"/>
                <a:gd name="connsiteX121" fmla="*/ 2297622 w 8903040"/>
                <a:gd name="connsiteY121" fmla="*/ 257376 h 5252498"/>
                <a:gd name="connsiteX122" fmla="*/ 2297145 w 8903040"/>
                <a:gd name="connsiteY122" fmla="*/ 253661 h 5252498"/>
                <a:gd name="connsiteX123" fmla="*/ 2284763 w 8903040"/>
                <a:gd name="connsiteY123" fmla="*/ 235850 h 5252498"/>
                <a:gd name="connsiteX124" fmla="*/ 2259807 w 8903040"/>
                <a:gd name="connsiteY124" fmla="*/ 218609 h 5252498"/>
                <a:gd name="connsiteX125" fmla="*/ 2198181 w 8903040"/>
                <a:gd name="connsiteY125" fmla="*/ 192320 h 5252498"/>
                <a:gd name="connsiteX126" fmla="*/ 2131696 w 8903040"/>
                <a:gd name="connsiteY126" fmla="*/ 172794 h 5252498"/>
                <a:gd name="connsiteX127" fmla="*/ 1994346 w 8903040"/>
                <a:gd name="connsiteY127" fmla="*/ 143933 h 5252498"/>
                <a:gd name="connsiteX128" fmla="*/ 1714311 w 8903040"/>
                <a:gd name="connsiteY128" fmla="*/ 105643 h 5252498"/>
                <a:gd name="connsiteX129" fmla="*/ 1149002 w 8903040"/>
                <a:gd name="connsiteY129" fmla="*/ 61733 h 5252498"/>
                <a:gd name="connsiteX130" fmla="*/ 581883 w 8903040"/>
                <a:gd name="connsiteY130" fmla="*/ 38396 h 5252498"/>
                <a:gd name="connsiteX131" fmla="*/ 13908 w 8903040"/>
                <a:gd name="connsiteY131" fmla="*/ 27919 h 5252498"/>
                <a:gd name="connsiteX132" fmla="*/ 13812 w 8903040"/>
                <a:gd name="connsiteY132" fmla="*/ 27919 h 5252498"/>
                <a:gd name="connsiteX133" fmla="*/ 1 w 8903040"/>
                <a:gd name="connsiteY133" fmla="*/ 13822 h 5252498"/>
                <a:gd name="connsiteX134" fmla="*/ 13908 w 8903040"/>
                <a:gd name="connsiteY134" fmla="*/ 11 h 525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8903040" h="5252498">
                  <a:moveTo>
                    <a:pt x="13908" y="11"/>
                  </a:moveTo>
                  <a:cubicBezTo>
                    <a:pt x="203455" y="-180"/>
                    <a:pt x="392907" y="2201"/>
                    <a:pt x="582360" y="6202"/>
                  </a:cubicBezTo>
                  <a:cubicBezTo>
                    <a:pt x="771812" y="10298"/>
                    <a:pt x="961264" y="16394"/>
                    <a:pt x="1150526" y="25442"/>
                  </a:cubicBezTo>
                  <a:cubicBezTo>
                    <a:pt x="1339883" y="34682"/>
                    <a:pt x="1529145" y="46493"/>
                    <a:pt x="1718121" y="65447"/>
                  </a:cubicBezTo>
                  <a:cubicBezTo>
                    <a:pt x="1812609" y="75068"/>
                    <a:pt x="1907001" y="86307"/>
                    <a:pt x="2001108" y="102023"/>
                  </a:cubicBezTo>
                  <a:cubicBezTo>
                    <a:pt x="2048162" y="109929"/>
                    <a:pt x="2095120" y="118978"/>
                    <a:pt x="2141888" y="130598"/>
                  </a:cubicBezTo>
                  <a:cubicBezTo>
                    <a:pt x="2165224" y="136409"/>
                    <a:pt x="2188560" y="142886"/>
                    <a:pt x="2211802" y="150601"/>
                  </a:cubicBezTo>
                  <a:cubicBezTo>
                    <a:pt x="2234947" y="158411"/>
                    <a:pt x="2258093" y="167270"/>
                    <a:pt x="2280858" y="179557"/>
                  </a:cubicBezTo>
                  <a:cubicBezTo>
                    <a:pt x="2292192" y="185843"/>
                    <a:pt x="2303432" y="192892"/>
                    <a:pt x="2314195" y="202512"/>
                  </a:cubicBezTo>
                  <a:cubicBezTo>
                    <a:pt x="2324673" y="212037"/>
                    <a:pt x="2335722" y="224705"/>
                    <a:pt x="2340389" y="242993"/>
                  </a:cubicBezTo>
                  <a:cubicBezTo>
                    <a:pt x="2341437" y="247470"/>
                    <a:pt x="2342103" y="252233"/>
                    <a:pt x="2342103" y="256900"/>
                  </a:cubicBezTo>
                  <a:cubicBezTo>
                    <a:pt x="2342008" y="260615"/>
                    <a:pt x="2342008" y="264044"/>
                    <a:pt x="2341723" y="267568"/>
                  </a:cubicBezTo>
                  <a:cubicBezTo>
                    <a:pt x="2341151" y="274616"/>
                    <a:pt x="2340198" y="281570"/>
                    <a:pt x="2338579" y="288428"/>
                  </a:cubicBezTo>
                  <a:cubicBezTo>
                    <a:pt x="2335531" y="302048"/>
                    <a:pt x="2330578" y="315002"/>
                    <a:pt x="2324482" y="327004"/>
                  </a:cubicBezTo>
                  <a:cubicBezTo>
                    <a:pt x="2312195" y="351007"/>
                    <a:pt x="2295717" y="371200"/>
                    <a:pt x="2278000" y="389202"/>
                  </a:cubicBezTo>
                  <a:cubicBezTo>
                    <a:pt x="2260284" y="407204"/>
                    <a:pt x="2241138" y="423111"/>
                    <a:pt x="2221517" y="437684"/>
                  </a:cubicBezTo>
                  <a:cubicBezTo>
                    <a:pt x="2182083" y="466926"/>
                    <a:pt x="2140554" y="491596"/>
                    <a:pt x="2098454" y="514646"/>
                  </a:cubicBezTo>
                  <a:cubicBezTo>
                    <a:pt x="2056258" y="537602"/>
                    <a:pt x="2013491" y="558747"/>
                    <a:pt x="1970438" y="579131"/>
                  </a:cubicBezTo>
                  <a:cubicBezTo>
                    <a:pt x="1798321" y="660379"/>
                    <a:pt x="1621918" y="729911"/>
                    <a:pt x="1455802" y="816970"/>
                  </a:cubicBezTo>
                  <a:cubicBezTo>
                    <a:pt x="1414368" y="838782"/>
                    <a:pt x="1373792" y="861833"/>
                    <a:pt x="1334930" y="886979"/>
                  </a:cubicBezTo>
                  <a:cubicBezTo>
                    <a:pt x="1296163" y="912125"/>
                    <a:pt x="1259016" y="939461"/>
                    <a:pt x="1226535" y="970513"/>
                  </a:cubicBezTo>
                  <a:cubicBezTo>
                    <a:pt x="1194246" y="1001469"/>
                    <a:pt x="1166623" y="1036712"/>
                    <a:pt x="1153098" y="1075669"/>
                  </a:cubicBezTo>
                  <a:cubicBezTo>
                    <a:pt x="1146335" y="1095005"/>
                    <a:pt x="1143382" y="1115102"/>
                    <a:pt x="1144620" y="1135105"/>
                  </a:cubicBezTo>
                  <a:cubicBezTo>
                    <a:pt x="1145001" y="1140153"/>
                    <a:pt x="1145478" y="1145106"/>
                    <a:pt x="1146240" y="1150154"/>
                  </a:cubicBezTo>
                  <a:cubicBezTo>
                    <a:pt x="1146906" y="1154345"/>
                    <a:pt x="1147859" y="1157774"/>
                    <a:pt x="1149288" y="1161489"/>
                  </a:cubicBezTo>
                  <a:cubicBezTo>
                    <a:pt x="1152240" y="1168728"/>
                    <a:pt x="1156908" y="1175872"/>
                    <a:pt x="1163099" y="1182539"/>
                  </a:cubicBezTo>
                  <a:cubicBezTo>
                    <a:pt x="1175672" y="1196065"/>
                    <a:pt x="1193674" y="1207590"/>
                    <a:pt x="1213010" y="1217115"/>
                  </a:cubicBezTo>
                  <a:cubicBezTo>
                    <a:pt x="1232441" y="1226735"/>
                    <a:pt x="1253586" y="1234641"/>
                    <a:pt x="1275208" y="1241404"/>
                  </a:cubicBezTo>
                  <a:cubicBezTo>
                    <a:pt x="1318547" y="1255025"/>
                    <a:pt x="1363981" y="1264645"/>
                    <a:pt x="1409796" y="1272646"/>
                  </a:cubicBezTo>
                  <a:cubicBezTo>
                    <a:pt x="1501617" y="1288362"/>
                    <a:pt x="1595343" y="1297220"/>
                    <a:pt x="1689165" y="1303983"/>
                  </a:cubicBezTo>
                  <a:cubicBezTo>
                    <a:pt x="1876998" y="1317032"/>
                    <a:pt x="2066069" y="1320747"/>
                    <a:pt x="2255045" y="1322557"/>
                  </a:cubicBezTo>
                  <a:cubicBezTo>
                    <a:pt x="2444116" y="1324176"/>
                    <a:pt x="2633378" y="1323033"/>
                    <a:pt x="2822640" y="1321700"/>
                  </a:cubicBezTo>
                  <a:cubicBezTo>
                    <a:pt x="3201258" y="1318842"/>
                    <a:pt x="3580163" y="1314175"/>
                    <a:pt x="3959639" y="1319795"/>
                  </a:cubicBezTo>
                  <a:cubicBezTo>
                    <a:pt x="4149282" y="1322747"/>
                    <a:pt x="4339115" y="1328177"/>
                    <a:pt x="4528948" y="1339416"/>
                  </a:cubicBezTo>
                  <a:cubicBezTo>
                    <a:pt x="4718686" y="1350941"/>
                    <a:pt x="4908710" y="1367229"/>
                    <a:pt x="5097781" y="1398471"/>
                  </a:cubicBezTo>
                  <a:cubicBezTo>
                    <a:pt x="5192269" y="1414378"/>
                    <a:pt x="5286567" y="1433904"/>
                    <a:pt x="5379626" y="1462098"/>
                  </a:cubicBezTo>
                  <a:cubicBezTo>
                    <a:pt x="5426108" y="1476290"/>
                    <a:pt x="5472305" y="1492769"/>
                    <a:pt x="5517548" y="1513247"/>
                  </a:cubicBezTo>
                  <a:cubicBezTo>
                    <a:pt x="5562601" y="1533917"/>
                    <a:pt x="5607083" y="1558301"/>
                    <a:pt x="5647850" y="1591067"/>
                  </a:cubicBezTo>
                  <a:cubicBezTo>
                    <a:pt x="5688236" y="1623452"/>
                    <a:pt x="5725574" y="1666314"/>
                    <a:pt x="5745577" y="1719845"/>
                  </a:cubicBezTo>
                  <a:cubicBezTo>
                    <a:pt x="5755578" y="1746324"/>
                    <a:pt x="5760626" y="1774899"/>
                    <a:pt x="5761103" y="1802807"/>
                  </a:cubicBezTo>
                  <a:cubicBezTo>
                    <a:pt x="5761293" y="1829382"/>
                    <a:pt x="5759388" y="1855100"/>
                    <a:pt x="5754911" y="1881103"/>
                  </a:cubicBezTo>
                  <a:cubicBezTo>
                    <a:pt x="5746244" y="1932824"/>
                    <a:pt x="5727288" y="1982830"/>
                    <a:pt x="5701095" y="2027502"/>
                  </a:cubicBezTo>
                  <a:cubicBezTo>
                    <a:pt x="5674996" y="2072365"/>
                    <a:pt x="5641945" y="2111894"/>
                    <a:pt x="5605940" y="2146946"/>
                  </a:cubicBezTo>
                  <a:cubicBezTo>
                    <a:pt x="5533550" y="2217145"/>
                    <a:pt x="5449920" y="2270295"/>
                    <a:pt x="5364481" y="2316300"/>
                  </a:cubicBezTo>
                  <a:cubicBezTo>
                    <a:pt x="5278756" y="2362020"/>
                    <a:pt x="5190174" y="2400216"/>
                    <a:pt x="5100925" y="2434982"/>
                  </a:cubicBezTo>
                  <a:cubicBezTo>
                    <a:pt x="4922140" y="2504133"/>
                    <a:pt x="4740022" y="2559759"/>
                    <a:pt x="4558571" y="2614814"/>
                  </a:cubicBezTo>
                  <a:cubicBezTo>
                    <a:pt x="4377120" y="2669678"/>
                    <a:pt x="4195859" y="2722922"/>
                    <a:pt x="4018218" y="2784168"/>
                  </a:cubicBezTo>
                  <a:cubicBezTo>
                    <a:pt x="3929445" y="2814839"/>
                    <a:pt x="3841719" y="2847605"/>
                    <a:pt x="3756280" y="2884466"/>
                  </a:cubicBezTo>
                  <a:cubicBezTo>
                    <a:pt x="3670936" y="2921423"/>
                    <a:pt x="3587688" y="2962381"/>
                    <a:pt x="3510631" y="3010958"/>
                  </a:cubicBezTo>
                  <a:cubicBezTo>
                    <a:pt x="3433859" y="3059536"/>
                    <a:pt x="3362707" y="3116305"/>
                    <a:pt x="3310224" y="3184885"/>
                  </a:cubicBezTo>
                  <a:cubicBezTo>
                    <a:pt x="3257456" y="3253084"/>
                    <a:pt x="3227357" y="3333856"/>
                    <a:pt x="3227357" y="3418247"/>
                  </a:cubicBezTo>
                  <a:cubicBezTo>
                    <a:pt x="3227071" y="3505878"/>
                    <a:pt x="3245169" y="3593317"/>
                    <a:pt x="3280316" y="3674089"/>
                  </a:cubicBezTo>
                  <a:cubicBezTo>
                    <a:pt x="3315368" y="3755052"/>
                    <a:pt x="3366136" y="3829728"/>
                    <a:pt x="3426525" y="3896688"/>
                  </a:cubicBezTo>
                  <a:cubicBezTo>
                    <a:pt x="3487008" y="3963744"/>
                    <a:pt x="3556160" y="4024038"/>
                    <a:pt x="3630264" y="4078330"/>
                  </a:cubicBezTo>
                  <a:cubicBezTo>
                    <a:pt x="3667126" y="4105667"/>
                    <a:pt x="3705417" y="4131384"/>
                    <a:pt x="3744564" y="4156054"/>
                  </a:cubicBezTo>
                  <a:cubicBezTo>
                    <a:pt x="3783522" y="4180819"/>
                    <a:pt x="3823622" y="4204060"/>
                    <a:pt x="3864294" y="4226539"/>
                  </a:cubicBezTo>
                  <a:cubicBezTo>
                    <a:pt x="3945542" y="4271402"/>
                    <a:pt x="4029457" y="4312074"/>
                    <a:pt x="4114897" y="4349697"/>
                  </a:cubicBezTo>
                  <a:cubicBezTo>
                    <a:pt x="4200241" y="4387512"/>
                    <a:pt x="4287299" y="4421802"/>
                    <a:pt x="4375215" y="4454091"/>
                  </a:cubicBezTo>
                  <a:cubicBezTo>
                    <a:pt x="4551142" y="4518576"/>
                    <a:pt x="4730974" y="4573345"/>
                    <a:pt x="4912520" y="4622398"/>
                  </a:cubicBezTo>
                  <a:cubicBezTo>
                    <a:pt x="5094067" y="4671357"/>
                    <a:pt x="5277613" y="4714029"/>
                    <a:pt x="5462017" y="4752414"/>
                  </a:cubicBezTo>
                  <a:cubicBezTo>
                    <a:pt x="5831016" y="4829091"/>
                    <a:pt x="6203920" y="4888526"/>
                    <a:pt x="6578252" y="4937390"/>
                  </a:cubicBezTo>
                  <a:cubicBezTo>
                    <a:pt x="6952584" y="4986158"/>
                    <a:pt x="7328537" y="5024068"/>
                    <a:pt x="7705059" y="5053786"/>
                  </a:cubicBezTo>
                  <a:cubicBezTo>
                    <a:pt x="7893369" y="5068549"/>
                    <a:pt x="8081773" y="5081218"/>
                    <a:pt x="8270369" y="5091695"/>
                  </a:cubicBezTo>
                  <a:cubicBezTo>
                    <a:pt x="8458773" y="5102077"/>
                    <a:pt x="8647939" y="5110745"/>
                    <a:pt x="8835582" y="5115507"/>
                  </a:cubicBezTo>
                  <a:lnTo>
                    <a:pt x="8836248" y="5115507"/>
                  </a:lnTo>
                  <a:cubicBezTo>
                    <a:pt x="8874062" y="5116460"/>
                    <a:pt x="8903971" y="5147893"/>
                    <a:pt x="8903019" y="5185707"/>
                  </a:cubicBezTo>
                  <a:cubicBezTo>
                    <a:pt x="8902066" y="5223521"/>
                    <a:pt x="8870633" y="5253429"/>
                    <a:pt x="8832819" y="5252477"/>
                  </a:cubicBezTo>
                  <a:lnTo>
                    <a:pt x="8832438" y="5252477"/>
                  </a:lnTo>
                  <a:cubicBezTo>
                    <a:pt x="8641462" y="5246476"/>
                    <a:pt x="8452391" y="5236666"/>
                    <a:pt x="8262653" y="5225045"/>
                  </a:cubicBezTo>
                  <a:cubicBezTo>
                    <a:pt x="8073106" y="5213329"/>
                    <a:pt x="7883749" y="5199518"/>
                    <a:pt x="7694582" y="5183516"/>
                  </a:cubicBezTo>
                  <a:cubicBezTo>
                    <a:pt x="7316249" y="5151417"/>
                    <a:pt x="6938488" y="5111031"/>
                    <a:pt x="6561964" y="5059691"/>
                  </a:cubicBezTo>
                  <a:cubicBezTo>
                    <a:pt x="6185537" y="5008256"/>
                    <a:pt x="5810251" y="4946153"/>
                    <a:pt x="5438014" y="4866429"/>
                  </a:cubicBezTo>
                  <a:cubicBezTo>
                    <a:pt x="5251896" y="4826519"/>
                    <a:pt x="5066634" y="4782228"/>
                    <a:pt x="4882802" y="4731555"/>
                  </a:cubicBezTo>
                  <a:cubicBezTo>
                    <a:pt x="4699065" y="4680691"/>
                    <a:pt x="4516566" y="4624017"/>
                    <a:pt x="4337210" y="4557057"/>
                  </a:cubicBezTo>
                  <a:cubicBezTo>
                    <a:pt x="4247580" y="4523529"/>
                    <a:pt x="4158616" y="4487810"/>
                    <a:pt x="4070986" y="4448472"/>
                  </a:cubicBezTo>
                  <a:cubicBezTo>
                    <a:pt x="3983356" y="4409324"/>
                    <a:pt x="3896964" y="4366747"/>
                    <a:pt x="3812668" y="4319598"/>
                  </a:cubicBezTo>
                  <a:cubicBezTo>
                    <a:pt x="3770568" y="4295976"/>
                    <a:pt x="3728848" y="4271497"/>
                    <a:pt x="3688081" y="4245208"/>
                  </a:cubicBezTo>
                  <a:cubicBezTo>
                    <a:pt x="3647219" y="4219110"/>
                    <a:pt x="3607023" y="4191773"/>
                    <a:pt x="3568066" y="4162531"/>
                  </a:cubicBezTo>
                  <a:cubicBezTo>
                    <a:pt x="3489866" y="4104429"/>
                    <a:pt x="3415761" y="4039278"/>
                    <a:pt x="3349848" y="3965363"/>
                  </a:cubicBezTo>
                  <a:cubicBezTo>
                    <a:pt x="3284031" y="3891449"/>
                    <a:pt x="3227071" y="3807248"/>
                    <a:pt x="3187352" y="3714094"/>
                  </a:cubicBezTo>
                  <a:cubicBezTo>
                    <a:pt x="3147442" y="3620939"/>
                    <a:pt x="3126773" y="3519117"/>
                    <a:pt x="3127916" y="3417295"/>
                  </a:cubicBezTo>
                  <a:cubicBezTo>
                    <a:pt x="3128297" y="3364717"/>
                    <a:pt x="3138108" y="3311568"/>
                    <a:pt x="3156300" y="3261847"/>
                  </a:cubicBezTo>
                  <a:cubicBezTo>
                    <a:pt x="3174493" y="3212127"/>
                    <a:pt x="3201068" y="3166026"/>
                    <a:pt x="3232691" y="3125354"/>
                  </a:cubicBezTo>
                  <a:cubicBezTo>
                    <a:pt x="3296223" y="3043534"/>
                    <a:pt x="3376518" y="2981526"/>
                    <a:pt x="3459576" y="2929424"/>
                  </a:cubicBezTo>
                  <a:cubicBezTo>
                    <a:pt x="3543111" y="2877513"/>
                    <a:pt x="3630550" y="2835222"/>
                    <a:pt x="3719133" y="2797408"/>
                  </a:cubicBezTo>
                  <a:cubicBezTo>
                    <a:pt x="3807810" y="2759784"/>
                    <a:pt x="3897822" y="2726828"/>
                    <a:pt x="3988214" y="2696062"/>
                  </a:cubicBezTo>
                  <a:cubicBezTo>
                    <a:pt x="4169094" y="2634816"/>
                    <a:pt x="4351593" y="2582429"/>
                    <a:pt x="4532949" y="2528708"/>
                  </a:cubicBezTo>
                  <a:cubicBezTo>
                    <a:pt x="4714209" y="2474891"/>
                    <a:pt x="4894994" y="2420694"/>
                    <a:pt x="5069873" y="2354210"/>
                  </a:cubicBezTo>
                  <a:cubicBezTo>
                    <a:pt x="5157217" y="2320872"/>
                    <a:pt x="5243038" y="2284201"/>
                    <a:pt x="5324667" y="2241243"/>
                  </a:cubicBezTo>
                  <a:cubicBezTo>
                    <a:pt x="5406010" y="2198190"/>
                    <a:pt x="5483829" y="2148660"/>
                    <a:pt x="5547933" y="2087033"/>
                  </a:cubicBezTo>
                  <a:cubicBezTo>
                    <a:pt x="5579842" y="2056268"/>
                    <a:pt x="5608226" y="2022549"/>
                    <a:pt x="5629943" y="1985592"/>
                  </a:cubicBezTo>
                  <a:cubicBezTo>
                    <a:pt x="5651851" y="1948730"/>
                    <a:pt x="5667090" y="1908821"/>
                    <a:pt x="5674329" y="1867196"/>
                  </a:cubicBezTo>
                  <a:cubicBezTo>
                    <a:pt x="5678044" y="1846527"/>
                    <a:pt x="5679759" y="1824905"/>
                    <a:pt x="5679663" y="1804141"/>
                  </a:cubicBezTo>
                  <a:cubicBezTo>
                    <a:pt x="5679473" y="1784805"/>
                    <a:pt x="5676139" y="1765946"/>
                    <a:pt x="5669567" y="1748134"/>
                  </a:cubicBezTo>
                  <a:cubicBezTo>
                    <a:pt x="5656518" y="1712415"/>
                    <a:pt x="5630324" y="1680316"/>
                    <a:pt x="5597272" y="1653551"/>
                  </a:cubicBezTo>
                  <a:cubicBezTo>
                    <a:pt x="5564316" y="1626690"/>
                    <a:pt x="5525359" y="1604592"/>
                    <a:pt x="5484592" y="1585733"/>
                  </a:cubicBezTo>
                  <a:cubicBezTo>
                    <a:pt x="5443634" y="1566873"/>
                    <a:pt x="5400581" y="1551157"/>
                    <a:pt x="5356576" y="1537536"/>
                  </a:cubicBezTo>
                  <a:cubicBezTo>
                    <a:pt x="5268565" y="1510199"/>
                    <a:pt x="5177125" y="1490673"/>
                    <a:pt x="5085018" y="1474671"/>
                  </a:cubicBezTo>
                  <a:cubicBezTo>
                    <a:pt x="4900518" y="1443143"/>
                    <a:pt x="4712590" y="1425808"/>
                    <a:pt x="4524567" y="1413330"/>
                  </a:cubicBezTo>
                  <a:cubicBezTo>
                    <a:pt x="4336353" y="1401138"/>
                    <a:pt x="4147567" y="1394661"/>
                    <a:pt x="3958591" y="1390661"/>
                  </a:cubicBezTo>
                  <a:cubicBezTo>
                    <a:pt x="3580639" y="1382850"/>
                    <a:pt x="3202021" y="1385422"/>
                    <a:pt x="2823211" y="1386089"/>
                  </a:cubicBezTo>
                  <a:cubicBezTo>
                    <a:pt x="2633759" y="1386374"/>
                    <a:pt x="2444307" y="1386374"/>
                    <a:pt x="2254664" y="1383707"/>
                  </a:cubicBezTo>
                  <a:cubicBezTo>
                    <a:pt x="2065021" y="1380850"/>
                    <a:pt x="1875188" y="1375992"/>
                    <a:pt x="1685259" y="1361705"/>
                  </a:cubicBezTo>
                  <a:cubicBezTo>
                    <a:pt x="1590295" y="1354275"/>
                    <a:pt x="1495236" y="1344750"/>
                    <a:pt x="1400462" y="1327986"/>
                  </a:cubicBezTo>
                  <a:cubicBezTo>
                    <a:pt x="1353123" y="1319414"/>
                    <a:pt x="1305688" y="1309222"/>
                    <a:pt x="1258730" y="1294172"/>
                  </a:cubicBezTo>
                  <a:cubicBezTo>
                    <a:pt x="1235298" y="1286648"/>
                    <a:pt x="1211867" y="1277789"/>
                    <a:pt x="1188912" y="1266359"/>
                  </a:cubicBezTo>
                  <a:cubicBezTo>
                    <a:pt x="1166052" y="1254834"/>
                    <a:pt x="1143192" y="1240832"/>
                    <a:pt x="1123380" y="1219592"/>
                  </a:cubicBezTo>
                  <a:cubicBezTo>
                    <a:pt x="1113569" y="1208924"/>
                    <a:pt x="1104806" y="1196160"/>
                    <a:pt x="1098996" y="1181301"/>
                  </a:cubicBezTo>
                  <a:cubicBezTo>
                    <a:pt x="1096138" y="1173967"/>
                    <a:pt x="1094138" y="1165871"/>
                    <a:pt x="1092995" y="1158441"/>
                  </a:cubicBezTo>
                  <a:cubicBezTo>
                    <a:pt x="1092042" y="1151774"/>
                    <a:pt x="1091376" y="1145011"/>
                    <a:pt x="1090899" y="1138153"/>
                  </a:cubicBezTo>
                  <a:cubicBezTo>
                    <a:pt x="1089375" y="1110911"/>
                    <a:pt x="1093757" y="1083289"/>
                    <a:pt x="1102806" y="1057952"/>
                  </a:cubicBezTo>
                  <a:cubicBezTo>
                    <a:pt x="1121094" y="1007089"/>
                    <a:pt x="1154622" y="966512"/>
                    <a:pt x="1190436" y="932318"/>
                  </a:cubicBezTo>
                  <a:cubicBezTo>
                    <a:pt x="1226726" y="898123"/>
                    <a:pt x="1266445" y="869453"/>
                    <a:pt x="1307212" y="843354"/>
                  </a:cubicBezTo>
                  <a:cubicBezTo>
                    <a:pt x="1347979" y="817256"/>
                    <a:pt x="1390080" y="793919"/>
                    <a:pt x="1432466" y="771821"/>
                  </a:cubicBezTo>
                  <a:cubicBezTo>
                    <a:pt x="1602678" y="684096"/>
                    <a:pt x="1779747" y="615516"/>
                    <a:pt x="1950531" y="536078"/>
                  </a:cubicBezTo>
                  <a:cubicBezTo>
                    <a:pt x="1993203" y="516266"/>
                    <a:pt x="2035398" y="495692"/>
                    <a:pt x="2076546" y="473594"/>
                  </a:cubicBezTo>
                  <a:cubicBezTo>
                    <a:pt x="2117599" y="451400"/>
                    <a:pt x="2157699" y="427874"/>
                    <a:pt x="2194561" y="400823"/>
                  </a:cubicBezTo>
                  <a:cubicBezTo>
                    <a:pt x="2212944" y="387297"/>
                    <a:pt x="2230375" y="372914"/>
                    <a:pt x="2245996" y="357293"/>
                  </a:cubicBezTo>
                  <a:cubicBezTo>
                    <a:pt x="2261522" y="341672"/>
                    <a:pt x="2275238" y="324718"/>
                    <a:pt x="2284668" y="306525"/>
                  </a:cubicBezTo>
                  <a:cubicBezTo>
                    <a:pt x="2289430" y="297476"/>
                    <a:pt x="2292954" y="288142"/>
                    <a:pt x="2295145" y="278712"/>
                  </a:cubicBezTo>
                  <a:cubicBezTo>
                    <a:pt x="2296288" y="273950"/>
                    <a:pt x="2296955" y="269187"/>
                    <a:pt x="2297336" y="264425"/>
                  </a:cubicBezTo>
                  <a:cubicBezTo>
                    <a:pt x="2297527" y="262043"/>
                    <a:pt x="2297527" y="259567"/>
                    <a:pt x="2297622" y="257376"/>
                  </a:cubicBezTo>
                  <a:cubicBezTo>
                    <a:pt x="2297622" y="256138"/>
                    <a:pt x="2297431" y="254900"/>
                    <a:pt x="2297145" y="253661"/>
                  </a:cubicBezTo>
                  <a:cubicBezTo>
                    <a:pt x="2296098" y="248708"/>
                    <a:pt x="2291621" y="242041"/>
                    <a:pt x="2284763" y="235850"/>
                  </a:cubicBezTo>
                  <a:cubicBezTo>
                    <a:pt x="2277905" y="229563"/>
                    <a:pt x="2269142" y="223848"/>
                    <a:pt x="2259807" y="218609"/>
                  </a:cubicBezTo>
                  <a:cubicBezTo>
                    <a:pt x="2240948" y="208132"/>
                    <a:pt x="2219802" y="199750"/>
                    <a:pt x="2198181" y="192320"/>
                  </a:cubicBezTo>
                  <a:cubicBezTo>
                    <a:pt x="2176559" y="184891"/>
                    <a:pt x="2154270" y="178509"/>
                    <a:pt x="2131696" y="172794"/>
                  </a:cubicBezTo>
                  <a:cubicBezTo>
                    <a:pt x="2086643" y="161269"/>
                    <a:pt x="2040637" y="152125"/>
                    <a:pt x="1994346" y="143933"/>
                  </a:cubicBezTo>
                  <a:cubicBezTo>
                    <a:pt x="1901763" y="127741"/>
                    <a:pt x="1808132" y="115835"/>
                    <a:pt x="1714311" y="105643"/>
                  </a:cubicBezTo>
                  <a:cubicBezTo>
                    <a:pt x="1526573" y="85450"/>
                    <a:pt x="1337787" y="72305"/>
                    <a:pt x="1149002" y="61733"/>
                  </a:cubicBezTo>
                  <a:cubicBezTo>
                    <a:pt x="960121" y="51350"/>
                    <a:pt x="771050" y="43921"/>
                    <a:pt x="581883" y="38396"/>
                  </a:cubicBezTo>
                  <a:cubicBezTo>
                    <a:pt x="392431" y="32777"/>
                    <a:pt x="203074" y="29062"/>
                    <a:pt x="13908" y="27919"/>
                  </a:cubicBezTo>
                  <a:lnTo>
                    <a:pt x="13812" y="27919"/>
                  </a:lnTo>
                  <a:cubicBezTo>
                    <a:pt x="6192" y="27824"/>
                    <a:pt x="-94" y="21537"/>
                    <a:pt x="1" y="13822"/>
                  </a:cubicBezTo>
                  <a:cubicBezTo>
                    <a:pt x="96" y="6202"/>
                    <a:pt x="6288" y="11"/>
                    <a:pt x="13908" y="11"/>
                  </a:cubicBezTo>
                  <a:close/>
                </a:path>
              </a:pathLst>
            </a:custGeom>
            <a:gradFill>
              <a:gsLst>
                <a:gs pos="20000">
                  <a:schemeClr val="tx1">
                    <a:lumMod val="50000"/>
                    <a:lumOff val="50000"/>
                    <a:alpha val="39000"/>
                  </a:schemeClr>
                </a:gs>
                <a:gs pos="100000">
                  <a:schemeClr val="tx1">
                    <a:lumMod val="50000"/>
                    <a:lumOff val="50000"/>
                  </a:schemeClr>
                </a:gs>
              </a:gsLst>
              <a:lin ang="2700000" scaled="1"/>
            </a:gradFill>
            <a:ln w="9525" cap="flat">
              <a:noFill/>
              <a:prstDash val="solid"/>
              <a:miter/>
            </a:ln>
          </p:spPr>
          <p:txBody>
            <a:bodyPr rtlCol="0" anchor="ctr"/>
            <a:lstStyle/>
            <a:p>
              <a:endParaRPr lang="zh-CN" altLang="en-US"/>
            </a:p>
          </p:txBody>
        </p:sp>
      </p:grpSp>
      <p:grpSp>
        <p:nvGrpSpPr>
          <p:cNvPr id="34" name="组合 33"/>
          <p:cNvGrpSpPr/>
          <p:nvPr/>
        </p:nvGrpSpPr>
        <p:grpSpPr>
          <a:xfrm rot="0">
            <a:off x="617220" y="2543175"/>
            <a:ext cx="3650615" cy="3714750"/>
            <a:chOff x="708970" y="2016403"/>
            <a:chExt cx="3775845" cy="3714935"/>
          </a:xfrm>
        </p:grpSpPr>
        <p:sp>
          <p:nvSpPr>
            <p:cNvPr id="6" name="文本框 5"/>
            <p:cNvSpPr txBox="1"/>
            <p:nvPr/>
          </p:nvSpPr>
          <p:spPr>
            <a:xfrm>
              <a:off x="708970" y="3453593"/>
              <a:ext cx="3031582" cy="2277745"/>
            </a:xfrm>
            <a:prstGeom prst="rect">
              <a:avLst/>
            </a:prstGeom>
          </p:spPr>
          <p:txBody>
            <a:bodyPr wrap="square">
              <a:noAutofit/>
              <a:extLst>
                <a:ext uri="{4A0BC546-FE56-4ADE-93B0-CB8AF2F6F144}">
                  <wpsdc:textFrameExt xmlns:wpsdc="http://www.wps.cn/officeDocument/2022/drawingmlCustomData" type="text"/>
                </a:ext>
              </a:extLst>
            </a:bodyPr>
            <a:lstStyle/>
            <a:p>
              <a:pPr algn="r"/>
              <a:r>
                <a:rPr lang="zh-CN" altLang="en-US" sz="2200" dirty="0">
                  <a:latin typeface="Arial" panose="020B0604020202020204" pitchFamily="34" charset="0"/>
                  <a:ea typeface="微软雅黑" panose="020B0503020204020204" charset="-122"/>
                </a:rPr>
                <a:t>社会主义发扬光大的</a:t>
              </a:r>
              <a:endParaRPr lang="zh-CN" altLang="en-US" sz="2200" dirty="0">
                <a:latin typeface="Arial" panose="020B0604020202020204" pitchFamily="34" charset="0"/>
                <a:ea typeface="微软雅黑" panose="020B0503020204020204" charset="-122"/>
              </a:endParaRPr>
            </a:p>
            <a:p>
              <a:pPr algn="r"/>
              <a:r>
                <a:rPr lang="zh-CN" altLang="en-US" sz="2200" b="1" dirty="0">
                  <a:solidFill>
                    <a:schemeClr val="accent1"/>
                  </a:solidFill>
                  <a:latin typeface="Arial" panose="020B0604020202020204" pitchFamily="34" charset="0"/>
                  <a:ea typeface="微软雅黑" panose="020B0503020204020204" charset="-122"/>
                </a:rPr>
                <a:t>振兴之路</a:t>
              </a:r>
              <a:endParaRPr lang="zh-CN" altLang="en-US" sz="2200" b="1" dirty="0">
                <a:solidFill>
                  <a:schemeClr val="accent1"/>
                </a:solidFill>
                <a:latin typeface="Arial" panose="020B0604020202020204" pitchFamily="34" charset="0"/>
                <a:ea typeface="微软雅黑" panose="020B0503020204020204" charset="-122"/>
              </a:endParaRPr>
            </a:p>
          </p:txBody>
        </p:sp>
        <p:sp>
          <p:nvSpPr>
            <p:cNvPr id="31" name="矩形 27"/>
            <p:cNvSpPr/>
            <p:nvPr/>
          </p:nvSpPr>
          <p:spPr>
            <a:xfrm rot="10800000">
              <a:off x="854919" y="2997918"/>
              <a:ext cx="2920992"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105611 w 2920992"/>
                <a:gd name="connsiteY0-12" fmla="*/ 0 h 350881"/>
                <a:gd name="connsiteX1-13" fmla="*/ 2920992 w 2920992"/>
                <a:gd name="connsiteY1-14" fmla="*/ 0 h 350881"/>
                <a:gd name="connsiteX2-15" fmla="*/ 2920992 w 2920992"/>
                <a:gd name="connsiteY2-16" fmla="*/ 350881 h 350881"/>
                <a:gd name="connsiteX3-17" fmla="*/ 0 w 2920992"/>
                <a:gd name="connsiteY3-18" fmla="*/ 345481 h 350881"/>
                <a:gd name="connsiteX4-19" fmla="*/ 105611 w 2920992"/>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20992" h="350881">
                  <a:moveTo>
                    <a:pt x="105611" y="0"/>
                  </a:moveTo>
                  <a:lnTo>
                    <a:pt x="2920992" y="0"/>
                  </a:lnTo>
                  <a:lnTo>
                    <a:pt x="2920992" y="350881"/>
                  </a:lnTo>
                  <a:lnTo>
                    <a:pt x="0" y="345481"/>
                  </a:lnTo>
                  <a:lnTo>
                    <a:pt x="105611" y="0"/>
                  </a:lnTo>
                  <a:close/>
                </a:path>
              </a:pathLst>
            </a:custGeom>
            <a:gradFill flip="none" rotWithShape="1">
              <a:gsLst>
                <a:gs pos="89000">
                  <a:srgbClr val="FFC671"/>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66333" t="21847" r="11324" b="18342"/>
            <a:stretch>
              <a:fillRect/>
            </a:stretch>
          </p:blipFill>
          <p:spPr>
            <a:xfrm flipH="1">
              <a:off x="3263011" y="2016403"/>
              <a:ext cx="1221804" cy="1421096"/>
            </a:xfrm>
            <a:prstGeom prst="rect">
              <a:avLst/>
            </a:prstGeom>
          </p:spPr>
        </p:pic>
        <p:sp>
          <p:nvSpPr>
            <p:cNvPr id="16" name="小标题05"/>
            <p:cNvSpPr txBox="1"/>
            <p:nvPr/>
          </p:nvSpPr>
          <p:spPr>
            <a:xfrm>
              <a:off x="2910515" y="2870478"/>
              <a:ext cx="1353820" cy="645192"/>
            </a:xfrm>
            <a:prstGeom prst="rect">
              <a:avLst/>
            </a:prstGeom>
            <a:noFill/>
          </p:spPr>
          <p:txBody>
            <a:bodyPr wrap="square" rtlCol="0">
              <a:spAutoFit/>
            </a:bodyPr>
            <a:lstStyle>
              <a:defPPr>
                <a:defRPr lang="zh-CN"/>
              </a:defPPr>
              <a:lvl1pPr>
                <a:lnSpc>
                  <a:spcPct val="150000"/>
                </a:lnSpc>
                <a:defRPr sz="2400" b="1" i="1">
                  <a:solidFill>
                    <a:schemeClr val="tx1">
                      <a:lumMod val="95000"/>
                      <a:lumOff val="5000"/>
                    </a:schemeClr>
                  </a:solidFill>
                  <a:latin typeface="Arial" panose="020B0604020202020204" pitchFamily="34" charset="0"/>
                  <a:ea typeface="微软雅黑"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Arial" panose="020B0604020202020204"/>
                </a:rPr>
                <a:t>照亮</a:t>
              </a:r>
              <a:endParaRPr lang="zh-CN" altLang="en-US" dirty="0">
                <a:sym typeface="Arial" panose="020B0604020202020204"/>
              </a:endParaRPr>
            </a:p>
          </p:txBody>
        </p:sp>
      </p:grpSp>
      <p:grpSp>
        <p:nvGrpSpPr>
          <p:cNvPr id="41" name="组合 40"/>
          <p:cNvGrpSpPr/>
          <p:nvPr/>
        </p:nvGrpSpPr>
        <p:grpSpPr>
          <a:xfrm rot="0">
            <a:off x="5031740" y="1028700"/>
            <a:ext cx="4267835" cy="2216960"/>
            <a:chOff x="4553840" y="1257087"/>
            <a:chExt cx="4170358" cy="2216949"/>
          </a:xfrm>
        </p:grpSpPr>
        <p:sp>
          <p:nvSpPr>
            <p:cNvPr id="37" name="矩形 27"/>
            <p:cNvSpPr/>
            <p:nvPr/>
          </p:nvSpPr>
          <p:spPr>
            <a:xfrm rot="10800000">
              <a:off x="5094302" y="2238602"/>
              <a:ext cx="2920992"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105611 w 2920992"/>
                <a:gd name="connsiteY0-12" fmla="*/ 0 h 350881"/>
                <a:gd name="connsiteX1-13" fmla="*/ 2920992 w 2920992"/>
                <a:gd name="connsiteY1-14" fmla="*/ 0 h 350881"/>
                <a:gd name="connsiteX2-15" fmla="*/ 2920992 w 2920992"/>
                <a:gd name="connsiteY2-16" fmla="*/ 350881 h 350881"/>
                <a:gd name="connsiteX3-17" fmla="*/ 0 w 2920992"/>
                <a:gd name="connsiteY3-18" fmla="*/ 345481 h 350881"/>
                <a:gd name="connsiteX4-19" fmla="*/ 105611 w 2920992"/>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20992" h="350881">
                  <a:moveTo>
                    <a:pt x="105611" y="0"/>
                  </a:moveTo>
                  <a:lnTo>
                    <a:pt x="2920992" y="0"/>
                  </a:lnTo>
                  <a:lnTo>
                    <a:pt x="2920992" y="350881"/>
                  </a:lnTo>
                  <a:lnTo>
                    <a:pt x="0" y="345481"/>
                  </a:lnTo>
                  <a:lnTo>
                    <a:pt x="105611" y="0"/>
                  </a:lnTo>
                  <a:close/>
                </a:path>
              </a:pathLst>
            </a:custGeom>
            <a:gradFill flip="none" rotWithShape="1">
              <a:gsLst>
                <a:gs pos="89000">
                  <a:srgbClr val="FFC671"/>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4553840" y="1257087"/>
              <a:ext cx="4170358" cy="2216949"/>
              <a:chOff x="4553840" y="1257087"/>
              <a:chExt cx="4170358" cy="2216949"/>
            </a:xfrm>
          </p:grpSpPr>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66333" t="21847" r="11324" b="18342"/>
              <a:stretch>
                <a:fillRect/>
              </a:stretch>
            </p:blipFill>
            <p:spPr>
              <a:xfrm flipH="1">
                <a:off x="7502394" y="1257087"/>
                <a:ext cx="1221804" cy="1421096"/>
              </a:xfrm>
              <a:prstGeom prst="rect">
                <a:avLst/>
              </a:prstGeom>
            </p:spPr>
          </p:pic>
          <p:grpSp>
            <p:nvGrpSpPr>
              <p:cNvPr id="26" name="组合 25"/>
              <p:cNvGrpSpPr/>
              <p:nvPr/>
            </p:nvGrpSpPr>
            <p:grpSpPr>
              <a:xfrm>
                <a:off x="4553840" y="2111316"/>
                <a:ext cx="3815715" cy="1362720"/>
                <a:chOff x="4874747" y="2149625"/>
                <a:chExt cx="3815715" cy="1362720"/>
              </a:xfrm>
            </p:grpSpPr>
            <p:sp>
              <p:nvSpPr>
                <p:cNvPr id="7" name="文本框 6"/>
                <p:cNvSpPr txBox="1"/>
                <p:nvPr/>
              </p:nvSpPr>
              <p:spPr>
                <a:xfrm>
                  <a:off x="4874747" y="2743999"/>
                  <a:ext cx="3421379" cy="768346"/>
                </a:xfrm>
                <a:prstGeom prst="rect">
                  <a:avLst/>
                </a:prstGeom>
              </p:spPr>
              <p:txBody>
                <a:bodyPr wrap="square">
                  <a:spAutoFit/>
                  <a:extLst>
                    <a:ext uri="{4A0BC546-FE56-4ADE-93B0-CB8AF2F6F144}">
                      <wpsdc:textFrameExt xmlns:wpsdc="http://www.wps.cn/officeDocument/2022/drawingmlCustomData" type="text"/>
                    </a:ext>
                  </a:extLst>
                </a:bodyPr>
                <a:lstStyle/>
                <a:p>
                  <a:pPr algn="r"/>
                  <a:r>
                    <a:rPr lang="zh-CN" altLang="en-US" sz="2200" dirty="0">
                      <a:latin typeface="Arial" panose="020B0604020202020204" pitchFamily="34" charset="0"/>
                      <a:ea typeface="微软雅黑" panose="020B0503020204020204" charset="-122"/>
                    </a:rPr>
                    <a:t>人类文明进步的</a:t>
                  </a:r>
                  <a:endParaRPr lang="en-US" altLang="zh-CN" sz="2200" dirty="0">
                    <a:latin typeface="Arial" panose="020B0604020202020204" pitchFamily="34" charset="0"/>
                    <a:ea typeface="微软雅黑" panose="020B0503020204020204" charset="-122"/>
                  </a:endParaRPr>
                </a:p>
                <a:p>
                  <a:pPr algn="r"/>
                  <a:r>
                    <a:rPr lang="zh-CN" altLang="en-US" sz="2200" b="1" dirty="0">
                      <a:solidFill>
                        <a:schemeClr val="accent1"/>
                      </a:solidFill>
                      <a:latin typeface="Arial" panose="020B0604020202020204" pitchFamily="34" charset="0"/>
                      <a:ea typeface="微软雅黑" panose="020B0503020204020204" charset="-122"/>
                    </a:rPr>
                    <a:t>光明之路</a:t>
                  </a:r>
                  <a:endParaRPr lang="zh-CN" altLang="en-US" sz="2200" b="1" dirty="0">
                    <a:solidFill>
                      <a:schemeClr val="accent1"/>
                    </a:solidFill>
                    <a:latin typeface="Arial" panose="020B0604020202020204" pitchFamily="34" charset="0"/>
                    <a:ea typeface="微软雅黑" panose="020B0503020204020204" charset="-122"/>
                  </a:endParaRPr>
                </a:p>
              </p:txBody>
            </p:sp>
            <p:sp>
              <p:nvSpPr>
                <p:cNvPr id="19" name="小标题05"/>
                <p:cNvSpPr txBox="1"/>
                <p:nvPr/>
              </p:nvSpPr>
              <p:spPr>
                <a:xfrm>
                  <a:off x="7443957" y="2149625"/>
                  <a:ext cx="1246505" cy="645157"/>
                </a:xfrm>
                <a:prstGeom prst="rect">
                  <a:avLst/>
                </a:prstGeom>
                <a:noFill/>
              </p:spPr>
              <p:txBody>
                <a:bodyPr wrap="square" rtlCol="0">
                  <a:spAutoFit/>
                </a:bodyPr>
                <a:lstStyle>
                  <a:defPPr>
                    <a:defRPr lang="zh-CN"/>
                  </a:defPPr>
                  <a:lvl1pPr>
                    <a:lnSpc>
                      <a:spcPct val="150000"/>
                    </a:lnSpc>
                    <a:defRPr sz="2400" b="1" i="1">
                      <a:solidFill>
                        <a:schemeClr val="tx1">
                          <a:lumMod val="95000"/>
                          <a:lumOff val="5000"/>
                        </a:schemeClr>
                      </a:solidFill>
                      <a:latin typeface="Arial" panose="020B0604020202020204" pitchFamily="34" charset="0"/>
                      <a:ea typeface="微软雅黑"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Arial" panose="020B0604020202020204"/>
                    </a:rPr>
                    <a:t>昭示</a:t>
                  </a:r>
                  <a:endParaRPr lang="zh-CN" altLang="en-US" dirty="0">
                    <a:sym typeface="Arial" panose="020B0604020202020204"/>
                  </a:endParaRPr>
                </a:p>
              </p:txBody>
            </p:sp>
          </p:grpSp>
        </p:grpSp>
      </p:grpSp>
      <p:grpSp>
        <p:nvGrpSpPr>
          <p:cNvPr id="33" name="组合 32"/>
          <p:cNvGrpSpPr/>
          <p:nvPr/>
        </p:nvGrpSpPr>
        <p:grpSpPr>
          <a:xfrm rot="0">
            <a:off x="7858760" y="4041140"/>
            <a:ext cx="4088130" cy="2066443"/>
            <a:chOff x="7552109" y="4016099"/>
            <a:chExt cx="4345770" cy="2066373"/>
          </a:xfrm>
        </p:grpSpPr>
        <p:sp>
          <p:nvSpPr>
            <p:cNvPr id="5" name="文本框 4"/>
            <p:cNvSpPr txBox="1"/>
            <p:nvPr/>
          </p:nvSpPr>
          <p:spPr>
            <a:xfrm>
              <a:off x="8341861" y="5314148"/>
              <a:ext cx="3556018" cy="768324"/>
            </a:xfrm>
            <a:prstGeom prst="rect">
              <a:avLst/>
            </a:prstGeom>
          </p:spPr>
          <p:txBody>
            <a:bodyPr wrap="square">
              <a:spAutoFit/>
              <a:extLst>
                <a:ext uri="{4A0BC546-FE56-4ADE-93B0-CB8AF2F6F144}">
                  <wpsdc:textFrameExt xmlns:wpsdc="http://www.wps.cn/officeDocument/2022/drawingmlCustomData" type="text"/>
                </a:ext>
              </a:extLst>
            </a:bodyPr>
            <a:lstStyle/>
            <a:p>
              <a:r>
                <a:rPr lang="zh-CN" altLang="en-US" sz="2200" dirty="0">
                  <a:latin typeface="Arial" panose="020B0604020202020204" pitchFamily="34" charset="0"/>
                  <a:ea typeface="微软雅黑" panose="020B0503020204020204" charset="-122"/>
                </a:rPr>
                <a:t>中华民族实现伟大复兴的</a:t>
              </a:r>
              <a:endParaRPr lang="zh-CN" altLang="en-US" sz="2200" dirty="0">
                <a:latin typeface="Arial" panose="020B0604020202020204" pitchFamily="34" charset="0"/>
                <a:ea typeface="微软雅黑" panose="020B0503020204020204" charset="-122"/>
              </a:endParaRPr>
            </a:p>
            <a:p>
              <a:r>
                <a:rPr lang="zh-CN" altLang="en-US" sz="2200" b="1" dirty="0">
                  <a:solidFill>
                    <a:schemeClr val="accent1"/>
                  </a:solidFill>
                  <a:latin typeface="Arial" panose="020B0604020202020204" pitchFamily="34" charset="0"/>
                  <a:ea typeface="微软雅黑" panose="020B0503020204020204" charset="-122"/>
                </a:rPr>
                <a:t>追梦之路</a:t>
              </a:r>
              <a:endParaRPr lang="zh-CN" altLang="en-US" sz="2200" b="1" dirty="0">
                <a:solidFill>
                  <a:schemeClr val="accent1"/>
                </a:solidFill>
                <a:latin typeface="Arial" panose="020B0604020202020204" pitchFamily="34" charset="0"/>
                <a:ea typeface="微软雅黑" panose="020B0503020204020204" charset="-122"/>
              </a:endParaRPr>
            </a:p>
          </p:txBody>
        </p:sp>
        <p:sp>
          <p:nvSpPr>
            <p:cNvPr id="28" name="矩形 27"/>
            <p:cNvSpPr/>
            <p:nvPr/>
          </p:nvSpPr>
          <p:spPr>
            <a:xfrm>
              <a:off x="8127714" y="4876991"/>
              <a:ext cx="3047992" cy="412587"/>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47992" h="350881">
                  <a:moveTo>
                    <a:pt x="232611" y="0"/>
                  </a:moveTo>
                  <a:lnTo>
                    <a:pt x="3047992" y="0"/>
                  </a:lnTo>
                  <a:lnTo>
                    <a:pt x="3047992" y="350881"/>
                  </a:lnTo>
                  <a:lnTo>
                    <a:pt x="0" y="350881"/>
                  </a:lnTo>
                  <a:lnTo>
                    <a:pt x="232611" y="0"/>
                  </a:lnTo>
                  <a:close/>
                </a:path>
              </a:pathLst>
            </a:custGeom>
            <a:gradFill flip="none" rotWithShape="1">
              <a:gsLst>
                <a:gs pos="89000">
                  <a:srgbClr val="FFC671"/>
                </a:gs>
                <a:gs pos="0">
                  <a:srgbClr val="FFE4B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rotWithShape="1">
            <a:blip r:embed="rId3">
              <a:extLst>
                <a:ext uri="{28A0092B-C50C-407E-A947-70E740481C1C}">
                  <a14:useLocalDpi xmlns:a14="http://schemas.microsoft.com/office/drawing/2010/main" val="0"/>
                </a:ext>
              </a:extLst>
            </a:blip>
            <a:srcRect l="66333" t="21847" r="11324" b="18342"/>
            <a:stretch>
              <a:fillRect/>
            </a:stretch>
          </p:blipFill>
          <p:spPr>
            <a:xfrm flipH="1">
              <a:off x="7552109" y="4016099"/>
              <a:ext cx="1221804" cy="1421096"/>
            </a:xfrm>
            <a:prstGeom prst="rect">
              <a:avLst/>
            </a:prstGeom>
          </p:spPr>
        </p:pic>
        <p:sp>
          <p:nvSpPr>
            <p:cNvPr id="22" name="小标题05"/>
            <p:cNvSpPr txBox="1"/>
            <p:nvPr/>
          </p:nvSpPr>
          <p:spPr>
            <a:xfrm>
              <a:off x="8341861" y="4745041"/>
              <a:ext cx="1540164" cy="6451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b="1" i="1" dirty="0">
                  <a:solidFill>
                    <a:schemeClr val="tx1">
                      <a:lumMod val="95000"/>
                      <a:lumOff val="5000"/>
                    </a:schemeClr>
                  </a:solidFill>
                  <a:latin typeface="Arial" panose="020B0604020202020204" pitchFamily="34" charset="0"/>
                  <a:ea typeface="微软雅黑" panose="020B0503020204020204" charset="-122"/>
                  <a:sym typeface="Arial" panose="020B0604020202020204"/>
                </a:rPr>
                <a:t>引领</a:t>
              </a:r>
              <a:endParaRPr lang="zh-CN" altLang="en-US" sz="2400" b="1" i="1" dirty="0">
                <a:solidFill>
                  <a:schemeClr val="tx1">
                    <a:lumMod val="95000"/>
                    <a:lumOff val="5000"/>
                  </a:schemeClr>
                </a:solidFill>
                <a:latin typeface="Arial" panose="020B0604020202020204" pitchFamily="34" charset="0"/>
                <a:ea typeface="微软雅黑" panose="020B0503020204020204" charset="-122"/>
                <a:sym typeface="Arial" panose="020B0604020202020204"/>
              </a:endParaRPr>
            </a:p>
          </p:txBody>
        </p:sp>
      </p:grpSp>
      <p:sp>
        <p:nvSpPr>
          <p:cNvPr id="10" name="任意多边形: 形状 9"/>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700"/>
                                        <p:tgtEl>
                                          <p:spTgt spid="11"/>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1750"/>
                                        <p:tgtEl>
                                          <p:spTgt spid="32"/>
                                        </p:tgtEl>
                                      </p:cBhvr>
                                    </p:animEffect>
                                  </p:childTnLst>
                                </p:cTn>
                              </p:par>
                            </p:childTnLst>
                          </p:cTn>
                        </p:par>
                        <p:par>
                          <p:cTn id="12" fill="hold">
                            <p:stCondLst>
                              <p:cond delay="4000"/>
                            </p:stCondLst>
                            <p:childTnLst>
                              <p:par>
                                <p:cTn id="13" presetID="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2" presetClass="entr" presetSubtype="4"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2" presetClass="entr" presetSubtype="4"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ppt_x"/>
                                          </p:val>
                                        </p:tav>
                                        <p:tav tm="100000">
                                          <p:val>
                                            <p:strVal val="#ppt_x"/>
                                          </p:val>
                                        </p:tav>
                                      </p:tavLst>
                                    </p:anim>
                                    <p:anim calcmode="lin" valueType="num">
                                      <p:cBhvr additive="base">
                                        <p:cTn id="3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8162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2240" name="Text Box 8"/>
          <p:cNvSpPr txBox="1">
            <a:spLocks noChangeArrowheads="1"/>
          </p:cNvSpPr>
          <p:nvPr/>
        </p:nvSpPr>
        <p:spPr bwMode="gray">
          <a:xfrm>
            <a:off x="588690" y="2360645"/>
            <a:ext cx="2784476" cy="354012"/>
          </a:xfrm>
          <a:prstGeom prst="rect">
            <a:avLst/>
          </a:prstGeom>
          <a:noFill/>
          <a:ln w="9525">
            <a:noFill/>
            <a:miter lim="800000"/>
          </a:ln>
        </p:spPr>
        <p:txBody>
          <a:bodyPr lIns="121917" tIns="60958" rIns="121917" bIns="60958">
            <a:spAutoFit/>
          </a:bodyPr>
          <a:lstStyle/>
          <a:p>
            <a:pPr marL="0" marR="0" lvl="0" indent="0" algn="ctr" defTabSz="1217295"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rPr>
              <a:t>www.xingshizhengce.com</a:t>
            </a:r>
            <a:endPar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endParaRPr>
          </a:p>
        </p:txBody>
      </p:sp>
      <p:sp>
        <p:nvSpPr>
          <p:cNvPr id="4" name="TextBox 3"/>
          <p:cNvSpPr txBox="1"/>
          <p:nvPr/>
        </p:nvSpPr>
        <p:spPr>
          <a:xfrm>
            <a:off x="4373044" y="3017811"/>
            <a:ext cx="7295868" cy="2874822"/>
          </a:xfrm>
          <a:prstGeom prst="rect">
            <a:avLst/>
          </a:prstGeom>
          <a:noFill/>
        </p:spPr>
        <p:txBody>
          <a:bodyPr wrap="square" lIns="121917" tIns="60958" rIns="121917" bIns="60958">
            <a:spAutoFit/>
          </a:bodyPr>
          <a:lstStyle/>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《时事报告》是</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中共</a:t>
            </a:r>
            <a:r>
              <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中央宣传部主管的时政月刊，是广大党员干部以及宣传、教育工作者认识、把握国内外形势</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发展变化</a:t>
            </a:r>
            <a:r>
              <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、做好宣传教育工作的必备学习资料。</a:t>
            </a:r>
            <a:endPar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供各级领导干部讲形势、作报告，大中专院校和中学思想政治课教师讲授形势与政策课和时事课，参加公务员考试</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、遴选、公选</a:t>
            </a:r>
            <a:r>
              <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以及关心国内外形势的读者使用。</a:t>
            </a:r>
            <a:endPar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pic>
        <p:nvPicPr>
          <p:cNvPr id="52244" name="图片 2" descr="章.tif"/>
          <p:cNvPicPr/>
          <p:nvPr/>
        </p:nvPicPr>
        <p:blipFill>
          <a:blip r:embed="rId1" cstate="print"/>
          <a:srcRect/>
          <a:stretch>
            <a:fillRect/>
          </a:stretch>
        </p:blipFill>
        <p:spPr bwMode="auto">
          <a:xfrm>
            <a:off x="1163015" y="705538"/>
            <a:ext cx="1536700" cy="1536700"/>
          </a:xfrm>
          <a:prstGeom prst="rect">
            <a:avLst/>
          </a:prstGeom>
          <a:noFill/>
          <a:ln w="9525">
            <a:noFill/>
            <a:miter lim="800000"/>
            <a:headEnd/>
            <a:tailEnd/>
          </a:ln>
        </p:spPr>
      </p:pic>
      <p:grpSp>
        <p:nvGrpSpPr>
          <p:cNvPr id="3" name="组合 9"/>
          <p:cNvGrpSpPr/>
          <p:nvPr/>
        </p:nvGrpSpPr>
        <p:grpSpPr>
          <a:xfrm>
            <a:off x="0" y="3810304"/>
            <a:ext cx="3816220" cy="3106900"/>
            <a:chOff x="7110413" y="5408613"/>
            <a:chExt cx="1460500" cy="1189037"/>
          </a:xfrm>
          <a:solidFill>
            <a:schemeClr val="bg2">
              <a:alpha val="35000"/>
            </a:schemeClr>
          </a:solidFill>
        </p:grpSpPr>
        <p:sp>
          <p:nvSpPr>
            <p:cNvPr id="7" name="Freeform 5"/>
            <p:cNvSpPr>
              <a:spLocks noEditPoints="1"/>
            </p:cNvSpPr>
            <p:nvPr/>
          </p:nvSpPr>
          <p:spPr bwMode="auto">
            <a:xfrm>
              <a:off x="7110413" y="5673725"/>
              <a:ext cx="1460500" cy="657225"/>
            </a:xfrm>
            <a:custGeom>
              <a:avLst/>
              <a:gdLst>
                <a:gd name="T0" fmla="*/ 192 w 385"/>
                <a:gd name="T1" fmla="*/ 0 h 173"/>
                <a:gd name="T2" fmla="*/ 157 w 385"/>
                <a:gd name="T3" fmla="*/ 8 h 173"/>
                <a:gd name="T4" fmla="*/ 127 w 385"/>
                <a:gd name="T5" fmla="*/ 31 h 173"/>
                <a:gd name="T6" fmla="*/ 115 w 385"/>
                <a:gd name="T7" fmla="*/ 125 h 173"/>
                <a:gd name="T8" fmla="*/ 0 w 385"/>
                <a:gd name="T9" fmla="*/ 44 h 173"/>
                <a:gd name="T10" fmla="*/ 174 w 385"/>
                <a:gd name="T11" fmla="*/ 171 h 173"/>
                <a:gd name="T12" fmla="*/ 222 w 385"/>
                <a:gd name="T13" fmla="*/ 168 h 173"/>
                <a:gd name="T14" fmla="*/ 250 w 385"/>
                <a:gd name="T15" fmla="*/ 151 h 173"/>
                <a:gd name="T16" fmla="*/ 279 w 385"/>
                <a:gd name="T17" fmla="*/ 87 h 173"/>
                <a:gd name="T18" fmla="*/ 271 w 385"/>
                <a:gd name="T19" fmla="*/ 50 h 173"/>
                <a:gd name="T20" fmla="*/ 385 w 385"/>
                <a:gd name="T21" fmla="*/ 78 h 173"/>
                <a:gd name="T22" fmla="*/ 203 w 385"/>
                <a:gd name="T23" fmla="*/ 1 h 173"/>
                <a:gd name="T24" fmla="*/ 198 w 385"/>
                <a:gd name="T25" fmla="*/ 61 h 173"/>
                <a:gd name="T26" fmla="*/ 228 w 385"/>
                <a:gd name="T27" fmla="*/ 81 h 173"/>
                <a:gd name="T28" fmla="*/ 227 w 385"/>
                <a:gd name="T29" fmla="*/ 93 h 173"/>
                <a:gd name="T30" fmla="*/ 198 w 385"/>
                <a:gd name="T31" fmla="*/ 112 h 173"/>
                <a:gd name="T32" fmla="*/ 227 w 385"/>
                <a:gd name="T33" fmla="*/ 93 h 173"/>
                <a:gd name="T34" fmla="*/ 198 w 385"/>
                <a:gd name="T35" fmla="*/ 23 h 173"/>
                <a:gd name="T36" fmla="*/ 198 w 385"/>
                <a:gd name="T37" fmla="*/ 49 h 173"/>
                <a:gd name="T38" fmla="*/ 238 w 385"/>
                <a:gd name="T39" fmla="*/ 33 h 173"/>
                <a:gd name="T40" fmla="*/ 213 w 385"/>
                <a:gd name="T41" fmla="*/ 19 h 173"/>
                <a:gd name="T42" fmla="*/ 158 w 385"/>
                <a:gd name="T43" fmla="*/ 93 h 173"/>
                <a:gd name="T44" fmla="*/ 186 w 385"/>
                <a:gd name="T45" fmla="*/ 112 h 173"/>
                <a:gd name="T46" fmla="*/ 186 w 385"/>
                <a:gd name="T47" fmla="*/ 124 h 173"/>
                <a:gd name="T48" fmla="*/ 172 w 385"/>
                <a:gd name="T49" fmla="*/ 126 h 173"/>
                <a:gd name="T50" fmla="*/ 158 w 385"/>
                <a:gd name="T51" fmla="*/ 81 h 173"/>
                <a:gd name="T52" fmla="*/ 186 w 385"/>
                <a:gd name="T53" fmla="*/ 61 h 173"/>
                <a:gd name="T54" fmla="*/ 158 w 385"/>
                <a:gd name="T55" fmla="*/ 81 h 173"/>
                <a:gd name="T56" fmla="*/ 180 w 385"/>
                <a:gd name="T57" fmla="*/ 151 h 173"/>
                <a:gd name="T58" fmla="*/ 146 w 385"/>
                <a:gd name="T59" fmla="*/ 140 h 173"/>
                <a:gd name="T60" fmla="*/ 186 w 385"/>
                <a:gd name="T61" fmla="*/ 23 h 173"/>
                <a:gd name="T62" fmla="*/ 168 w 385"/>
                <a:gd name="T63" fmla="*/ 45 h 173"/>
                <a:gd name="T64" fmla="*/ 173 w 385"/>
                <a:gd name="T65" fmla="*/ 19 h 173"/>
                <a:gd name="T66" fmla="*/ 146 w 385"/>
                <a:gd name="T67" fmla="*/ 33 h 173"/>
                <a:gd name="T68" fmla="*/ 138 w 385"/>
                <a:gd name="T69" fmla="*/ 42 h 173"/>
                <a:gd name="T70" fmla="*/ 146 w 385"/>
                <a:gd name="T71" fmla="*/ 81 h 173"/>
                <a:gd name="T72" fmla="*/ 138 w 385"/>
                <a:gd name="T73" fmla="*/ 42 h 173"/>
                <a:gd name="T74" fmla="*/ 155 w 385"/>
                <a:gd name="T75" fmla="*/ 120 h 173"/>
                <a:gd name="T76" fmla="*/ 122 w 385"/>
                <a:gd name="T77" fmla="*/ 93 h 173"/>
                <a:gd name="T78" fmla="*/ 198 w 385"/>
                <a:gd name="T79" fmla="*/ 124 h 173"/>
                <a:gd name="T80" fmla="*/ 198 w 385"/>
                <a:gd name="T81" fmla="*/ 141 h 173"/>
                <a:gd name="T82" fmla="*/ 213 w 385"/>
                <a:gd name="T83" fmla="*/ 154 h 173"/>
                <a:gd name="T84" fmla="*/ 225 w 385"/>
                <a:gd name="T85" fmla="*/ 131 h 173"/>
                <a:gd name="T86" fmla="*/ 213 w 385"/>
                <a:gd name="T87" fmla="*/ 154 h 173"/>
                <a:gd name="T88" fmla="*/ 231 w 385"/>
                <a:gd name="T89" fmla="*/ 121 h 173"/>
                <a:gd name="T90" fmla="*/ 263 w 385"/>
                <a:gd name="T91" fmla="*/ 93 h 173"/>
                <a:gd name="T92" fmla="*/ 240 w 385"/>
                <a:gd name="T93" fmla="*/ 81 h 173"/>
                <a:gd name="T94" fmla="*/ 247 w 385"/>
                <a:gd name="T95" fmla="*/ 42 h 173"/>
                <a:gd name="T96" fmla="*/ 240 w 385"/>
                <a:gd name="T97"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5" h="173">
                  <a:moveTo>
                    <a:pt x="203" y="1"/>
                  </a:moveTo>
                  <a:cubicBezTo>
                    <a:pt x="199" y="0"/>
                    <a:pt x="196" y="0"/>
                    <a:pt x="192" y="0"/>
                  </a:cubicBezTo>
                  <a:cubicBezTo>
                    <a:pt x="189" y="0"/>
                    <a:pt x="186" y="0"/>
                    <a:pt x="183" y="1"/>
                  </a:cubicBezTo>
                  <a:cubicBezTo>
                    <a:pt x="174" y="2"/>
                    <a:pt x="165" y="4"/>
                    <a:pt x="157" y="8"/>
                  </a:cubicBezTo>
                  <a:cubicBezTo>
                    <a:pt x="149" y="11"/>
                    <a:pt x="141" y="16"/>
                    <a:pt x="135" y="22"/>
                  </a:cubicBezTo>
                  <a:cubicBezTo>
                    <a:pt x="132" y="25"/>
                    <a:pt x="129" y="28"/>
                    <a:pt x="127" y="31"/>
                  </a:cubicBezTo>
                  <a:cubicBezTo>
                    <a:pt x="114" y="46"/>
                    <a:pt x="106" y="65"/>
                    <a:pt x="106" y="87"/>
                  </a:cubicBezTo>
                  <a:cubicBezTo>
                    <a:pt x="106" y="100"/>
                    <a:pt x="109" y="113"/>
                    <a:pt x="115" y="125"/>
                  </a:cubicBezTo>
                  <a:cubicBezTo>
                    <a:pt x="115" y="124"/>
                    <a:pt x="115" y="124"/>
                    <a:pt x="114" y="123"/>
                  </a:cubicBezTo>
                  <a:cubicBezTo>
                    <a:pt x="69" y="108"/>
                    <a:pt x="29" y="80"/>
                    <a:pt x="0" y="44"/>
                  </a:cubicBezTo>
                  <a:cubicBezTo>
                    <a:pt x="0" y="95"/>
                    <a:pt x="0" y="95"/>
                    <a:pt x="0" y="95"/>
                  </a:cubicBezTo>
                  <a:cubicBezTo>
                    <a:pt x="46" y="139"/>
                    <a:pt x="107" y="166"/>
                    <a:pt x="174" y="171"/>
                  </a:cubicBezTo>
                  <a:cubicBezTo>
                    <a:pt x="180" y="172"/>
                    <a:pt x="186" y="173"/>
                    <a:pt x="192" y="173"/>
                  </a:cubicBezTo>
                  <a:cubicBezTo>
                    <a:pt x="203" y="173"/>
                    <a:pt x="213" y="171"/>
                    <a:pt x="222" y="168"/>
                  </a:cubicBezTo>
                  <a:cubicBezTo>
                    <a:pt x="230" y="165"/>
                    <a:pt x="238" y="161"/>
                    <a:pt x="245" y="155"/>
                  </a:cubicBezTo>
                  <a:cubicBezTo>
                    <a:pt x="246" y="154"/>
                    <a:pt x="248" y="152"/>
                    <a:pt x="250" y="151"/>
                  </a:cubicBezTo>
                  <a:cubicBezTo>
                    <a:pt x="253" y="148"/>
                    <a:pt x="256" y="145"/>
                    <a:pt x="258" y="142"/>
                  </a:cubicBezTo>
                  <a:cubicBezTo>
                    <a:pt x="271" y="127"/>
                    <a:pt x="279" y="108"/>
                    <a:pt x="279" y="87"/>
                  </a:cubicBezTo>
                  <a:cubicBezTo>
                    <a:pt x="279" y="73"/>
                    <a:pt x="276" y="60"/>
                    <a:pt x="270" y="48"/>
                  </a:cubicBezTo>
                  <a:cubicBezTo>
                    <a:pt x="270" y="49"/>
                    <a:pt x="270" y="49"/>
                    <a:pt x="271" y="50"/>
                  </a:cubicBezTo>
                  <a:cubicBezTo>
                    <a:pt x="316" y="65"/>
                    <a:pt x="356" y="93"/>
                    <a:pt x="385" y="129"/>
                  </a:cubicBezTo>
                  <a:cubicBezTo>
                    <a:pt x="385" y="78"/>
                    <a:pt x="385" y="78"/>
                    <a:pt x="385" y="78"/>
                  </a:cubicBezTo>
                  <a:cubicBezTo>
                    <a:pt x="339" y="34"/>
                    <a:pt x="278" y="7"/>
                    <a:pt x="211" y="2"/>
                  </a:cubicBezTo>
                  <a:cubicBezTo>
                    <a:pt x="208" y="2"/>
                    <a:pt x="206" y="1"/>
                    <a:pt x="203" y="1"/>
                  </a:cubicBezTo>
                  <a:close/>
                  <a:moveTo>
                    <a:pt x="198" y="81"/>
                  </a:moveTo>
                  <a:cubicBezTo>
                    <a:pt x="198" y="61"/>
                    <a:pt x="198" y="61"/>
                    <a:pt x="198" y="61"/>
                  </a:cubicBezTo>
                  <a:cubicBezTo>
                    <a:pt x="207" y="61"/>
                    <a:pt x="215" y="59"/>
                    <a:pt x="223" y="56"/>
                  </a:cubicBezTo>
                  <a:cubicBezTo>
                    <a:pt x="226" y="63"/>
                    <a:pt x="228" y="72"/>
                    <a:pt x="228" y="81"/>
                  </a:cubicBezTo>
                  <a:lnTo>
                    <a:pt x="198" y="81"/>
                  </a:lnTo>
                  <a:close/>
                  <a:moveTo>
                    <a:pt x="227" y="93"/>
                  </a:moveTo>
                  <a:cubicBezTo>
                    <a:pt x="226" y="101"/>
                    <a:pt x="223" y="109"/>
                    <a:pt x="220" y="116"/>
                  </a:cubicBezTo>
                  <a:cubicBezTo>
                    <a:pt x="213" y="114"/>
                    <a:pt x="206" y="112"/>
                    <a:pt x="198" y="112"/>
                  </a:cubicBezTo>
                  <a:cubicBezTo>
                    <a:pt x="198" y="93"/>
                    <a:pt x="198" y="93"/>
                    <a:pt x="198" y="93"/>
                  </a:cubicBezTo>
                  <a:lnTo>
                    <a:pt x="227" y="93"/>
                  </a:lnTo>
                  <a:close/>
                  <a:moveTo>
                    <a:pt x="198" y="49"/>
                  </a:moveTo>
                  <a:cubicBezTo>
                    <a:pt x="198" y="23"/>
                    <a:pt x="198" y="23"/>
                    <a:pt x="198" y="23"/>
                  </a:cubicBezTo>
                  <a:cubicBezTo>
                    <a:pt x="206" y="29"/>
                    <a:pt x="213" y="36"/>
                    <a:pt x="218" y="45"/>
                  </a:cubicBezTo>
                  <a:cubicBezTo>
                    <a:pt x="212" y="47"/>
                    <a:pt x="205" y="49"/>
                    <a:pt x="198" y="49"/>
                  </a:cubicBezTo>
                  <a:close/>
                  <a:moveTo>
                    <a:pt x="213" y="19"/>
                  </a:moveTo>
                  <a:cubicBezTo>
                    <a:pt x="222" y="22"/>
                    <a:pt x="231" y="27"/>
                    <a:pt x="238" y="33"/>
                  </a:cubicBezTo>
                  <a:cubicBezTo>
                    <a:pt x="235" y="36"/>
                    <a:pt x="232" y="38"/>
                    <a:pt x="229" y="40"/>
                  </a:cubicBezTo>
                  <a:cubicBezTo>
                    <a:pt x="224" y="32"/>
                    <a:pt x="219" y="25"/>
                    <a:pt x="213" y="19"/>
                  </a:cubicBezTo>
                  <a:close/>
                  <a:moveTo>
                    <a:pt x="166" y="116"/>
                  </a:moveTo>
                  <a:cubicBezTo>
                    <a:pt x="162" y="109"/>
                    <a:pt x="160" y="101"/>
                    <a:pt x="158" y="93"/>
                  </a:cubicBezTo>
                  <a:cubicBezTo>
                    <a:pt x="186" y="93"/>
                    <a:pt x="186" y="93"/>
                    <a:pt x="186" y="93"/>
                  </a:cubicBezTo>
                  <a:cubicBezTo>
                    <a:pt x="186" y="112"/>
                    <a:pt x="186" y="112"/>
                    <a:pt x="186" y="112"/>
                  </a:cubicBezTo>
                  <a:cubicBezTo>
                    <a:pt x="179" y="112"/>
                    <a:pt x="172" y="114"/>
                    <a:pt x="166" y="116"/>
                  </a:cubicBezTo>
                  <a:close/>
                  <a:moveTo>
                    <a:pt x="186" y="124"/>
                  </a:moveTo>
                  <a:cubicBezTo>
                    <a:pt x="186" y="141"/>
                    <a:pt x="186" y="141"/>
                    <a:pt x="186" y="141"/>
                  </a:cubicBezTo>
                  <a:cubicBezTo>
                    <a:pt x="181" y="137"/>
                    <a:pt x="176" y="132"/>
                    <a:pt x="172" y="126"/>
                  </a:cubicBezTo>
                  <a:cubicBezTo>
                    <a:pt x="177" y="125"/>
                    <a:pt x="182" y="124"/>
                    <a:pt x="186" y="124"/>
                  </a:cubicBezTo>
                  <a:close/>
                  <a:moveTo>
                    <a:pt x="158" y="81"/>
                  </a:moveTo>
                  <a:cubicBezTo>
                    <a:pt x="158" y="72"/>
                    <a:pt x="159" y="64"/>
                    <a:pt x="162" y="56"/>
                  </a:cubicBezTo>
                  <a:cubicBezTo>
                    <a:pt x="170" y="59"/>
                    <a:pt x="178" y="61"/>
                    <a:pt x="186" y="61"/>
                  </a:cubicBezTo>
                  <a:cubicBezTo>
                    <a:pt x="186" y="81"/>
                    <a:pt x="186" y="81"/>
                    <a:pt x="186" y="81"/>
                  </a:cubicBezTo>
                  <a:lnTo>
                    <a:pt x="158" y="81"/>
                  </a:lnTo>
                  <a:close/>
                  <a:moveTo>
                    <a:pt x="161" y="131"/>
                  </a:moveTo>
                  <a:cubicBezTo>
                    <a:pt x="166" y="139"/>
                    <a:pt x="173" y="146"/>
                    <a:pt x="180" y="151"/>
                  </a:cubicBezTo>
                  <a:cubicBezTo>
                    <a:pt x="178" y="152"/>
                    <a:pt x="175" y="153"/>
                    <a:pt x="172" y="154"/>
                  </a:cubicBezTo>
                  <a:cubicBezTo>
                    <a:pt x="163" y="151"/>
                    <a:pt x="154" y="146"/>
                    <a:pt x="146" y="140"/>
                  </a:cubicBezTo>
                  <a:cubicBezTo>
                    <a:pt x="151" y="136"/>
                    <a:pt x="156" y="133"/>
                    <a:pt x="161" y="131"/>
                  </a:cubicBezTo>
                  <a:close/>
                  <a:moveTo>
                    <a:pt x="186" y="23"/>
                  </a:moveTo>
                  <a:cubicBezTo>
                    <a:pt x="186" y="49"/>
                    <a:pt x="186" y="49"/>
                    <a:pt x="186" y="49"/>
                  </a:cubicBezTo>
                  <a:cubicBezTo>
                    <a:pt x="180" y="49"/>
                    <a:pt x="174" y="47"/>
                    <a:pt x="168" y="45"/>
                  </a:cubicBezTo>
                  <a:cubicBezTo>
                    <a:pt x="172" y="37"/>
                    <a:pt x="179" y="29"/>
                    <a:pt x="186" y="23"/>
                  </a:cubicBezTo>
                  <a:close/>
                  <a:moveTo>
                    <a:pt x="173" y="19"/>
                  </a:moveTo>
                  <a:cubicBezTo>
                    <a:pt x="167" y="25"/>
                    <a:pt x="161" y="32"/>
                    <a:pt x="156" y="40"/>
                  </a:cubicBezTo>
                  <a:cubicBezTo>
                    <a:pt x="153" y="38"/>
                    <a:pt x="150" y="36"/>
                    <a:pt x="146" y="33"/>
                  </a:cubicBezTo>
                  <a:cubicBezTo>
                    <a:pt x="154" y="27"/>
                    <a:pt x="163" y="22"/>
                    <a:pt x="173" y="19"/>
                  </a:cubicBezTo>
                  <a:close/>
                  <a:moveTo>
                    <a:pt x="138" y="42"/>
                  </a:moveTo>
                  <a:cubicBezTo>
                    <a:pt x="142" y="45"/>
                    <a:pt x="147" y="48"/>
                    <a:pt x="151" y="51"/>
                  </a:cubicBezTo>
                  <a:cubicBezTo>
                    <a:pt x="148" y="60"/>
                    <a:pt x="146" y="70"/>
                    <a:pt x="146" y="81"/>
                  </a:cubicBezTo>
                  <a:cubicBezTo>
                    <a:pt x="122" y="81"/>
                    <a:pt x="122" y="81"/>
                    <a:pt x="122" y="81"/>
                  </a:cubicBezTo>
                  <a:cubicBezTo>
                    <a:pt x="124" y="66"/>
                    <a:pt x="129" y="53"/>
                    <a:pt x="138" y="42"/>
                  </a:cubicBezTo>
                  <a:close/>
                  <a:moveTo>
                    <a:pt x="146" y="93"/>
                  </a:moveTo>
                  <a:cubicBezTo>
                    <a:pt x="147" y="102"/>
                    <a:pt x="150" y="112"/>
                    <a:pt x="155" y="120"/>
                  </a:cubicBezTo>
                  <a:cubicBezTo>
                    <a:pt x="149" y="123"/>
                    <a:pt x="143" y="127"/>
                    <a:pt x="138" y="131"/>
                  </a:cubicBezTo>
                  <a:cubicBezTo>
                    <a:pt x="129" y="120"/>
                    <a:pt x="124" y="107"/>
                    <a:pt x="122" y="93"/>
                  </a:cubicBezTo>
                  <a:lnTo>
                    <a:pt x="146" y="93"/>
                  </a:lnTo>
                  <a:close/>
                  <a:moveTo>
                    <a:pt x="198" y="124"/>
                  </a:moveTo>
                  <a:cubicBezTo>
                    <a:pt x="203" y="124"/>
                    <a:pt x="208" y="125"/>
                    <a:pt x="213" y="127"/>
                  </a:cubicBezTo>
                  <a:cubicBezTo>
                    <a:pt x="209" y="132"/>
                    <a:pt x="204" y="137"/>
                    <a:pt x="198" y="141"/>
                  </a:cubicBezTo>
                  <a:lnTo>
                    <a:pt x="198" y="124"/>
                  </a:lnTo>
                  <a:close/>
                  <a:moveTo>
                    <a:pt x="213" y="154"/>
                  </a:moveTo>
                  <a:cubicBezTo>
                    <a:pt x="210" y="153"/>
                    <a:pt x="208" y="152"/>
                    <a:pt x="205" y="151"/>
                  </a:cubicBezTo>
                  <a:cubicBezTo>
                    <a:pt x="213" y="146"/>
                    <a:pt x="219" y="139"/>
                    <a:pt x="225" y="131"/>
                  </a:cubicBezTo>
                  <a:cubicBezTo>
                    <a:pt x="230" y="133"/>
                    <a:pt x="234" y="136"/>
                    <a:pt x="238" y="140"/>
                  </a:cubicBezTo>
                  <a:cubicBezTo>
                    <a:pt x="231" y="146"/>
                    <a:pt x="222" y="151"/>
                    <a:pt x="213" y="154"/>
                  </a:cubicBezTo>
                  <a:close/>
                  <a:moveTo>
                    <a:pt x="247" y="131"/>
                  </a:moveTo>
                  <a:cubicBezTo>
                    <a:pt x="242" y="127"/>
                    <a:pt x="237" y="123"/>
                    <a:pt x="231" y="121"/>
                  </a:cubicBezTo>
                  <a:cubicBezTo>
                    <a:pt x="235" y="112"/>
                    <a:pt x="238" y="103"/>
                    <a:pt x="239" y="93"/>
                  </a:cubicBezTo>
                  <a:cubicBezTo>
                    <a:pt x="263" y="93"/>
                    <a:pt x="263" y="93"/>
                    <a:pt x="263" y="93"/>
                  </a:cubicBezTo>
                  <a:cubicBezTo>
                    <a:pt x="261" y="107"/>
                    <a:pt x="256" y="120"/>
                    <a:pt x="247" y="131"/>
                  </a:cubicBezTo>
                  <a:close/>
                  <a:moveTo>
                    <a:pt x="240" y="81"/>
                  </a:moveTo>
                  <a:cubicBezTo>
                    <a:pt x="240" y="70"/>
                    <a:pt x="238" y="60"/>
                    <a:pt x="234" y="51"/>
                  </a:cubicBezTo>
                  <a:cubicBezTo>
                    <a:pt x="239" y="48"/>
                    <a:pt x="243" y="45"/>
                    <a:pt x="247" y="42"/>
                  </a:cubicBezTo>
                  <a:cubicBezTo>
                    <a:pt x="256" y="53"/>
                    <a:pt x="261" y="66"/>
                    <a:pt x="263" y="81"/>
                  </a:cubicBezTo>
                  <a:lnTo>
                    <a:pt x="2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8" name="Freeform 6"/>
            <p:cNvSpPr/>
            <p:nvPr/>
          </p:nvSpPr>
          <p:spPr bwMode="auto">
            <a:xfrm>
              <a:off x="7110413" y="5408613"/>
              <a:ext cx="1460500" cy="390525"/>
            </a:xfrm>
            <a:custGeom>
              <a:avLst/>
              <a:gdLst>
                <a:gd name="T0" fmla="*/ 193 w 385"/>
                <a:gd name="T1" fmla="*/ 0 h 103"/>
                <a:gd name="T2" fmla="*/ 0 w 385"/>
                <a:gd name="T3" fmla="*/ 61 h 103"/>
                <a:gd name="T4" fmla="*/ 0 w 385"/>
                <a:gd name="T5" fmla="*/ 103 h 103"/>
                <a:gd name="T6" fmla="*/ 193 w 385"/>
                <a:gd name="T7" fmla="*/ 34 h 103"/>
                <a:gd name="T8" fmla="*/ 385 w 385"/>
                <a:gd name="T9" fmla="*/ 102 h 103"/>
                <a:gd name="T10" fmla="*/ 385 w 385"/>
                <a:gd name="T11" fmla="*/ 60 h 103"/>
                <a:gd name="T12" fmla="*/ 193 w 38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193" y="0"/>
                  </a:moveTo>
                  <a:cubicBezTo>
                    <a:pt x="121" y="0"/>
                    <a:pt x="54" y="23"/>
                    <a:pt x="0" y="61"/>
                  </a:cubicBezTo>
                  <a:cubicBezTo>
                    <a:pt x="0" y="103"/>
                    <a:pt x="0" y="103"/>
                    <a:pt x="0" y="103"/>
                  </a:cubicBezTo>
                  <a:cubicBezTo>
                    <a:pt x="52" y="59"/>
                    <a:pt x="119" y="34"/>
                    <a:pt x="193" y="34"/>
                  </a:cubicBezTo>
                  <a:cubicBezTo>
                    <a:pt x="266" y="34"/>
                    <a:pt x="333" y="59"/>
                    <a:pt x="385" y="102"/>
                  </a:cubicBezTo>
                  <a:cubicBezTo>
                    <a:pt x="385" y="60"/>
                    <a:pt x="385" y="60"/>
                    <a:pt x="385" y="60"/>
                  </a:cubicBezTo>
                  <a:cubicBezTo>
                    <a:pt x="331" y="22"/>
                    <a:pt x="264" y="0"/>
                    <a:pt x="19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9" name="Freeform 7"/>
            <p:cNvSpPr/>
            <p:nvPr/>
          </p:nvSpPr>
          <p:spPr bwMode="auto">
            <a:xfrm>
              <a:off x="7110413" y="6205538"/>
              <a:ext cx="1460500" cy="392112"/>
            </a:xfrm>
            <a:custGeom>
              <a:avLst/>
              <a:gdLst>
                <a:gd name="T0" fmla="*/ 0 w 385"/>
                <a:gd name="T1" fmla="*/ 1 h 103"/>
                <a:gd name="T2" fmla="*/ 0 w 385"/>
                <a:gd name="T3" fmla="*/ 43 h 103"/>
                <a:gd name="T4" fmla="*/ 192 w 385"/>
                <a:gd name="T5" fmla="*/ 103 h 103"/>
                <a:gd name="T6" fmla="*/ 385 w 385"/>
                <a:gd name="T7" fmla="*/ 42 h 103"/>
                <a:gd name="T8" fmla="*/ 385 w 385"/>
                <a:gd name="T9" fmla="*/ 0 h 103"/>
                <a:gd name="T10" fmla="*/ 192 w 385"/>
                <a:gd name="T11" fmla="*/ 70 h 103"/>
                <a:gd name="T12" fmla="*/ 0 w 385"/>
                <a:gd name="T13" fmla="*/ 1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0" y="1"/>
                  </a:moveTo>
                  <a:cubicBezTo>
                    <a:pt x="0" y="43"/>
                    <a:pt x="0" y="43"/>
                    <a:pt x="0" y="43"/>
                  </a:cubicBezTo>
                  <a:cubicBezTo>
                    <a:pt x="54" y="81"/>
                    <a:pt x="121" y="103"/>
                    <a:pt x="192" y="103"/>
                  </a:cubicBezTo>
                  <a:cubicBezTo>
                    <a:pt x="264" y="103"/>
                    <a:pt x="330" y="80"/>
                    <a:pt x="385" y="42"/>
                  </a:cubicBezTo>
                  <a:cubicBezTo>
                    <a:pt x="385" y="0"/>
                    <a:pt x="385" y="0"/>
                    <a:pt x="385" y="0"/>
                  </a:cubicBezTo>
                  <a:cubicBezTo>
                    <a:pt x="333" y="44"/>
                    <a:pt x="265" y="70"/>
                    <a:pt x="192" y="70"/>
                  </a:cubicBezTo>
                  <a:cubicBezTo>
                    <a:pt x="119" y="70"/>
                    <a:pt x="52" y="4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pSp>
      <p:sp>
        <p:nvSpPr>
          <p:cNvPr id="11" name="TextBox 3"/>
          <p:cNvSpPr txBox="1"/>
          <p:nvPr/>
        </p:nvSpPr>
        <p:spPr>
          <a:xfrm>
            <a:off x="5532883" y="585122"/>
            <a:ext cx="4953000" cy="1203402"/>
          </a:xfrm>
          <a:prstGeom prst="rect">
            <a:avLst/>
          </a:prstGeom>
          <a:noFill/>
        </p:spPr>
        <p:txBody>
          <a:bodyPr wrap="square" lIns="121917" tIns="60958" rIns="121917" bIns="60958">
            <a:spAutoFit/>
          </a:bodyPr>
          <a:lstStyle/>
          <a:p>
            <a:pPr marL="0" marR="0" lvl="0" indent="0" algn="ctr" defTabSz="1218565" rtl="0" eaLnBrk="1" fontAlgn="auto" latinLnBrk="0" hangingPunct="1">
              <a:lnSpc>
                <a:spcPct val="130000"/>
              </a:lnSpc>
              <a:spcBef>
                <a:spcPts val="0"/>
              </a:spcBef>
              <a:spcAft>
                <a:spcPts val="0"/>
              </a:spcAft>
              <a:buClrTx/>
              <a:buSzTx/>
              <a:buFontTx/>
              <a:buNone/>
              <a:defRPr/>
            </a:pP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r>
              <a:rPr kumimoji="0" lang="zh-CN"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时事报告</a:t>
            </a: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endParaRPr kumimoji="0" lang="zh-CN"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endParaRPr>
          </a:p>
        </p:txBody>
      </p:sp>
      <p:sp>
        <p:nvSpPr>
          <p:cNvPr id="12" name="TextBox 3"/>
          <p:cNvSpPr txBox="1"/>
          <p:nvPr/>
        </p:nvSpPr>
        <p:spPr>
          <a:xfrm>
            <a:off x="5557796" y="1759492"/>
            <a:ext cx="5007814" cy="683260"/>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rPr>
              <a:t>传递中央精神  纵论天下大势</a:t>
            </a:r>
            <a:endParaRPr kumimoji="0" lang="zh-CN" altLang="zh-CN"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4493383" y="2644640"/>
            <a:ext cx="710992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244"/>
                                        </p:tgtEl>
                                        <p:attrNameLst>
                                          <p:attrName>style.visibility</p:attrName>
                                        </p:attrNameLst>
                                      </p:cBhvr>
                                      <p:to>
                                        <p:strVal val="visible"/>
                                      </p:to>
                                    </p:set>
                                    <p:animEffect transition="in" filter="fade">
                                      <p:cBhvr>
                                        <p:cTn id="12" dur="500"/>
                                        <p:tgtEl>
                                          <p:spTgt spid="522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animEffect transition="in" filter="fade">
                                      <p:cBhvr>
                                        <p:cTn id="15" dur="500"/>
                                        <p:tgtEl>
                                          <p:spTgt spid="522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240" grpId="0"/>
      <p:bldP spid="4"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8162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2240" name="Text Box 8"/>
          <p:cNvSpPr txBox="1">
            <a:spLocks noChangeArrowheads="1"/>
          </p:cNvSpPr>
          <p:nvPr/>
        </p:nvSpPr>
        <p:spPr bwMode="gray">
          <a:xfrm>
            <a:off x="588690" y="2360645"/>
            <a:ext cx="2784476" cy="354012"/>
          </a:xfrm>
          <a:prstGeom prst="rect">
            <a:avLst/>
          </a:prstGeom>
          <a:noFill/>
          <a:ln w="9525">
            <a:noFill/>
            <a:miter lim="800000"/>
          </a:ln>
        </p:spPr>
        <p:txBody>
          <a:bodyPr lIns="121917" tIns="60958" rIns="121917" bIns="60958">
            <a:spAutoFit/>
          </a:bodyPr>
          <a:lstStyle/>
          <a:p>
            <a:pPr marL="0" marR="0" lvl="0" indent="0" algn="ctr" defTabSz="1217295"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rPr>
              <a:t>www.xingshizhengce.com</a:t>
            </a:r>
            <a:endPar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endParaRPr>
          </a:p>
        </p:txBody>
      </p:sp>
      <p:sp>
        <p:nvSpPr>
          <p:cNvPr id="4" name="TextBox 3"/>
          <p:cNvSpPr txBox="1"/>
          <p:nvPr/>
        </p:nvSpPr>
        <p:spPr>
          <a:xfrm>
            <a:off x="4326104" y="2406526"/>
            <a:ext cx="7295868" cy="4238079"/>
          </a:xfrm>
          <a:prstGeom prst="rect">
            <a:avLst/>
          </a:prstGeom>
          <a:noFill/>
        </p:spPr>
        <p:txBody>
          <a:bodyPr wrap="square" lIns="121917" tIns="60958" rIns="121917" bIns="60958">
            <a:spAutoFit/>
          </a:bodyPr>
          <a:lstStyle/>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时事报告（党委中心组学习）</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是中共中央宣传部主管，为各级党委中心组学习服务的专门刊物，旨在宣传和阐释党的最新理论创新成果，解读党和国家的重大政策及中央领导同志重要指示精神，探讨经济社会发展的重大问题。</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刊物以专题稿件为主，作者为中央和国家机关部委领导、省（区、市）党委政府负责同志和相关领域的权威专家，内容准确权威、系统实用，是党委中心组学习不可多得的材料。</a:t>
            </a:r>
            <a:endPar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pic>
        <p:nvPicPr>
          <p:cNvPr id="52244" name="图片 2" descr="章.tif"/>
          <p:cNvPicPr/>
          <p:nvPr/>
        </p:nvPicPr>
        <p:blipFill>
          <a:blip r:embed="rId1" cstate="print"/>
          <a:srcRect/>
          <a:stretch>
            <a:fillRect/>
          </a:stretch>
        </p:blipFill>
        <p:spPr bwMode="auto">
          <a:xfrm>
            <a:off x="1163015" y="705538"/>
            <a:ext cx="1536700" cy="1536700"/>
          </a:xfrm>
          <a:prstGeom prst="rect">
            <a:avLst/>
          </a:prstGeom>
          <a:noFill/>
          <a:ln w="9525">
            <a:noFill/>
            <a:miter lim="800000"/>
            <a:headEnd/>
            <a:tailEnd/>
          </a:ln>
        </p:spPr>
      </p:pic>
      <p:grpSp>
        <p:nvGrpSpPr>
          <p:cNvPr id="3" name="组合 9"/>
          <p:cNvGrpSpPr/>
          <p:nvPr/>
        </p:nvGrpSpPr>
        <p:grpSpPr>
          <a:xfrm>
            <a:off x="0" y="3810304"/>
            <a:ext cx="3816220" cy="3106900"/>
            <a:chOff x="7110413" y="5408613"/>
            <a:chExt cx="1460500" cy="1189037"/>
          </a:xfrm>
          <a:solidFill>
            <a:schemeClr val="bg2">
              <a:alpha val="35000"/>
            </a:schemeClr>
          </a:solidFill>
        </p:grpSpPr>
        <p:sp>
          <p:nvSpPr>
            <p:cNvPr id="7" name="Freeform 5"/>
            <p:cNvSpPr>
              <a:spLocks noEditPoints="1"/>
            </p:cNvSpPr>
            <p:nvPr/>
          </p:nvSpPr>
          <p:spPr bwMode="auto">
            <a:xfrm>
              <a:off x="7110413" y="5673725"/>
              <a:ext cx="1460500" cy="657225"/>
            </a:xfrm>
            <a:custGeom>
              <a:avLst/>
              <a:gdLst>
                <a:gd name="T0" fmla="*/ 192 w 385"/>
                <a:gd name="T1" fmla="*/ 0 h 173"/>
                <a:gd name="T2" fmla="*/ 157 w 385"/>
                <a:gd name="T3" fmla="*/ 8 h 173"/>
                <a:gd name="T4" fmla="*/ 127 w 385"/>
                <a:gd name="T5" fmla="*/ 31 h 173"/>
                <a:gd name="T6" fmla="*/ 115 w 385"/>
                <a:gd name="T7" fmla="*/ 125 h 173"/>
                <a:gd name="T8" fmla="*/ 0 w 385"/>
                <a:gd name="T9" fmla="*/ 44 h 173"/>
                <a:gd name="T10" fmla="*/ 174 w 385"/>
                <a:gd name="T11" fmla="*/ 171 h 173"/>
                <a:gd name="T12" fmla="*/ 222 w 385"/>
                <a:gd name="T13" fmla="*/ 168 h 173"/>
                <a:gd name="T14" fmla="*/ 250 w 385"/>
                <a:gd name="T15" fmla="*/ 151 h 173"/>
                <a:gd name="T16" fmla="*/ 279 w 385"/>
                <a:gd name="T17" fmla="*/ 87 h 173"/>
                <a:gd name="T18" fmla="*/ 271 w 385"/>
                <a:gd name="T19" fmla="*/ 50 h 173"/>
                <a:gd name="T20" fmla="*/ 385 w 385"/>
                <a:gd name="T21" fmla="*/ 78 h 173"/>
                <a:gd name="T22" fmla="*/ 203 w 385"/>
                <a:gd name="T23" fmla="*/ 1 h 173"/>
                <a:gd name="T24" fmla="*/ 198 w 385"/>
                <a:gd name="T25" fmla="*/ 61 h 173"/>
                <a:gd name="T26" fmla="*/ 228 w 385"/>
                <a:gd name="T27" fmla="*/ 81 h 173"/>
                <a:gd name="T28" fmla="*/ 227 w 385"/>
                <a:gd name="T29" fmla="*/ 93 h 173"/>
                <a:gd name="T30" fmla="*/ 198 w 385"/>
                <a:gd name="T31" fmla="*/ 112 h 173"/>
                <a:gd name="T32" fmla="*/ 227 w 385"/>
                <a:gd name="T33" fmla="*/ 93 h 173"/>
                <a:gd name="T34" fmla="*/ 198 w 385"/>
                <a:gd name="T35" fmla="*/ 23 h 173"/>
                <a:gd name="T36" fmla="*/ 198 w 385"/>
                <a:gd name="T37" fmla="*/ 49 h 173"/>
                <a:gd name="T38" fmla="*/ 238 w 385"/>
                <a:gd name="T39" fmla="*/ 33 h 173"/>
                <a:gd name="T40" fmla="*/ 213 w 385"/>
                <a:gd name="T41" fmla="*/ 19 h 173"/>
                <a:gd name="T42" fmla="*/ 158 w 385"/>
                <a:gd name="T43" fmla="*/ 93 h 173"/>
                <a:gd name="T44" fmla="*/ 186 w 385"/>
                <a:gd name="T45" fmla="*/ 112 h 173"/>
                <a:gd name="T46" fmla="*/ 186 w 385"/>
                <a:gd name="T47" fmla="*/ 124 h 173"/>
                <a:gd name="T48" fmla="*/ 172 w 385"/>
                <a:gd name="T49" fmla="*/ 126 h 173"/>
                <a:gd name="T50" fmla="*/ 158 w 385"/>
                <a:gd name="T51" fmla="*/ 81 h 173"/>
                <a:gd name="T52" fmla="*/ 186 w 385"/>
                <a:gd name="T53" fmla="*/ 61 h 173"/>
                <a:gd name="T54" fmla="*/ 158 w 385"/>
                <a:gd name="T55" fmla="*/ 81 h 173"/>
                <a:gd name="T56" fmla="*/ 180 w 385"/>
                <a:gd name="T57" fmla="*/ 151 h 173"/>
                <a:gd name="T58" fmla="*/ 146 w 385"/>
                <a:gd name="T59" fmla="*/ 140 h 173"/>
                <a:gd name="T60" fmla="*/ 186 w 385"/>
                <a:gd name="T61" fmla="*/ 23 h 173"/>
                <a:gd name="T62" fmla="*/ 168 w 385"/>
                <a:gd name="T63" fmla="*/ 45 h 173"/>
                <a:gd name="T64" fmla="*/ 173 w 385"/>
                <a:gd name="T65" fmla="*/ 19 h 173"/>
                <a:gd name="T66" fmla="*/ 146 w 385"/>
                <a:gd name="T67" fmla="*/ 33 h 173"/>
                <a:gd name="T68" fmla="*/ 138 w 385"/>
                <a:gd name="T69" fmla="*/ 42 h 173"/>
                <a:gd name="T70" fmla="*/ 146 w 385"/>
                <a:gd name="T71" fmla="*/ 81 h 173"/>
                <a:gd name="T72" fmla="*/ 138 w 385"/>
                <a:gd name="T73" fmla="*/ 42 h 173"/>
                <a:gd name="T74" fmla="*/ 155 w 385"/>
                <a:gd name="T75" fmla="*/ 120 h 173"/>
                <a:gd name="T76" fmla="*/ 122 w 385"/>
                <a:gd name="T77" fmla="*/ 93 h 173"/>
                <a:gd name="T78" fmla="*/ 198 w 385"/>
                <a:gd name="T79" fmla="*/ 124 h 173"/>
                <a:gd name="T80" fmla="*/ 198 w 385"/>
                <a:gd name="T81" fmla="*/ 141 h 173"/>
                <a:gd name="T82" fmla="*/ 213 w 385"/>
                <a:gd name="T83" fmla="*/ 154 h 173"/>
                <a:gd name="T84" fmla="*/ 225 w 385"/>
                <a:gd name="T85" fmla="*/ 131 h 173"/>
                <a:gd name="T86" fmla="*/ 213 w 385"/>
                <a:gd name="T87" fmla="*/ 154 h 173"/>
                <a:gd name="T88" fmla="*/ 231 w 385"/>
                <a:gd name="T89" fmla="*/ 121 h 173"/>
                <a:gd name="T90" fmla="*/ 263 w 385"/>
                <a:gd name="T91" fmla="*/ 93 h 173"/>
                <a:gd name="T92" fmla="*/ 240 w 385"/>
                <a:gd name="T93" fmla="*/ 81 h 173"/>
                <a:gd name="T94" fmla="*/ 247 w 385"/>
                <a:gd name="T95" fmla="*/ 42 h 173"/>
                <a:gd name="T96" fmla="*/ 240 w 385"/>
                <a:gd name="T97"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5" h="173">
                  <a:moveTo>
                    <a:pt x="203" y="1"/>
                  </a:moveTo>
                  <a:cubicBezTo>
                    <a:pt x="199" y="0"/>
                    <a:pt x="196" y="0"/>
                    <a:pt x="192" y="0"/>
                  </a:cubicBezTo>
                  <a:cubicBezTo>
                    <a:pt x="189" y="0"/>
                    <a:pt x="186" y="0"/>
                    <a:pt x="183" y="1"/>
                  </a:cubicBezTo>
                  <a:cubicBezTo>
                    <a:pt x="174" y="2"/>
                    <a:pt x="165" y="4"/>
                    <a:pt x="157" y="8"/>
                  </a:cubicBezTo>
                  <a:cubicBezTo>
                    <a:pt x="149" y="11"/>
                    <a:pt x="141" y="16"/>
                    <a:pt x="135" y="22"/>
                  </a:cubicBezTo>
                  <a:cubicBezTo>
                    <a:pt x="132" y="25"/>
                    <a:pt x="129" y="28"/>
                    <a:pt x="127" y="31"/>
                  </a:cubicBezTo>
                  <a:cubicBezTo>
                    <a:pt x="114" y="46"/>
                    <a:pt x="106" y="65"/>
                    <a:pt x="106" y="87"/>
                  </a:cubicBezTo>
                  <a:cubicBezTo>
                    <a:pt x="106" y="100"/>
                    <a:pt x="109" y="113"/>
                    <a:pt x="115" y="125"/>
                  </a:cubicBezTo>
                  <a:cubicBezTo>
                    <a:pt x="115" y="124"/>
                    <a:pt x="115" y="124"/>
                    <a:pt x="114" y="123"/>
                  </a:cubicBezTo>
                  <a:cubicBezTo>
                    <a:pt x="69" y="108"/>
                    <a:pt x="29" y="80"/>
                    <a:pt x="0" y="44"/>
                  </a:cubicBezTo>
                  <a:cubicBezTo>
                    <a:pt x="0" y="95"/>
                    <a:pt x="0" y="95"/>
                    <a:pt x="0" y="95"/>
                  </a:cubicBezTo>
                  <a:cubicBezTo>
                    <a:pt x="46" y="139"/>
                    <a:pt x="107" y="166"/>
                    <a:pt x="174" y="171"/>
                  </a:cubicBezTo>
                  <a:cubicBezTo>
                    <a:pt x="180" y="172"/>
                    <a:pt x="186" y="173"/>
                    <a:pt x="192" y="173"/>
                  </a:cubicBezTo>
                  <a:cubicBezTo>
                    <a:pt x="203" y="173"/>
                    <a:pt x="213" y="171"/>
                    <a:pt x="222" y="168"/>
                  </a:cubicBezTo>
                  <a:cubicBezTo>
                    <a:pt x="230" y="165"/>
                    <a:pt x="238" y="161"/>
                    <a:pt x="245" y="155"/>
                  </a:cubicBezTo>
                  <a:cubicBezTo>
                    <a:pt x="246" y="154"/>
                    <a:pt x="248" y="152"/>
                    <a:pt x="250" y="151"/>
                  </a:cubicBezTo>
                  <a:cubicBezTo>
                    <a:pt x="253" y="148"/>
                    <a:pt x="256" y="145"/>
                    <a:pt x="258" y="142"/>
                  </a:cubicBezTo>
                  <a:cubicBezTo>
                    <a:pt x="271" y="127"/>
                    <a:pt x="279" y="108"/>
                    <a:pt x="279" y="87"/>
                  </a:cubicBezTo>
                  <a:cubicBezTo>
                    <a:pt x="279" y="73"/>
                    <a:pt x="276" y="60"/>
                    <a:pt x="270" y="48"/>
                  </a:cubicBezTo>
                  <a:cubicBezTo>
                    <a:pt x="270" y="49"/>
                    <a:pt x="270" y="49"/>
                    <a:pt x="271" y="50"/>
                  </a:cubicBezTo>
                  <a:cubicBezTo>
                    <a:pt x="316" y="65"/>
                    <a:pt x="356" y="93"/>
                    <a:pt x="385" y="129"/>
                  </a:cubicBezTo>
                  <a:cubicBezTo>
                    <a:pt x="385" y="78"/>
                    <a:pt x="385" y="78"/>
                    <a:pt x="385" y="78"/>
                  </a:cubicBezTo>
                  <a:cubicBezTo>
                    <a:pt x="339" y="34"/>
                    <a:pt x="278" y="7"/>
                    <a:pt x="211" y="2"/>
                  </a:cubicBezTo>
                  <a:cubicBezTo>
                    <a:pt x="208" y="2"/>
                    <a:pt x="206" y="1"/>
                    <a:pt x="203" y="1"/>
                  </a:cubicBezTo>
                  <a:close/>
                  <a:moveTo>
                    <a:pt x="198" y="81"/>
                  </a:moveTo>
                  <a:cubicBezTo>
                    <a:pt x="198" y="61"/>
                    <a:pt x="198" y="61"/>
                    <a:pt x="198" y="61"/>
                  </a:cubicBezTo>
                  <a:cubicBezTo>
                    <a:pt x="207" y="61"/>
                    <a:pt x="215" y="59"/>
                    <a:pt x="223" y="56"/>
                  </a:cubicBezTo>
                  <a:cubicBezTo>
                    <a:pt x="226" y="63"/>
                    <a:pt x="228" y="72"/>
                    <a:pt x="228" y="81"/>
                  </a:cubicBezTo>
                  <a:lnTo>
                    <a:pt x="198" y="81"/>
                  </a:lnTo>
                  <a:close/>
                  <a:moveTo>
                    <a:pt x="227" y="93"/>
                  </a:moveTo>
                  <a:cubicBezTo>
                    <a:pt x="226" y="101"/>
                    <a:pt x="223" y="109"/>
                    <a:pt x="220" y="116"/>
                  </a:cubicBezTo>
                  <a:cubicBezTo>
                    <a:pt x="213" y="114"/>
                    <a:pt x="206" y="112"/>
                    <a:pt x="198" y="112"/>
                  </a:cubicBezTo>
                  <a:cubicBezTo>
                    <a:pt x="198" y="93"/>
                    <a:pt x="198" y="93"/>
                    <a:pt x="198" y="93"/>
                  </a:cubicBezTo>
                  <a:lnTo>
                    <a:pt x="227" y="93"/>
                  </a:lnTo>
                  <a:close/>
                  <a:moveTo>
                    <a:pt x="198" y="49"/>
                  </a:moveTo>
                  <a:cubicBezTo>
                    <a:pt x="198" y="23"/>
                    <a:pt x="198" y="23"/>
                    <a:pt x="198" y="23"/>
                  </a:cubicBezTo>
                  <a:cubicBezTo>
                    <a:pt x="206" y="29"/>
                    <a:pt x="213" y="36"/>
                    <a:pt x="218" y="45"/>
                  </a:cubicBezTo>
                  <a:cubicBezTo>
                    <a:pt x="212" y="47"/>
                    <a:pt x="205" y="49"/>
                    <a:pt x="198" y="49"/>
                  </a:cubicBezTo>
                  <a:close/>
                  <a:moveTo>
                    <a:pt x="213" y="19"/>
                  </a:moveTo>
                  <a:cubicBezTo>
                    <a:pt x="222" y="22"/>
                    <a:pt x="231" y="27"/>
                    <a:pt x="238" y="33"/>
                  </a:cubicBezTo>
                  <a:cubicBezTo>
                    <a:pt x="235" y="36"/>
                    <a:pt x="232" y="38"/>
                    <a:pt x="229" y="40"/>
                  </a:cubicBezTo>
                  <a:cubicBezTo>
                    <a:pt x="224" y="32"/>
                    <a:pt x="219" y="25"/>
                    <a:pt x="213" y="19"/>
                  </a:cubicBezTo>
                  <a:close/>
                  <a:moveTo>
                    <a:pt x="166" y="116"/>
                  </a:moveTo>
                  <a:cubicBezTo>
                    <a:pt x="162" y="109"/>
                    <a:pt x="160" y="101"/>
                    <a:pt x="158" y="93"/>
                  </a:cubicBezTo>
                  <a:cubicBezTo>
                    <a:pt x="186" y="93"/>
                    <a:pt x="186" y="93"/>
                    <a:pt x="186" y="93"/>
                  </a:cubicBezTo>
                  <a:cubicBezTo>
                    <a:pt x="186" y="112"/>
                    <a:pt x="186" y="112"/>
                    <a:pt x="186" y="112"/>
                  </a:cubicBezTo>
                  <a:cubicBezTo>
                    <a:pt x="179" y="112"/>
                    <a:pt x="172" y="114"/>
                    <a:pt x="166" y="116"/>
                  </a:cubicBezTo>
                  <a:close/>
                  <a:moveTo>
                    <a:pt x="186" y="124"/>
                  </a:moveTo>
                  <a:cubicBezTo>
                    <a:pt x="186" y="141"/>
                    <a:pt x="186" y="141"/>
                    <a:pt x="186" y="141"/>
                  </a:cubicBezTo>
                  <a:cubicBezTo>
                    <a:pt x="181" y="137"/>
                    <a:pt x="176" y="132"/>
                    <a:pt x="172" y="126"/>
                  </a:cubicBezTo>
                  <a:cubicBezTo>
                    <a:pt x="177" y="125"/>
                    <a:pt x="182" y="124"/>
                    <a:pt x="186" y="124"/>
                  </a:cubicBezTo>
                  <a:close/>
                  <a:moveTo>
                    <a:pt x="158" y="81"/>
                  </a:moveTo>
                  <a:cubicBezTo>
                    <a:pt x="158" y="72"/>
                    <a:pt x="159" y="64"/>
                    <a:pt x="162" y="56"/>
                  </a:cubicBezTo>
                  <a:cubicBezTo>
                    <a:pt x="170" y="59"/>
                    <a:pt x="178" y="61"/>
                    <a:pt x="186" y="61"/>
                  </a:cubicBezTo>
                  <a:cubicBezTo>
                    <a:pt x="186" y="81"/>
                    <a:pt x="186" y="81"/>
                    <a:pt x="186" y="81"/>
                  </a:cubicBezTo>
                  <a:lnTo>
                    <a:pt x="158" y="81"/>
                  </a:lnTo>
                  <a:close/>
                  <a:moveTo>
                    <a:pt x="161" y="131"/>
                  </a:moveTo>
                  <a:cubicBezTo>
                    <a:pt x="166" y="139"/>
                    <a:pt x="173" y="146"/>
                    <a:pt x="180" y="151"/>
                  </a:cubicBezTo>
                  <a:cubicBezTo>
                    <a:pt x="178" y="152"/>
                    <a:pt x="175" y="153"/>
                    <a:pt x="172" y="154"/>
                  </a:cubicBezTo>
                  <a:cubicBezTo>
                    <a:pt x="163" y="151"/>
                    <a:pt x="154" y="146"/>
                    <a:pt x="146" y="140"/>
                  </a:cubicBezTo>
                  <a:cubicBezTo>
                    <a:pt x="151" y="136"/>
                    <a:pt x="156" y="133"/>
                    <a:pt x="161" y="131"/>
                  </a:cubicBezTo>
                  <a:close/>
                  <a:moveTo>
                    <a:pt x="186" y="23"/>
                  </a:moveTo>
                  <a:cubicBezTo>
                    <a:pt x="186" y="49"/>
                    <a:pt x="186" y="49"/>
                    <a:pt x="186" y="49"/>
                  </a:cubicBezTo>
                  <a:cubicBezTo>
                    <a:pt x="180" y="49"/>
                    <a:pt x="174" y="47"/>
                    <a:pt x="168" y="45"/>
                  </a:cubicBezTo>
                  <a:cubicBezTo>
                    <a:pt x="172" y="37"/>
                    <a:pt x="179" y="29"/>
                    <a:pt x="186" y="23"/>
                  </a:cubicBezTo>
                  <a:close/>
                  <a:moveTo>
                    <a:pt x="173" y="19"/>
                  </a:moveTo>
                  <a:cubicBezTo>
                    <a:pt x="167" y="25"/>
                    <a:pt x="161" y="32"/>
                    <a:pt x="156" y="40"/>
                  </a:cubicBezTo>
                  <a:cubicBezTo>
                    <a:pt x="153" y="38"/>
                    <a:pt x="150" y="36"/>
                    <a:pt x="146" y="33"/>
                  </a:cubicBezTo>
                  <a:cubicBezTo>
                    <a:pt x="154" y="27"/>
                    <a:pt x="163" y="22"/>
                    <a:pt x="173" y="19"/>
                  </a:cubicBezTo>
                  <a:close/>
                  <a:moveTo>
                    <a:pt x="138" y="42"/>
                  </a:moveTo>
                  <a:cubicBezTo>
                    <a:pt x="142" y="45"/>
                    <a:pt x="147" y="48"/>
                    <a:pt x="151" y="51"/>
                  </a:cubicBezTo>
                  <a:cubicBezTo>
                    <a:pt x="148" y="60"/>
                    <a:pt x="146" y="70"/>
                    <a:pt x="146" y="81"/>
                  </a:cubicBezTo>
                  <a:cubicBezTo>
                    <a:pt x="122" y="81"/>
                    <a:pt x="122" y="81"/>
                    <a:pt x="122" y="81"/>
                  </a:cubicBezTo>
                  <a:cubicBezTo>
                    <a:pt x="124" y="66"/>
                    <a:pt x="129" y="53"/>
                    <a:pt x="138" y="42"/>
                  </a:cubicBezTo>
                  <a:close/>
                  <a:moveTo>
                    <a:pt x="146" y="93"/>
                  </a:moveTo>
                  <a:cubicBezTo>
                    <a:pt x="147" y="102"/>
                    <a:pt x="150" y="112"/>
                    <a:pt x="155" y="120"/>
                  </a:cubicBezTo>
                  <a:cubicBezTo>
                    <a:pt x="149" y="123"/>
                    <a:pt x="143" y="127"/>
                    <a:pt x="138" y="131"/>
                  </a:cubicBezTo>
                  <a:cubicBezTo>
                    <a:pt x="129" y="120"/>
                    <a:pt x="124" y="107"/>
                    <a:pt x="122" y="93"/>
                  </a:cubicBezTo>
                  <a:lnTo>
                    <a:pt x="146" y="93"/>
                  </a:lnTo>
                  <a:close/>
                  <a:moveTo>
                    <a:pt x="198" y="124"/>
                  </a:moveTo>
                  <a:cubicBezTo>
                    <a:pt x="203" y="124"/>
                    <a:pt x="208" y="125"/>
                    <a:pt x="213" y="127"/>
                  </a:cubicBezTo>
                  <a:cubicBezTo>
                    <a:pt x="209" y="132"/>
                    <a:pt x="204" y="137"/>
                    <a:pt x="198" y="141"/>
                  </a:cubicBezTo>
                  <a:lnTo>
                    <a:pt x="198" y="124"/>
                  </a:lnTo>
                  <a:close/>
                  <a:moveTo>
                    <a:pt x="213" y="154"/>
                  </a:moveTo>
                  <a:cubicBezTo>
                    <a:pt x="210" y="153"/>
                    <a:pt x="208" y="152"/>
                    <a:pt x="205" y="151"/>
                  </a:cubicBezTo>
                  <a:cubicBezTo>
                    <a:pt x="213" y="146"/>
                    <a:pt x="219" y="139"/>
                    <a:pt x="225" y="131"/>
                  </a:cubicBezTo>
                  <a:cubicBezTo>
                    <a:pt x="230" y="133"/>
                    <a:pt x="234" y="136"/>
                    <a:pt x="238" y="140"/>
                  </a:cubicBezTo>
                  <a:cubicBezTo>
                    <a:pt x="231" y="146"/>
                    <a:pt x="222" y="151"/>
                    <a:pt x="213" y="154"/>
                  </a:cubicBezTo>
                  <a:close/>
                  <a:moveTo>
                    <a:pt x="247" y="131"/>
                  </a:moveTo>
                  <a:cubicBezTo>
                    <a:pt x="242" y="127"/>
                    <a:pt x="237" y="123"/>
                    <a:pt x="231" y="121"/>
                  </a:cubicBezTo>
                  <a:cubicBezTo>
                    <a:pt x="235" y="112"/>
                    <a:pt x="238" y="103"/>
                    <a:pt x="239" y="93"/>
                  </a:cubicBezTo>
                  <a:cubicBezTo>
                    <a:pt x="263" y="93"/>
                    <a:pt x="263" y="93"/>
                    <a:pt x="263" y="93"/>
                  </a:cubicBezTo>
                  <a:cubicBezTo>
                    <a:pt x="261" y="107"/>
                    <a:pt x="256" y="120"/>
                    <a:pt x="247" y="131"/>
                  </a:cubicBezTo>
                  <a:close/>
                  <a:moveTo>
                    <a:pt x="240" y="81"/>
                  </a:moveTo>
                  <a:cubicBezTo>
                    <a:pt x="240" y="70"/>
                    <a:pt x="238" y="60"/>
                    <a:pt x="234" y="51"/>
                  </a:cubicBezTo>
                  <a:cubicBezTo>
                    <a:pt x="239" y="48"/>
                    <a:pt x="243" y="45"/>
                    <a:pt x="247" y="42"/>
                  </a:cubicBezTo>
                  <a:cubicBezTo>
                    <a:pt x="256" y="53"/>
                    <a:pt x="261" y="66"/>
                    <a:pt x="263" y="81"/>
                  </a:cubicBezTo>
                  <a:lnTo>
                    <a:pt x="2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8" name="Freeform 6"/>
            <p:cNvSpPr/>
            <p:nvPr/>
          </p:nvSpPr>
          <p:spPr bwMode="auto">
            <a:xfrm>
              <a:off x="7110413" y="5408613"/>
              <a:ext cx="1460500" cy="390525"/>
            </a:xfrm>
            <a:custGeom>
              <a:avLst/>
              <a:gdLst>
                <a:gd name="T0" fmla="*/ 193 w 385"/>
                <a:gd name="T1" fmla="*/ 0 h 103"/>
                <a:gd name="T2" fmla="*/ 0 w 385"/>
                <a:gd name="T3" fmla="*/ 61 h 103"/>
                <a:gd name="T4" fmla="*/ 0 w 385"/>
                <a:gd name="T5" fmla="*/ 103 h 103"/>
                <a:gd name="T6" fmla="*/ 193 w 385"/>
                <a:gd name="T7" fmla="*/ 34 h 103"/>
                <a:gd name="T8" fmla="*/ 385 w 385"/>
                <a:gd name="T9" fmla="*/ 102 h 103"/>
                <a:gd name="T10" fmla="*/ 385 w 385"/>
                <a:gd name="T11" fmla="*/ 60 h 103"/>
                <a:gd name="T12" fmla="*/ 193 w 38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193" y="0"/>
                  </a:moveTo>
                  <a:cubicBezTo>
                    <a:pt x="121" y="0"/>
                    <a:pt x="54" y="23"/>
                    <a:pt x="0" y="61"/>
                  </a:cubicBezTo>
                  <a:cubicBezTo>
                    <a:pt x="0" y="103"/>
                    <a:pt x="0" y="103"/>
                    <a:pt x="0" y="103"/>
                  </a:cubicBezTo>
                  <a:cubicBezTo>
                    <a:pt x="52" y="59"/>
                    <a:pt x="119" y="34"/>
                    <a:pt x="193" y="34"/>
                  </a:cubicBezTo>
                  <a:cubicBezTo>
                    <a:pt x="266" y="34"/>
                    <a:pt x="333" y="59"/>
                    <a:pt x="385" y="102"/>
                  </a:cubicBezTo>
                  <a:cubicBezTo>
                    <a:pt x="385" y="60"/>
                    <a:pt x="385" y="60"/>
                    <a:pt x="385" y="60"/>
                  </a:cubicBezTo>
                  <a:cubicBezTo>
                    <a:pt x="331" y="22"/>
                    <a:pt x="264" y="0"/>
                    <a:pt x="19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9" name="Freeform 7"/>
            <p:cNvSpPr/>
            <p:nvPr/>
          </p:nvSpPr>
          <p:spPr bwMode="auto">
            <a:xfrm>
              <a:off x="7110413" y="6205538"/>
              <a:ext cx="1460500" cy="392112"/>
            </a:xfrm>
            <a:custGeom>
              <a:avLst/>
              <a:gdLst>
                <a:gd name="T0" fmla="*/ 0 w 385"/>
                <a:gd name="T1" fmla="*/ 1 h 103"/>
                <a:gd name="T2" fmla="*/ 0 w 385"/>
                <a:gd name="T3" fmla="*/ 43 h 103"/>
                <a:gd name="T4" fmla="*/ 192 w 385"/>
                <a:gd name="T5" fmla="*/ 103 h 103"/>
                <a:gd name="T6" fmla="*/ 385 w 385"/>
                <a:gd name="T7" fmla="*/ 42 h 103"/>
                <a:gd name="T8" fmla="*/ 385 w 385"/>
                <a:gd name="T9" fmla="*/ 0 h 103"/>
                <a:gd name="T10" fmla="*/ 192 w 385"/>
                <a:gd name="T11" fmla="*/ 70 h 103"/>
                <a:gd name="T12" fmla="*/ 0 w 385"/>
                <a:gd name="T13" fmla="*/ 1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0" y="1"/>
                  </a:moveTo>
                  <a:cubicBezTo>
                    <a:pt x="0" y="43"/>
                    <a:pt x="0" y="43"/>
                    <a:pt x="0" y="43"/>
                  </a:cubicBezTo>
                  <a:cubicBezTo>
                    <a:pt x="54" y="81"/>
                    <a:pt x="121" y="103"/>
                    <a:pt x="192" y="103"/>
                  </a:cubicBezTo>
                  <a:cubicBezTo>
                    <a:pt x="264" y="103"/>
                    <a:pt x="330" y="80"/>
                    <a:pt x="385" y="42"/>
                  </a:cubicBezTo>
                  <a:cubicBezTo>
                    <a:pt x="385" y="0"/>
                    <a:pt x="385" y="0"/>
                    <a:pt x="385" y="0"/>
                  </a:cubicBezTo>
                  <a:cubicBezTo>
                    <a:pt x="333" y="44"/>
                    <a:pt x="265" y="70"/>
                    <a:pt x="192" y="70"/>
                  </a:cubicBezTo>
                  <a:cubicBezTo>
                    <a:pt x="119" y="70"/>
                    <a:pt x="52" y="4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pSp>
      <p:sp>
        <p:nvSpPr>
          <p:cNvPr id="11" name="TextBox 3"/>
          <p:cNvSpPr txBox="1"/>
          <p:nvPr/>
        </p:nvSpPr>
        <p:spPr>
          <a:xfrm>
            <a:off x="3971682" y="644917"/>
            <a:ext cx="8001000" cy="923326"/>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en-US" altLang="zh-CN" sz="40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r>
              <a:rPr kumimoji="0" lang="zh-CN" altLang="en-US" sz="40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时事报告（党委中心组学习）</a:t>
            </a:r>
            <a:r>
              <a:rPr kumimoji="0" lang="en-US" altLang="zh-CN" sz="40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endParaRPr kumimoji="0" lang="zh-CN" altLang="en-US" sz="40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endParaRPr>
          </a:p>
        </p:txBody>
      </p:sp>
      <p:sp>
        <p:nvSpPr>
          <p:cNvPr id="12" name="TextBox 3"/>
          <p:cNvSpPr txBox="1"/>
          <p:nvPr/>
        </p:nvSpPr>
        <p:spPr>
          <a:xfrm>
            <a:off x="6011468" y="1473058"/>
            <a:ext cx="4274722" cy="683260"/>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rPr>
              <a:t>党委中心组学习专用刊物</a:t>
            </a:r>
            <a:endPar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4493383" y="2285600"/>
            <a:ext cx="710992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244"/>
                                        </p:tgtEl>
                                        <p:attrNameLst>
                                          <p:attrName>style.visibility</p:attrName>
                                        </p:attrNameLst>
                                      </p:cBhvr>
                                      <p:to>
                                        <p:strVal val="visible"/>
                                      </p:to>
                                    </p:set>
                                    <p:animEffect transition="in" filter="fade">
                                      <p:cBhvr>
                                        <p:cTn id="12" dur="500"/>
                                        <p:tgtEl>
                                          <p:spTgt spid="522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animEffect transition="in" filter="fade">
                                      <p:cBhvr>
                                        <p:cTn id="15" dur="500"/>
                                        <p:tgtEl>
                                          <p:spTgt spid="522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240" grpId="0"/>
      <p:bldP spid="4"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8162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2240" name="Text Box 8"/>
          <p:cNvSpPr txBox="1">
            <a:spLocks noChangeArrowheads="1"/>
          </p:cNvSpPr>
          <p:nvPr/>
        </p:nvSpPr>
        <p:spPr bwMode="gray">
          <a:xfrm>
            <a:off x="588690" y="2360645"/>
            <a:ext cx="2784476" cy="354012"/>
          </a:xfrm>
          <a:prstGeom prst="rect">
            <a:avLst/>
          </a:prstGeom>
          <a:noFill/>
          <a:ln w="9525">
            <a:noFill/>
            <a:miter lim="800000"/>
          </a:ln>
        </p:spPr>
        <p:txBody>
          <a:bodyPr lIns="121917" tIns="60958" rIns="121917" bIns="60958">
            <a:spAutoFit/>
          </a:bodyPr>
          <a:lstStyle/>
          <a:p>
            <a:pPr marL="0" marR="0" lvl="0" indent="0" algn="ctr" defTabSz="1217295"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rPr>
              <a:t>www.xingshizhengce.com</a:t>
            </a:r>
            <a:endPar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endParaRPr>
          </a:p>
        </p:txBody>
      </p:sp>
      <p:sp>
        <p:nvSpPr>
          <p:cNvPr id="4" name="TextBox 3"/>
          <p:cNvSpPr txBox="1"/>
          <p:nvPr/>
        </p:nvSpPr>
        <p:spPr>
          <a:xfrm>
            <a:off x="4373044" y="3260412"/>
            <a:ext cx="7295868" cy="2517608"/>
          </a:xfrm>
          <a:prstGeom prst="rect">
            <a:avLst/>
          </a:prstGeom>
          <a:noFill/>
        </p:spPr>
        <p:txBody>
          <a:bodyPr wrap="square" lIns="121917" tIns="60958" rIns="121917" bIns="60958">
            <a:spAutoFit/>
          </a:bodyPr>
          <a:lstStyle/>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时事报告（大学生版）</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是教育部社会科学司和思想政治工作司委托，中共中央宣传部时事报告杂志社编辑出版，专供高校“形势与政策”课使用的权威教材。连续三年摘得期刊平均期印数全国第一的桂冠。</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每学年两期，于每学期开学前出版。</a:t>
            </a:r>
            <a:endParaRPr kumimoji="0" lang="zh-CN"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pic>
        <p:nvPicPr>
          <p:cNvPr id="52244" name="图片 2" descr="章.tif"/>
          <p:cNvPicPr/>
          <p:nvPr/>
        </p:nvPicPr>
        <p:blipFill>
          <a:blip r:embed="rId1" cstate="print"/>
          <a:srcRect/>
          <a:stretch>
            <a:fillRect/>
          </a:stretch>
        </p:blipFill>
        <p:spPr bwMode="auto">
          <a:xfrm>
            <a:off x="1163015" y="705538"/>
            <a:ext cx="1536700" cy="1536700"/>
          </a:xfrm>
          <a:prstGeom prst="rect">
            <a:avLst/>
          </a:prstGeom>
          <a:noFill/>
          <a:ln w="9525">
            <a:noFill/>
            <a:miter lim="800000"/>
            <a:headEnd/>
            <a:tailEnd/>
          </a:ln>
        </p:spPr>
      </p:pic>
      <p:grpSp>
        <p:nvGrpSpPr>
          <p:cNvPr id="3" name="组合 9"/>
          <p:cNvGrpSpPr/>
          <p:nvPr/>
        </p:nvGrpSpPr>
        <p:grpSpPr>
          <a:xfrm>
            <a:off x="0" y="3810304"/>
            <a:ext cx="3816220" cy="3106900"/>
            <a:chOff x="7110413" y="5408613"/>
            <a:chExt cx="1460500" cy="1189037"/>
          </a:xfrm>
          <a:solidFill>
            <a:schemeClr val="bg2">
              <a:alpha val="35000"/>
            </a:schemeClr>
          </a:solidFill>
        </p:grpSpPr>
        <p:sp>
          <p:nvSpPr>
            <p:cNvPr id="7" name="Freeform 5"/>
            <p:cNvSpPr>
              <a:spLocks noEditPoints="1"/>
            </p:cNvSpPr>
            <p:nvPr/>
          </p:nvSpPr>
          <p:spPr bwMode="auto">
            <a:xfrm>
              <a:off x="7110413" y="5673725"/>
              <a:ext cx="1460500" cy="657225"/>
            </a:xfrm>
            <a:custGeom>
              <a:avLst/>
              <a:gdLst>
                <a:gd name="T0" fmla="*/ 192 w 385"/>
                <a:gd name="T1" fmla="*/ 0 h 173"/>
                <a:gd name="T2" fmla="*/ 157 w 385"/>
                <a:gd name="T3" fmla="*/ 8 h 173"/>
                <a:gd name="T4" fmla="*/ 127 w 385"/>
                <a:gd name="T5" fmla="*/ 31 h 173"/>
                <a:gd name="T6" fmla="*/ 115 w 385"/>
                <a:gd name="T7" fmla="*/ 125 h 173"/>
                <a:gd name="T8" fmla="*/ 0 w 385"/>
                <a:gd name="T9" fmla="*/ 44 h 173"/>
                <a:gd name="T10" fmla="*/ 174 w 385"/>
                <a:gd name="T11" fmla="*/ 171 h 173"/>
                <a:gd name="T12" fmla="*/ 222 w 385"/>
                <a:gd name="T13" fmla="*/ 168 h 173"/>
                <a:gd name="T14" fmla="*/ 250 w 385"/>
                <a:gd name="T15" fmla="*/ 151 h 173"/>
                <a:gd name="T16" fmla="*/ 279 w 385"/>
                <a:gd name="T17" fmla="*/ 87 h 173"/>
                <a:gd name="T18" fmla="*/ 271 w 385"/>
                <a:gd name="T19" fmla="*/ 50 h 173"/>
                <a:gd name="T20" fmla="*/ 385 w 385"/>
                <a:gd name="T21" fmla="*/ 78 h 173"/>
                <a:gd name="T22" fmla="*/ 203 w 385"/>
                <a:gd name="T23" fmla="*/ 1 h 173"/>
                <a:gd name="T24" fmla="*/ 198 w 385"/>
                <a:gd name="T25" fmla="*/ 61 h 173"/>
                <a:gd name="T26" fmla="*/ 228 w 385"/>
                <a:gd name="T27" fmla="*/ 81 h 173"/>
                <a:gd name="T28" fmla="*/ 227 w 385"/>
                <a:gd name="T29" fmla="*/ 93 h 173"/>
                <a:gd name="T30" fmla="*/ 198 w 385"/>
                <a:gd name="T31" fmla="*/ 112 h 173"/>
                <a:gd name="T32" fmla="*/ 227 w 385"/>
                <a:gd name="T33" fmla="*/ 93 h 173"/>
                <a:gd name="T34" fmla="*/ 198 w 385"/>
                <a:gd name="T35" fmla="*/ 23 h 173"/>
                <a:gd name="T36" fmla="*/ 198 w 385"/>
                <a:gd name="T37" fmla="*/ 49 h 173"/>
                <a:gd name="T38" fmla="*/ 238 w 385"/>
                <a:gd name="T39" fmla="*/ 33 h 173"/>
                <a:gd name="T40" fmla="*/ 213 w 385"/>
                <a:gd name="T41" fmla="*/ 19 h 173"/>
                <a:gd name="T42" fmla="*/ 158 w 385"/>
                <a:gd name="T43" fmla="*/ 93 h 173"/>
                <a:gd name="T44" fmla="*/ 186 w 385"/>
                <a:gd name="T45" fmla="*/ 112 h 173"/>
                <a:gd name="T46" fmla="*/ 186 w 385"/>
                <a:gd name="T47" fmla="*/ 124 h 173"/>
                <a:gd name="T48" fmla="*/ 172 w 385"/>
                <a:gd name="T49" fmla="*/ 126 h 173"/>
                <a:gd name="T50" fmla="*/ 158 w 385"/>
                <a:gd name="T51" fmla="*/ 81 h 173"/>
                <a:gd name="T52" fmla="*/ 186 w 385"/>
                <a:gd name="T53" fmla="*/ 61 h 173"/>
                <a:gd name="T54" fmla="*/ 158 w 385"/>
                <a:gd name="T55" fmla="*/ 81 h 173"/>
                <a:gd name="T56" fmla="*/ 180 w 385"/>
                <a:gd name="T57" fmla="*/ 151 h 173"/>
                <a:gd name="T58" fmla="*/ 146 w 385"/>
                <a:gd name="T59" fmla="*/ 140 h 173"/>
                <a:gd name="T60" fmla="*/ 186 w 385"/>
                <a:gd name="T61" fmla="*/ 23 h 173"/>
                <a:gd name="T62" fmla="*/ 168 w 385"/>
                <a:gd name="T63" fmla="*/ 45 h 173"/>
                <a:gd name="T64" fmla="*/ 173 w 385"/>
                <a:gd name="T65" fmla="*/ 19 h 173"/>
                <a:gd name="T66" fmla="*/ 146 w 385"/>
                <a:gd name="T67" fmla="*/ 33 h 173"/>
                <a:gd name="T68" fmla="*/ 138 w 385"/>
                <a:gd name="T69" fmla="*/ 42 h 173"/>
                <a:gd name="T70" fmla="*/ 146 w 385"/>
                <a:gd name="T71" fmla="*/ 81 h 173"/>
                <a:gd name="T72" fmla="*/ 138 w 385"/>
                <a:gd name="T73" fmla="*/ 42 h 173"/>
                <a:gd name="T74" fmla="*/ 155 w 385"/>
                <a:gd name="T75" fmla="*/ 120 h 173"/>
                <a:gd name="T76" fmla="*/ 122 w 385"/>
                <a:gd name="T77" fmla="*/ 93 h 173"/>
                <a:gd name="T78" fmla="*/ 198 w 385"/>
                <a:gd name="T79" fmla="*/ 124 h 173"/>
                <a:gd name="T80" fmla="*/ 198 w 385"/>
                <a:gd name="T81" fmla="*/ 141 h 173"/>
                <a:gd name="T82" fmla="*/ 213 w 385"/>
                <a:gd name="T83" fmla="*/ 154 h 173"/>
                <a:gd name="T84" fmla="*/ 225 w 385"/>
                <a:gd name="T85" fmla="*/ 131 h 173"/>
                <a:gd name="T86" fmla="*/ 213 w 385"/>
                <a:gd name="T87" fmla="*/ 154 h 173"/>
                <a:gd name="T88" fmla="*/ 231 w 385"/>
                <a:gd name="T89" fmla="*/ 121 h 173"/>
                <a:gd name="T90" fmla="*/ 263 w 385"/>
                <a:gd name="T91" fmla="*/ 93 h 173"/>
                <a:gd name="T92" fmla="*/ 240 w 385"/>
                <a:gd name="T93" fmla="*/ 81 h 173"/>
                <a:gd name="T94" fmla="*/ 247 w 385"/>
                <a:gd name="T95" fmla="*/ 42 h 173"/>
                <a:gd name="T96" fmla="*/ 240 w 385"/>
                <a:gd name="T97"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5" h="173">
                  <a:moveTo>
                    <a:pt x="203" y="1"/>
                  </a:moveTo>
                  <a:cubicBezTo>
                    <a:pt x="199" y="0"/>
                    <a:pt x="196" y="0"/>
                    <a:pt x="192" y="0"/>
                  </a:cubicBezTo>
                  <a:cubicBezTo>
                    <a:pt x="189" y="0"/>
                    <a:pt x="186" y="0"/>
                    <a:pt x="183" y="1"/>
                  </a:cubicBezTo>
                  <a:cubicBezTo>
                    <a:pt x="174" y="2"/>
                    <a:pt x="165" y="4"/>
                    <a:pt x="157" y="8"/>
                  </a:cubicBezTo>
                  <a:cubicBezTo>
                    <a:pt x="149" y="11"/>
                    <a:pt x="141" y="16"/>
                    <a:pt x="135" y="22"/>
                  </a:cubicBezTo>
                  <a:cubicBezTo>
                    <a:pt x="132" y="25"/>
                    <a:pt x="129" y="28"/>
                    <a:pt x="127" y="31"/>
                  </a:cubicBezTo>
                  <a:cubicBezTo>
                    <a:pt x="114" y="46"/>
                    <a:pt x="106" y="65"/>
                    <a:pt x="106" y="87"/>
                  </a:cubicBezTo>
                  <a:cubicBezTo>
                    <a:pt x="106" y="100"/>
                    <a:pt x="109" y="113"/>
                    <a:pt x="115" y="125"/>
                  </a:cubicBezTo>
                  <a:cubicBezTo>
                    <a:pt x="115" y="124"/>
                    <a:pt x="115" y="124"/>
                    <a:pt x="114" y="123"/>
                  </a:cubicBezTo>
                  <a:cubicBezTo>
                    <a:pt x="69" y="108"/>
                    <a:pt x="29" y="80"/>
                    <a:pt x="0" y="44"/>
                  </a:cubicBezTo>
                  <a:cubicBezTo>
                    <a:pt x="0" y="95"/>
                    <a:pt x="0" y="95"/>
                    <a:pt x="0" y="95"/>
                  </a:cubicBezTo>
                  <a:cubicBezTo>
                    <a:pt x="46" y="139"/>
                    <a:pt x="107" y="166"/>
                    <a:pt x="174" y="171"/>
                  </a:cubicBezTo>
                  <a:cubicBezTo>
                    <a:pt x="180" y="172"/>
                    <a:pt x="186" y="173"/>
                    <a:pt x="192" y="173"/>
                  </a:cubicBezTo>
                  <a:cubicBezTo>
                    <a:pt x="203" y="173"/>
                    <a:pt x="213" y="171"/>
                    <a:pt x="222" y="168"/>
                  </a:cubicBezTo>
                  <a:cubicBezTo>
                    <a:pt x="230" y="165"/>
                    <a:pt x="238" y="161"/>
                    <a:pt x="245" y="155"/>
                  </a:cubicBezTo>
                  <a:cubicBezTo>
                    <a:pt x="246" y="154"/>
                    <a:pt x="248" y="152"/>
                    <a:pt x="250" y="151"/>
                  </a:cubicBezTo>
                  <a:cubicBezTo>
                    <a:pt x="253" y="148"/>
                    <a:pt x="256" y="145"/>
                    <a:pt x="258" y="142"/>
                  </a:cubicBezTo>
                  <a:cubicBezTo>
                    <a:pt x="271" y="127"/>
                    <a:pt x="279" y="108"/>
                    <a:pt x="279" y="87"/>
                  </a:cubicBezTo>
                  <a:cubicBezTo>
                    <a:pt x="279" y="73"/>
                    <a:pt x="276" y="60"/>
                    <a:pt x="270" y="48"/>
                  </a:cubicBezTo>
                  <a:cubicBezTo>
                    <a:pt x="270" y="49"/>
                    <a:pt x="270" y="49"/>
                    <a:pt x="271" y="50"/>
                  </a:cubicBezTo>
                  <a:cubicBezTo>
                    <a:pt x="316" y="65"/>
                    <a:pt x="356" y="93"/>
                    <a:pt x="385" y="129"/>
                  </a:cubicBezTo>
                  <a:cubicBezTo>
                    <a:pt x="385" y="78"/>
                    <a:pt x="385" y="78"/>
                    <a:pt x="385" y="78"/>
                  </a:cubicBezTo>
                  <a:cubicBezTo>
                    <a:pt x="339" y="34"/>
                    <a:pt x="278" y="7"/>
                    <a:pt x="211" y="2"/>
                  </a:cubicBezTo>
                  <a:cubicBezTo>
                    <a:pt x="208" y="2"/>
                    <a:pt x="206" y="1"/>
                    <a:pt x="203" y="1"/>
                  </a:cubicBezTo>
                  <a:close/>
                  <a:moveTo>
                    <a:pt x="198" y="81"/>
                  </a:moveTo>
                  <a:cubicBezTo>
                    <a:pt x="198" y="61"/>
                    <a:pt x="198" y="61"/>
                    <a:pt x="198" y="61"/>
                  </a:cubicBezTo>
                  <a:cubicBezTo>
                    <a:pt x="207" y="61"/>
                    <a:pt x="215" y="59"/>
                    <a:pt x="223" y="56"/>
                  </a:cubicBezTo>
                  <a:cubicBezTo>
                    <a:pt x="226" y="63"/>
                    <a:pt x="228" y="72"/>
                    <a:pt x="228" y="81"/>
                  </a:cubicBezTo>
                  <a:lnTo>
                    <a:pt x="198" y="81"/>
                  </a:lnTo>
                  <a:close/>
                  <a:moveTo>
                    <a:pt x="227" y="93"/>
                  </a:moveTo>
                  <a:cubicBezTo>
                    <a:pt x="226" y="101"/>
                    <a:pt x="223" y="109"/>
                    <a:pt x="220" y="116"/>
                  </a:cubicBezTo>
                  <a:cubicBezTo>
                    <a:pt x="213" y="114"/>
                    <a:pt x="206" y="112"/>
                    <a:pt x="198" y="112"/>
                  </a:cubicBezTo>
                  <a:cubicBezTo>
                    <a:pt x="198" y="93"/>
                    <a:pt x="198" y="93"/>
                    <a:pt x="198" y="93"/>
                  </a:cubicBezTo>
                  <a:lnTo>
                    <a:pt x="227" y="93"/>
                  </a:lnTo>
                  <a:close/>
                  <a:moveTo>
                    <a:pt x="198" y="49"/>
                  </a:moveTo>
                  <a:cubicBezTo>
                    <a:pt x="198" y="23"/>
                    <a:pt x="198" y="23"/>
                    <a:pt x="198" y="23"/>
                  </a:cubicBezTo>
                  <a:cubicBezTo>
                    <a:pt x="206" y="29"/>
                    <a:pt x="213" y="36"/>
                    <a:pt x="218" y="45"/>
                  </a:cubicBezTo>
                  <a:cubicBezTo>
                    <a:pt x="212" y="47"/>
                    <a:pt x="205" y="49"/>
                    <a:pt x="198" y="49"/>
                  </a:cubicBezTo>
                  <a:close/>
                  <a:moveTo>
                    <a:pt x="213" y="19"/>
                  </a:moveTo>
                  <a:cubicBezTo>
                    <a:pt x="222" y="22"/>
                    <a:pt x="231" y="27"/>
                    <a:pt x="238" y="33"/>
                  </a:cubicBezTo>
                  <a:cubicBezTo>
                    <a:pt x="235" y="36"/>
                    <a:pt x="232" y="38"/>
                    <a:pt x="229" y="40"/>
                  </a:cubicBezTo>
                  <a:cubicBezTo>
                    <a:pt x="224" y="32"/>
                    <a:pt x="219" y="25"/>
                    <a:pt x="213" y="19"/>
                  </a:cubicBezTo>
                  <a:close/>
                  <a:moveTo>
                    <a:pt x="166" y="116"/>
                  </a:moveTo>
                  <a:cubicBezTo>
                    <a:pt x="162" y="109"/>
                    <a:pt x="160" y="101"/>
                    <a:pt x="158" y="93"/>
                  </a:cubicBezTo>
                  <a:cubicBezTo>
                    <a:pt x="186" y="93"/>
                    <a:pt x="186" y="93"/>
                    <a:pt x="186" y="93"/>
                  </a:cubicBezTo>
                  <a:cubicBezTo>
                    <a:pt x="186" y="112"/>
                    <a:pt x="186" y="112"/>
                    <a:pt x="186" y="112"/>
                  </a:cubicBezTo>
                  <a:cubicBezTo>
                    <a:pt x="179" y="112"/>
                    <a:pt x="172" y="114"/>
                    <a:pt x="166" y="116"/>
                  </a:cubicBezTo>
                  <a:close/>
                  <a:moveTo>
                    <a:pt x="186" y="124"/>
                  </a:moveTo>
                  <a:cubicBezTo>
                    <a:pt x="186" y="141"/>
                    <a:pt x="186" y="141"/>
                    <a:pt x="186" y="141"/>
                  </a:cubicBezTo>
                  <a:cubicBezTo>
                    <a:pt x="181" y="137"/>
                    <a:pt x="176" y="132"/>
                    <a:pt x="172" y="126"/>
                  </a:cubicBezTo>
                  <a:cubicBezTo>
                    <a:pt x="177" y="125"/>
                    <a:pt x="182" y="124"/>
                    <a:pt x="186" y="124"/>
                  </a:cubicBezTo>
                  <a:close/>
                  <a:moveTo>
                    <a:pt x="158" y="81"/>
                  </a:moveTo>
                  <a:cubicBezTo>
                    <a:pt x="158" y="72"/>
                    <a:pt x="159" y="64"/>
                    <a:pt x="162" y="56"/>
                  </a:cubicBezTo>
                  <a:cubicBezTo>
                    <a:pt x="170" y="59"/>
                    <a:pt x="178" y="61"/>
                    <a:pt x="186" y="61"/>
                  </a:cubicBezTo>
                  <a:cubicBezTo>
                    <a:pt x="186" y="81"/>
                    <a:pt x="186" y="81"/>
                    <a:pt x="186" y="81"/>
                  </a:cubicBezTo>
                  <a:lnTo>
                    <a:pt x="158" y="81"/>
                  </a:lnTo>
                  <a:close/>
                  <a:moveTo>
                    <a:pt x="161" y="131"/>
                  </a:moveTo>
                  <a:cubicBezTo>
                    <a:pt x="166" y="139"/>
                    <a:pt x="173" y="146"/>
                    <a:pt x="180" y="151"/>
                  </a:cubicBezTo>
                  <a:cubicBezTo>
                    <a:pt x="178" y="152"/>
                    <a:pt x="175" y="153"/>
                    <a:pt x="172" y="154"/>
                  </a:cubicBezTo>
                  <a:cubicBezTo>
                    <a:pt x="163" y="151"/>
                    <a:pt x="154" y="146"/>
                    <a:pt x="146" y="140"/>
                  </a:cubicBezTo>
                  <a:cubicBezTo>
                    <a:pt x="151" y="136"/>
                    <a:pt x="156" y="133"/>
                    <a:pt x="161" y="131"/>
                  </a:cubicBezTo>
                  <a:close/>
                  <a:moveTo>
                    <a:pt x="186" y="23"/>
                  </a:moveTo>
                  <a:cubicBezTo>
                    <a:pt x="186" y="49"/>
                    <a:pt x="186" y="49"/>
                    <a:pt x="186" y="49"/>
                  </a:cubicBezTo>
                  <a:cubicBezTo>
                    <a:pt x="180" y="49"/>
                    <a:pt x="174" y="47"/>
                    <a:pt x="168" y="45"/>
                  </a:cubicBezTo>
                  <a:cubicBezTo>
                    <a:pt x="172" y="37"/>
                    <a:pt x="179" y="29"/>
                    <a:pt x="186" y="23"/>
                  </a:cubicBezTo>
                  <a:close/>
                  <a:moveTo>
                    <a:pt x="173" y="19"/>
                  </a:moveTo>
                  <a:cubicBezTo>
                    <a:pt x="167" y="25"/>
                    <a:pt x="161" y="32"/>
                    <a:pt x="156" y="40"/>
                  </a:cubicBezTo>
                  <a:cubicBezTo>
                    <a:pt x="153" y="38"/>
                    <a:pt x="150" y="36"/>
                    <a:pt x="146" y="33"/>
                  </a:cubicBezTo>
                  <a:cubicBezTo>
                    <a:pt x="154" y="27"/>
                    <a:pt x="163" y="22"/>
                    <a:pt x="173" y="19"/>
                  </a:cubicBezTo>
                  <a:close/>
                  <a:moveTo>
                    <a:pt x="138" y="42"/>
                  </a:moveTo>
                  <a:cubicBezTo>
                    <a:pt x="142" y="45"/>
                    <a:pt x="147" y="48"/>
                    <a:pt x="151" y="51"/>
                  </a:cubicBezTo>
                  <a:cubicBezTo>
                    <a:pt x="148" y="60"/>
                    <a:pt x="146" y="70"/>
                    <a:pt x="146" y="81"/>
                  </a:cubicBezTo>
                  <a:cubicBezTo>
                    <a:pt x="122" y="81"/>
                    <a:pt x="122" y="81"/>
                    <a:pt x="122" y="81"/>
                  </a:cubicBezTo>
                  <a:cubicBezTo>
                    <a:pt x="124" y="66"/>
                    <a:pt x="129" y="53"/>
                    <a:pt x="138" y="42"/>
                  </a:cubicBezTo>
                  <a:close/>
                  <a:moveTo>
                    <a:pt x="146" y="93"/>
                  </a:moveTo>
                  <a:cubicBezTo>
                    <a:pt x="147" y="102"/>
                    <a:pt x="150" y="112"/>
                    <a:pt x="155" y="120"/>
                  </a:cubicBezTo>
                  <a:cubicBezTo>
                    <a:pt x="149" y="123"/>
                    <a:pt x="143" y="127"/>
                    <a:pt x="138" y="131"/>
                  </a:cubicBezTo>
                  <a:cubicBezTo>
                    <a:pt x="129" y="120"/>
                    <a:pt x="124" y="107"/>
                    <a:pt x="122" y="93"/>
                  </a:cubicBezTo>
                  <a:lnTo>
                    <a:pt x="146" y="93"/>
                  </a:lnTo>
                  <a:close/>
                  <a:moveTo>
                    <a:pt x="198" y="124"/>
                  </a:moveTo>
                  <a:cubicBezTo>
                    <a:pt x="203" y="124"/>
                    <a:pt x="208" y="125"/>
                    <a:pt x="213" y="127"/>
                  </a:cubicBezTo>
                  <a:cubicBezTo>
                    <a:pt x="209" y="132"/>
                    <a:pt x="204" y="137"/>
                    <a:pt x="198" y="141"/>
                  </a:cubicBezTo>
                  <a:lnTo>
                    <a:pt x="198" y="124"/>
                  </a:lnTo>
                  <a:close/>
                  <a:moveTo>
                    <a:pt x="213" y="154"/>
                  </a:moveTo>
                  <a:cubicBezTo>
                    <a:pt x="210" y="153"/>
                    <a:pt x="208" y="152"/>
                    <a:pt x="205" y="151"/>
                  </a:cubicBezTo>
                  <a:cubicBezTo>
                    <a:pt x="213" y="146"/>
                    <a:pt x="219" y="139"/>
                    <a:pt x="225" y="131"/>
                  </a:cubicBezTo>
                  <a:cubicBezTo>
                    <a:pt x="230" y="133"/>
                    <a:pt x="234" y="136"/>
                    <a:pt x="238" y="140"/>
                  </a:cubicBezTo>
                  <a:cubicBezTo>
                    <a:pt x="231" y="146"/>
                    <a:pt x="222" y="151"/>
                    <a:pt x="213" y="154"/>
                  </a:cubicBezTo>
                  <a:close/>
                  <a:moveTo>
                    <a:pt x="247" y="131"/>
                  </a:moveTo>
                  <a:cubicBezTo>
                    <a:pt x="242" y="127"/>
                    <a:pt x="237" y="123"/>
                    <a:pt x="231" y="121"/>
                  </a:cubicBezTo>
                  <a:cubicBezTo>
                    <a:pt x="235" y="112"/>
                    <a:pt x="238" y="103"/>
                    <a:pt x="239" y="93"/>
                  </a:cubicBezTo>
                  <a:cubicBezTo>
                    <a:pt x="263" y="93"/>
                    <a:pt x="263" y="93"/>
                    <a:pt x="263" y="93"/>
                  </a:cubicBezTo>
                  <a:cubicBezTo>
                    <a:pt x="261" y="107"/>
                    <a:pt x="256" y="120"/>
                    <a:pt x="247" y="131"/>
                  </a:cubicBezTo>
                  <a:close/>
                  <a:moveTo>
                    <a:pt x="240" y="81"/>
                  </a:moveTo>
                  <a:cubicBezTo>
                    <a:pt x="240" y="70"/>
                    <a:pt x="238" y="60"/>
                    <a:pt x="234" y="51"/>
                  </a:cubicBezTo>
                  <a:cubicBezTo>
                    <a:pt x="239" y="48"/>
                    <a:pt x="243" y="45"/>
                    <a:pt x="247" y="42"/>
                  </a:cubicBezTo>
                  <a:cubicBezTo>
                    <a:pt x="256" y="53"/>
                    <a:pt x="261" y="66"/>
                    <a:pt x="263" y="81"/>
                  </a:cubicBezTo>
                  <a:lnTo>
                    <a:pt x="2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8" name="Freeform 6"/>
            <p:cNvSpPr/>
            <p:nvPr/>
          </p:nvSpPr>
          <p:spPr bwMode="auto">
            <a:xfrm>
              <a:off x="7110413" y="5408613"/>
              <a:ext cx="1460500" cy="390525"/>
            </a:xfrm>
            <a:custGeom>
              <a:avLst/>
              <a:gdLst>
                <a:gd name="T0" fmla="*/ 193 w 385"/>
                <a:gd name="T1" fmla="*/ 0 h 103"/>
                <a:gd name="T2" fmla="*/ 0 w 385"/>
                <a:gd name="T3" fmla="*/ 61 h 103"/>
                <a:gd name="T4" fmla="*/ 0 w 385"/>
                <a:gd name="T5" fmla="*/ 103 h 103"/>
                <a:gd name="T6" fmla="*/ 193 w 385"/>
                <a:gd name="T7" fmla="*/ 34 h 103"/>
                <a:gd name="T8" fmla="*/ 385 w 385"/>
                <a:gd name="T9" fmla="*/ 102 h 103"/>
                <a:gd name="T10" fmla="*/ 385 w 385"/>
                <a:gd name="T11" fmla="*/ 60 h 103"/>
                <a:gd name="T12" fmla="*/ 193 w 38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193" y="0"/>
                  </a:moveTo>
                  <a:cubicBezTo>
                    <a:pt x="121" y="0"/>
                    <a:pt x="54" y="23"/>
                    <a:pt x="0" y="61"/>
                  </a:cubicBezTo>
                  <a:cubicBezTo>
                    <a:pt x="0" y="103"/>
                    <a:pt x="0" y="103"/>
                    <a:pt x="0" y="103"/>
                  </a:cubicBezTo>
                  <a:cubicBezTo>
                    <a:pt x="52" y="59"/>
                    <a:pt x="119" y="34"/>
                    <a:pt x="193" y="34"/>
                  </a:cubicBezTo>
                  <a:cubicBezTo>
                    <a:pt x="266" y="34"/>
                    <a:pt x="333" y="59"/>
                    <a:pt x="385" y="102"/>
                  </a:cubicBezTo>
                  <a:cubicBezTo>
                    <a:pt x="385" y="60"/>
                    <a:pt x="385" y="60"/>
                    <a:pt x="385" y="60"/>
                  </a:cubicBezTo>
                  <a:cubicBezTo>
                    <a:pt x="331" y="22"/>
                    <a:pt x="264" y="0"/>
                    <a:pt x="19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9" name="Freeform 7"/>
            <p:cNvSpPr/>
            <p:nvPr/>
          </p:nvSpPr>
          <p:spPr bwMode="auto">
            <a:xfrm>
              <a:off x="7110413" y="6205538"/>
              <a:ext cx="1460500" cy="392112"/>
            </a:xfrm>
            <a:custGeom>
              <a:avLst/>
              <a:gdLst>
                <a:gd name="T0" fmla="*/ 0 w 385"/>
                <a:gd name="T1" fmla="*/ 1 h 103"/>
                <a:gd name="T2" fmla="*/ 0 w 385"/>
                <a:gd name="T3" fmla="*/ 43 h 103"/>
                <a:gd name="T4" fmla="*/ 192 w 385"/>
                <a:gd name="T5" fmla="*/ 103 h 103"/>
                <a:gd name="T6" fmla="*/ 385 w 385"/>
                <a:gd name="T7" fmla="*/ 42 h 103"/>
                <a:gd name="T8" fmla="*/ 385 w 385"/>
                <a:gd name="T9" fmla="*/ 0 h 103"/>
                <a:gd name="T10" fmla="*/ 192 w 385"/>
                <a:gd name="T11" fmla="*/ 70 h 103"/>
                <a:gd name="T12" fmla="*/ 0 w 385"/>
                <a:gd name="T13" fmla="*/ 1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0" y="1"/>
                  </a:moveTo>
                  <a:cubicBezTo>
                    <a:pt x="0" y="43"/>
                    <a:pt x="0" y="43"/>
                    <a:pt x="0" y="43"/>
                  </a:cubicBezTo>
                  <a:cubicBezTo>
                    <a:pt x="54" y="81"/>
                    <a:pt x="121" y="103"/>
                    <a:pt x="192" y="103"/>
                  </a:cubicBezTo>
                  <a:cubicBezTo>
                    <a:pt x="264" y="103"/>
                    <a:pt x="330" y="80"/>
                    <a:pt x="385" y="42"/>
                  </a:cubicBezTo>
                  <a:cubicBezTo>
                    <a:pt x="385" y="0"/>
                    <a:pt x="385" y="0"/>
                    <a:pt x="385" y="0"/>
                  </a:cubicBezTo>
                  <a:cubicBezTo>
                    <a:pt x="333" y="44"/>
                    <a:pt x="265" y="70"/>
                    <a:pt x="192" y="70"/>
                  </a:cubicBezTo>
                  <a:cubicBezTo>
                    <a:pt x="119" y="70"/>
                    <a:pt x="52" y="4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pSp>
      <p:sp>
        <p:nvSpPr>
          <p:cNvPr id="11" name="TextBox 3"/>
          <p:cNvSpPr txBox="1"/>
          <p:nvPr/>
        </p:nvSpPr>
        <p:spPr>
          <a:xfrm>
            <a:off x="4064957" y="818758"/>
            <a:ext cx="7700682" cy="989819"/>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en-US" altLang="zh-CN" sz="48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r>
              <a:rPr kumimoji="0" lang="zh-CN" altLang="en-US" sz="48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时事报告（大学生版）</a:t>
            </a:r>
            <a:r>
              <a:rPr kumimoji="0" lang="en-US" altLang="zh-CN" sz="48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endParaRPr kumimoji="0" lang="zh-CN" altLang="en-US" sz="48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endParaRPr>
          </a:p>
        </p:txBody>
      </p:sp>
      <p:sp>
        <p:nvSpPr>
          <p:cNvPr id="12" name="TextBox 3"/>
          <p:cNvSpPr txBox="1"/>
          <p:nvPr/>
        </p:nvSpPr>
        <p:spPr>
          <a:xfrm>
            <a:off x="5455025" y="2002093"/>
            <a:ext cx="5432611" cy="683260"/>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rPr>
              <a:t>高校“形势与政策”课权威教材</a:t>
            </a:r>
            <a:endPar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4493383" y="2887241"/>
            <a:ext cx="710992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244"/>
                                        </p:tgtEl>
                                        <p:attrNameLst>
                                          <p:attrName>style.visibility</p:attrName>
                                        </p:attrNameLst>
                                      </p:cBhvr>
                                      <p:to>
                                        <p:strVal val="visible"/>
                                      </p:to>
                                    </p:set>
                                    <p:animEffect transition="in" filter="fade">
                                      <p:cBhvr>
                                        <p:cTn id="12" dur="500"/>
                                        <p:tgtEl>
                                          <p:spTgt spid="522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animEffect transition="in" filter="fade">
                                      <p:cBhvr>
                                        <p:cTn id="15" dur="500"/>
                                        <p:tgtEl>
                                          <p:spTgt spid="522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240" grpId="0"/>
      <p:bldP spid="4"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8162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2240" name="Text Box 8"/>
          <p:cNvSpPr txBox="1">
            <a:spLocks noChangeArrowheads="1"/>
          </p:cNvSpPr>
          <p:nvPr/>
        </p:nvSpPr>
        <p:spPr bwMode="gray">
          <a:xfrm>
            <a:off x="588690" y="2360645"/>
            <a:ext cx="2784476" cy="354012"/>
          </a:xfrm>
          <a:prstGeom prst="rect">
            <a:avLst/>
          </a:prstGeom>
          <a:noFill/>
          <a:ln w="9525">
            <a:noFill/>
            <a:miter lim="800000"/>
          </a:ln>
        </p:spPr>
        <p:txBody>
          <a:bodyPr lIns="121917" tIns="60958" rIns="121917" bIns="60958">
            <a:spAutoFit/>
          </a:bodyPr>
          <a:lstStyle/>
          <a:p>
            <a:pPr marL="0" marR="0" lvl="0" indent="0" algn="ctr" defTabSz="1217295"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rPr>
              <a:t>www.xingshizhengce.com</a:t>
            </a:r>
            <a:endPar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endParaRPr>
          </a:p>
        </p:txBody>
      </p:sp>
      <p:sp>
        <p:nvSpPr>
          <p:cNvPr id="4" name="TextBox 3"/>
          <p:cNvSpPr txBox="1"/>
          <p:nvPr/>
        </p:nvSpPr>
        <p:spPr>
          <a:xfrm>
            <a:off x="4373044" y="3139112"/>
            <a:ext cx="7295868" cy="2917718"/>
          </a:xfrm>
          <a:prstGeom prst="rect">
            <a:avLst/>
          </a:prstGeom>
          <a:noFill/>
        </p:spPr>
        <p:txBody>
          <a:bodyPr wrap="square" lIns="121917" tIns="60958" rIns="121917" bIns="60958">
            <a:spAutoFit/>
          </a:bodyPr>
          <a:lstStyle/>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时事（职教）</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是教育部职业教育与成人教育司委托，中共中央宣传部时事报告杂志社编辑出版的全国中职院校形势与政策教育唯一指定教材。</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时事（职教）</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紧密结合中职院校德育课特点，解读政策、分析形势，帮助学生开阔眼界、提升素质，被誉为“填补时政教育空白的权威教材”。 </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pic>
        <p:nvPicPr>
          <p:cNvPr id="52244" name="图片 2" descr="章.tif"/>
          <p:cNvPicPr/>
          <p:nvPr/>
        </p:nvPicPr>
        <p:blipFill>
          <a:blip r:embed="rId1" cstate="print"/>
          <a:srcRect/>
          <a:stretch>
            <a:fillRect/>
          </a:stretch>
        </p:blipFill>
        <p:spPr bwMode="auto">
          <a:xfrm>
            <a:off x="1163015" y="705538"/>
            <a:ext cx="1536700" cy="1536700"/>
          </a:xfrm>
          <a:prstGeom prst="rect">
            <a:avLst/>
          </a:prstGeom>
          <a:noFill/>
          <a:ln w="9525">
            <a:noFill/>
            <a:miter lim="800000"/>
            <a:headEnd/>
            <a:tailEnd/>
          </a:ln>
        </p:spPr>
      </p:pic>
      <p:grpSp>
        <p:nvGrpSpPr>
          <p:cNvPr id="3" name="组合 9"/>
          <p:cNvGrpSpPr/>
          <p:nvPr/>
        </p:nvGrpSpPr>
        <p:grpSpPr>
          <a:xfrm>
            <a:off x="0" y="3810304"/>
            <a:ext cx="3816220" cy="3106900"/>
            <a:chOff x="7110413" y="5408613"/>
            <a:chExt cx="1460500" cy="1189037"/>
          </a:xfrm>
          <a:solidFill>
            <a:schemeClr val="bg2">
              <a:alpha val="35000"/>
            </a:schemeClr>
          </a:solidFill>
        </p:grpSpPr>
        <p:sp>
          <p:nvSpPr>
            <p:cNvPr id="7" name="Freeform 5"/>
            <p:cNvSpPr>
              <a:spLocks noEditPoints="1"/>
            </p:cNvSpPr>
            <p:nvPr/>
          </p:nvSpPr>
          <p:spPr bwMode="auto">
            <a:xfrm>
              <a:off x="7110413" y="5673725"/>
              <a:ext cx="1460500" cy="657225"/>
            </a:xfrm>
            <a:custGeom>
              <a:avLst/>
              <a:gdLst>
                <a:gd name="T0" fmla="*/ 192 w 385"/>
                <a:gd name="T1" fmla="*/ 0 h 173"/>
                <a:gd name="T2" fmla="*/ 157 w 385"/>
                <a:gd name="T3" fmla="*/ 8 h 173"/>
                <a:gd name="T4" fmla="*/ 127 w 385"/>
                <a:gd name="T5" fmla="*/ 31 h 173"/>
                <a:gd name="T6" fmla="*/ 115 w 385"/>
                <a:gd name="T7" fmla="*/ 125 h 173"/>
                <a:gd name="T8" fmla="*/ 0 w 385"/>
                <a:gd name="T9" fmla="*/ 44 h 173"/>
                <a:gd name="T10" fmla="*/ 174 w 385"/>
                <a:gd name="T11" fmla="*/ 171 h 173"/>
                <a:gd name="T12" fmla="*/ 222 w 385"/>
                <a:gd name="T13" fmla="*/ 168 h 173"/>
                <a:gd name="T14" fmla="*/ 250 w 385"/>
                <a:gd name="T15" fmla="*/ 151 h 173"/>
                <a:gd name="T16" fmla="*/ 279 w 385"/>
                <a:gd name="T17" fmla="*/ 87 h 173"/>
                <a:gd name="T18" fmla="*/ 271 w 385"/>
                <a:gd name="T19" fmla="*/ 50 h 173"/>
                <a:gd name="T20" fmla="*/ 385 w 385"/>
                <a:gd name="T21" fmla="*/ 78 h 173"/>
                <a:gd name="T22" fmla="*/ 203 w 385"/>
                <a:gd name="T23" fmla="*/ 1 h 173"/>
                <a:gd name="T24" fmla="*/ 198 w 385"/>
                <a:gd name="T25" fmla="*/ 61 h 173"/>
                <a:gd name="T26" fmla="*/ 228 w 385"/>
                <a:gd name="T27" fmla="*/ 81 h 173"/>
                <a:gd name="T28" fmla="*/ 227 w 385"/>
                <a:gd name="T29" fmla="*/ 93 h 173"/>
                <a:gd name="T30" fmla="*/ 198 w 385"/>
                <a:gd name="T31" fmla="*/ 112 h 173"/>
                <a:gd name="T32" fmla="*/ 227 w 385"/>
                <a:gd name="T33" fmla="*/ 93 h 173"/>
                <a:gd name="T34" fmla="*/ 198 w 385"/>
                <a:gd name="T35" fmla="*/ 23 h 173"/>
                <a:gd name="T36" fmla="*/ 198 w 385"/>
                <a:gd name="T37" fmla="*/ 49 h 173"/>
                <a:gd name="T38" fmla="*/ 238 w 385"/>
                <a:gd name="T39" fmla="*/ 33 h 173"/>
                <a:gd name="T40" fmla="*/ 213 w 385"/>
                <a:gd name="T41" fmla="*/ 19 h 173"/>
                <a:gd name="T42" fmla="*/ 158 w 385"/>
                <a:gd name="T43" fmla="*/ 93 h 173"/>
                <a:gd name="T44" fmla="*/ 186 w 385"/>
                <a:gd name="T45" fmla="*/ 112 h 173"/>
                <a:gd name="T46" fmla="*/ 186 w 385"/>
                <a:gd name="T47" fmla="*/ 124 h 173"/>
                <a:gd name="T48" fmla="*/ 172 w 385"/>
                <a:gd name="T49" fmla="*/ 126 h 173"/>
                <a:gd name="T50" fmla="*/ 158 w 385"/>
                <a:gd name="T51" fmla="*/ 81 h 173"/>
                <a:gd name="T52" fmla="*/ 186 w 385"/>
                <a:gd name="T53" fmla="*/ 61 h 173"/>
                <a:gd name="T54" fmla="*/ 158 w 385"/>
                <a:gd name="T55" fmla="*/ 81 h 173"/>
                <a:gd name="T56" fmla="*/ 180 w 385"/>
                <a:gd name="T57" fmla="*/ 151 h 173"/>
                <a:gd name="T58" fmla="*/ 146 w 385"/>
                <a:gd name="T59" fmla="*/ 140 h 173"/>
                <a:gd name="T60" fmla="*/ 186 w 385"/>
                <a:gd name="T61" fmla="*/ 23 h 173"/>
                <a:gd name="T62" fmla="*/ 168 w 385"/>
                <a:gd name="T63" fmla="*/ 45 h 173"/>
                <a:gd name="T64" fmla="*/ 173 w 385"/>
                <a:gd name="T65" fmla="*/ 19 h 173"/>
                <a:gd name="T66" fmla="*/ 146 w 385"/>
                <a:gd name="T67" fmla="*/ 33 h 173"/>
                <a:gd name="T68" fmla="*/ 138 w 385"/>
                <a:gd name="T69" fmla="*/ 42 h 173"/>
                <a:gd name="T70" fmla="*/ 146 w 385"/>
                <a:gd name="T71" fmla="*/ 81 h 173"/>
                <a:gd name="T72" fmla="*/ 138 w 385"/>
                <a:gd name="T73" fmla="*/ 42 h 173"/>
                <a:gd name="T74" fmla="*/ 155 w 385"/>
                <a:gd name="T75" fmla="*/ 120 h 173"/>
                <a:gd name="T76" fmla="*/ 122 w 385"/>
                <a:gd name="T77" fmla="*/ 93 h 173"/>
                <a:gd name="T78" fmla="*/ 198 w 385"/>
                <a:gd name="T79" fmla="*/ 124 h 173"/>
                <a:gd name="T80" fmla="*/ 198 w 385"/>
                <a:gd name="T81" fmla="*/ 141 h 173"/>
                <a:gd name="T82" fmla="*/ 213 w 385"/>
                <a:gd name="T83" fmla="*/ 154 h 173"/>
                <a:gd name="T84" fmla="*/ 225 w 385"/>
                <a:gd name="T85" fmla="*/ 131 h 173"/>
                <a:gd name="T86" fmla="*/ 213 w 385"/>
                <a:gd name="T87" fmla="*/ 154 h 173"/>
                <a:gd name="T88" fmla="*/ 231 w 385"/>
                <a:gd name="T89" fmla="*/ 121 h 173"/>
                <a:gd name="T90" fmla="*/ 263 w 385"/>
                <a:gd name="T91" fmla="*/ 93 h 173"/>
                <a:gd name="T92" fmla="*/ 240 w 385"/>
                <a:gd name="T93" fmla="*/ 81 h 173"/>
                <a:gd name="T94" fmla="*/ 247 w 385"/>
                <a:gd name="T95" fmla="*/ 42 h 173"/>
                <a:gd name="T96" fmla="*/ 240 w 385"/>
                <a:gd name="T97"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5" h="173">
                  <a:moveTo>
                    <a:pt x="203" y="1"/>
                  </a:moveTo>
                  <a:cubicBezTo>
                    <a:pt x="199" y="0"/>
                    <a:pt x="196" y="0"/>
                    <a:pt x="192" y="0"/>
                  </a:cubicBezTo>
                  <a:cubicBezTo>
                    <a:pt x="189" y="0"/>
                    <a:pt x="186" y="0"/>
                    <a:pt x="183" y="1"/>
                  </a:cubicBezTo>
                  <a:cubicBezTo>
                    <a:pt x="174" y="2"/>
                    <a:pt x="165" y="4"/>
                    <a:pt x="157" y="8"/>
                  </a:cubicBezTo>
                  <a:cubicBezTo>
                    <a:pt x="149" y="11"/>
                    <a:pt x="141" y="16"/>
                    <a:pt x="135" y="22"/>
                  </a:cubicBezTo>
                  <a:cubicBezTo>
                    <a:pt x="132" y="25"/>
                    <a:pt x="129" y="28"/>
                    <a:pt x="127" y="31"/>
                  </a:cubicBezTo>
                  <a:cubicBezTo>
                    <a:pt x="114" y="46"/>
                    <a:pt x="106" y="65"/>
                    <a:pt x="106" y="87"/>
                  </a:cubicBezTo>
                  <a:cubicBezTo>
                    <a:pt x="106" y="100"/>
                    <a:pt x="109" y="113"/>
                    <a:pt x="115" y="125"/>
                  </a:cubicBezTo>
                  <a:cubicBezTo>
                    <a:pt x="115" y="124"/>
                    <a:pt x="115" y="124"/>
                    <a:pt x="114" y="123"/>
                  </a:cubicBezTo>
                  <a:cubicBezTo>
                    <a:pt x="69" y="108"/>
                    <a:pt x="29" y="80"/>
                    <a:pt x="0" y="44"/>
                  </a:cubicBezTo>
                  <a:cubicBezTo>
                    <a:pt x="0" y="95"/>
                    <a:pt x="0" y="95"/>
                    <a:pt x="0" y="95"/>
                  </a:cubicBezTo>
                  <a:cubicBezTo>
                    <a:pt x="46" y="139"/>
                    <a:pt x="107" y="166"/>
                    <a:pt x="174" y="171"/>
                  </a:cubicBezTo>
                  <a:cubicBezTo>
                    <a:pt x="180" y="172"/>
                    <a:pt x="186" y="173"/>
                    <a:pt x="192" y="173"/>
                  </a:cubicBezTo>
                  <a:cubicBezTo>
                    <a:pt x="203" y="173"/>
                    <a:pt x="213" y="171"/>
                    <a:pt x="222" y="168"/>
                  </a:cubicBezTo>
                  <a:cubicBezTo>
                    <a:pt x="230" y="165"/>
                    <a:pt x="238" y="161"/>
                    <a:pt x="245" y="155"/>
                  </a:cubicBezTo>
                  <a:cubicBezTo>
                    <a:pt x="246" y="154"/>
                    <a:pt x="248" y="152"/>
                    <a:pt x="250" y="151"/>
                  </a:cubicBezTo>
                  <a:cubicBezTo>
                    <a:pt x="253" y="148"/>
                    <a:pt x="256" y="145"/>
                    <a:pt x="258" y="142"/>
                  </a:cubicBezTo>
                  <a:cubicBezTo>
                    <a:pt x="271" y="127"/>
                    <a:pt x="279" y="108"/>
                    <a:pt x="279" y="87"/>
                  </a:cubicBezTo>
                  <a:cubicBezTo>
                    <a:pt x="279" y="73"/>
                    <a:pt x="276" y="60"/>
                    <a:pt x="270" y="48"/>
                  </a:cubicBezTo>
                  <a:cubicBezTo>
                    <a:pt x="270" y="49"/>
                    <a:pt x="270" y="49"/>
                    <a:pt x="271" y="50"/>
                  </a:cubicBezTo>
                  <a:cubicBezTo>
                    <a:pt x="316" y="65"/>
                    <a:pt x="356" y="93"/>
                    <a:pt x="385" y="129"/>
                  </a:cubicBezTo>
                  <a:cubicBezTo>
                    <a:pt x="385" y="78"/>
                    <a:pt x="385" y="78"/>
                    <a:pt x="385" y="78"/>
                  </a:cubicBezTo>
                  <a:cubicBezTo>
                    <a:pt x="339" y="34"/>
                    <a:pt x="278" y="7"/>
                    <a:pt x="211" y="2"/>
                  </a:cubicBezTo>
                  <a:cubicBezTo>
                    <a:pt x="208" y="2"/>
                    <a:pt x="206" y="1"/>
                    <a:pt x="203" y="1"/>
                  </a:cubicBezTo>
                  <a:close/>
                  <a:moveTo>
                    <a:pt x="198" y="81"/>
                  </a:moveTo>
                  <a:cubicBezTo>
                    <a:pt x="198" y="61"/>
                    <a:pt x="198" y="61"/>
                    <a:pt x="198" y="61"/>
                  </a:cubicBezTo>
                  <a:cubicBezTo>
                    <a:pt x="207" y="61"/>
                    <a:pt x="215" y="59"/>
                    <a:pt x="223" y="56"/>
                  </a:cubicBezTo>
                  <a:cubicBezTo>
                    <a:pt x="226" y="63"/>
                    <a:pt x="228" y="72"/>
                    <a:pt x="228" y="81"/>
                  </a:cubicBezTo>
                  <a:lnTo>
                    <a:pt x="198" y="81"/>
                  </a:lnTo>
                  <a:close/>
                  <a:moveTo>
                    <a:pt x="227" y="93"/>
                  </a:moveTo>
                  <a:cubicBezTo>
                    <a:pt x="226" y="101"/>
                    <a:pt x="223" y="109"/>
                    <a:pt x="220" y="116"/>
                  </a:cubicBezTo>
                  <a:cubicBezTo>
                    <a:pt x="213" y="114"/>
                    <a:pt x="206" y="112"/>
                    <a:pt x="198" y="112"/>
                  </a:cubicBezTo>
                  <a:cubicBezTo>
                    <a:pt x="198" y="93"/>
                    <a:pt x="198" y="93"/>
                    <a:pt x="198" y="93"/>
                  </a:cubicBezTo>
                  <a:lnTo>
                    <a:pt x="227" y="93"/>
                  </a:lnTo>
                  <a:close/>
                  <a:moveTo>
                    <a:pt x="198" y="49"/>
                  </a:moveTo>
                  <a:cubicBezTo>
                    <a:pt x="198" y="23"/>
                    <a:pt x="198" y="23"/>
                    <a:pt x="198" y="23"/>
                  </a:cubicBezTo>
                  <a:cubicBezTo>
                    <a:pt x="206" y="29"/>
                    <a:pt x="213" y="36"/>
                    <a:pt x="218" y="45"/>
                  </a:cubicBezTo>
                  <a:cubicBezTo>
                    <a:pt x="212" y="47"/>
                    <a:pt x="205" y="49"/>
                    <a:pt x="198" y="49"/>
                  </a:cubicBezTo>
                  <a:close/>
                  <a:moveTo>
                    <a:pt x="213" y="19"/>
                  </a:moveTo>
                  <a:cubicBezTo>
                    <a:pt x="222" y="22"/>
                    <a:pt x="231" y="27"/>
                    <a:pt x="238" y="33"/>
                  </a:cubicBezTo>
                  <a:cubicBezTo>
                    <a:pt x="235" y="36"/>
                    <a:pt x="232" y="38"/>
                    <a:pt x="229" y="40"/>
                  </a:cubicBezTo>
                  <a:cubicBezTo>
                    <a:pt x="224" y="32"/>
                    <a:pt x="219" y="25"/>
                    <a:pt x="213" y="19"/>
                  </a:cubicBezTo>
                  <a:close/>
                  <a:moveTo>
                    <a:pt x="166" y="116"/>
                  </a:moveTo>
                  <a:cubicBezTo>
                    <a:pt x="162" y="109"/>
                    <a:pt x="160" y="101"/>
                    <a:pt x="158" y="93"/>
                  </a:cubicBezTo>
                  <a:cubicBezTo>
                    <a:pt x="186" y="93"/>
                    <a:pt x="186" y="93"/>
                    <a:pt x="186" y="93"/>
                  </a:cubicBezTo>
                  <a:cubicBezTo>
                    <a:pt x="186" y="112"/>
                    <a:pt x="186" y="112"/>
                    <a:pt x="186" y="112"/>
                  </a:cubicBezTo>
                  <a:cubicBezTo>
                    <a:pt x="179" y="112"/>
                    <a:pt x="172" y="114"/>
                    <a:pt x="166" y="116"/>
                  </a:cubicBezTo>
                  <a:close/>
                  <a:moveTo>
                    <a:pt x="186" y="124"/>
                  </a:moveTo>
                  <a:cubicBezTo>
                    <a:pt x="186" y="141"/>
                    <a:pt x="186" y="141"/>
                    <a:pt x="186" y="141"/>
                  </a:cubicBezTo>
                  <a:cubicBezTo>
                    <a:pt x="181" y="137"/>
                    <a:pt x="176" y="132"/>
                    <a:pt x="172" y="126"/>
                  </a:cubicBezTo>
                  <a:cubicBezTo>
                    <a:pt x="177" y="125"/>
                    <a:pt x="182" y="124"/>
                    <a:pt x="186" y="124"/>
                  </a:cubicBezTo>
                  <a:close/>
                  <a:moveTo>
                    <a:pt x="158" y="81"/>
                  </a:moveTo>
                  <a:cubicBezTo>
                    <a:pt x="158" y="72"/>
                    <a:pt x="159" y="64"/>
                    <a:pt x="162" y="56"/>
                  </a:cubicBezTo>
                  <a:cubicBezTo>
                    <a:pt x="170" y="59"/>
                    <a:pt x="178" y="61"/>
                    <a:pt x="186" y="61"/>
                  </a:cubicBezTo>
                  <a:cubicBezTo>
                    <a:pt x="186" y="81"/>
                    <a:pt x="186" y="81"/>
                    <a:pt x="186" y="81"/>
                  </a:cubicBezTo>
                  <a:lnTo>
                    <a:pt x="158" y="81"/>
                  </a:lnTo>
                  <a:close/>
                  <a:moveTo>
                    <a:pt x="161" y="131"/>
                  </a:moveTo>
                  <a:cubicBezTo>
                    <a:pt x="166" y="139"/>
                    <a:pt x="173" y="146"/>
                    <a:pt x="180" y="151"/>
                  </a:cubicBezTo>
                  <a:cubicBezTo>
                    <a:pt x="178" y="152"/>
                    <a:pt x="175" y="153"/>
                    <a:pt x="172" y="154"/>
                  </a:cubicBezTo>
                  <a:cubicBezTo>
                    <a:pt x="163" y="151"/>
                    <a:pt x="154" y="146"/>
                    <a:pt x="146" y="140"/>
                  </a:cubicBezTo>
                  <a:cubicBezTo>
                    <a:pt x="151" y="136"/>
                    <a:pt x="156" y="133"/>
                    <a:pt x="161" y="131"/>
                  </a:cubicBezTo>
                  <a:close/>
                  <a:moveTo>
                    <a:pt x="186" y="23"/>
                  </a:moveTo>
                  <a:cubicBezTo>
                    <a:pt x="186" y="49"/>
                    <a:pt x="186" y="49"/>
                    <a:pt x="186" y="49"/>
                  </a:cubicBezTo>
                  <a:cubicBezTo>
                    <a:pt x="180" y="49"/>
                    <a:pt x="174" y="47"/>
                    <a:pt x="168" y="45"/>
                  </a:cubicBezTo>
                  <a:cubicBezTo>
                    <a:pt x="172" y="37"/>
                    <a:pt x="179" y="29"/>
                    <a:pt x="186" y="23"/>
                  </a:cubicBezTo>
                  <a:close/>
                  <a:moveTo>
                    <a:pt x="173" y="19"/>
                  </a:moveTo>
                  <a:cubicBezTo>
                    <a:pt x="167" y="25"/>
                    <a:pt x="161" y="32"/>
                    <a:pt x="156" y="40"/>
                  </a:cubicBezTo>
                  <a:cubicBezTo>
                    <a:pt x="153" y="38"/>
                    <a:pt x="150" y="36"/>
                    <a:pt x="146" y="33"/>
                  </a:cubicBezTo>
                  <a:cubicBezTo>
                    <a:pt x="154" y="27"/>
                    <a:pt x="163" y="22"/>
                    <a:pt x="173" y="19"/>
                  </a:cubicBezTo>
                  <a:close/>
                  <a:moveTo>
                    <a:pt x="138" y="42"/>
                  </a:moveTo>
                  <a:cubicBezTo>
                    <a:pt x="142" y="45"/>
                    <a:pt x="147" y="48"/>
                    <a:pt x="151" y="51"/>
                  </a:cubicBezTo>
                  <a:cubicBezTo>
                    <a:pt x="148" y="60"/>
                    <a:pt x="146" y="70"/>
                    <a:pt x="146" y="81"/>
                  </a:cubicBezTo>
                  <a:cubicBezTo>
                    <a:pt x="122" y="81"/>
                    <a:pt x="122" y="81"/>
                    <a:pt x="122" y="81"/>
                  </a:cubicBezTo>
                  <a:cubicBezTo>
                    <a:pt x="124" y="66"/>
                    <a:pt x="129" y="53"/>
                    <a:pt x="138" y="42"/>
                  </a:cubicBezTo>
                  <a:close/>
                  <a:moveTo>
                    <a:pt x="146" y="93"/>
                  </a:moveTo>
                  <a:cubicBezTo>
                    <a:pt x="147" y="102"/>
                    <a:pt x="150" y="112"/>
                    <a:pt x="155" y="120"/>
                  </a:cubicBezTo>
                  <a:cubicBezTo>
                    <a:pt x="149" y="123"/>
                    <a:pt x="143" y="127"/>
                    <a:pt x="138" y="131"/>
                  </a:cubicBezTo>
                  <a:cubicBezTo>
                    <a:pt x="129" y="120"/>
                    <a:pt x="124" y="107"/>
                    <a:pt x="122" y="93"/>
                  </a:cubicBezTo>
                  <a:lnTo>
                    <a:pt x="146" y="93"/>
                  </a:lnTo>
                  <a:close/>
                  <a:moveTo>
                    <a:pt x="198" y="124"/>
                  </a:moveTo>
                  <a:cubicBezTo>
                    <a:pt x="203" y="124"/>
                    <a:pt x="208" y="125"/>
                    <a:pt x="213" y="127"/>
                  </a:cubicBezTo>
                  <a:cubicBezTo>
                    <a:pt x="209" y="132"/>
                    <a:pt x="204" y="137"/>
                    <a:pt x="198" y="141"/>
                  </a:cubicBezTo>
                  <a:lnTo>
                    <a:pt x="198" y="124"/>
                  </a:lnTo>
                  <a:close/>
                  <a:moveTo>
                    <a:pt x="213" y="154"/>
                  </a:moveTo>
                  <a:cubicBezTo>
                    <a:pt x="210" y="153"/>
                    <a:pt x="208" y="152"/>
                    <a:pt x="205" y="151"/>
                  </a:cubicBezTo>
                  <a:cubicBezTo>
                    <a:pt x="213" y="146"/>
                    <a:pt x="219" y="139"/>
                    <a:pt x="225" y="131"/>
                  </a:cubicBezTo>
                  <a:cubicBezTo>
                    <a:pt x="230" y="133"/>
                    <a:pt x="234" y="136"/>
                    <a:pt x="238" y="140"/>
                  </a:cubicBezTo>
                  <a:cubicBezTo>
                    <a:pt x="231" y="146"/>
                    <a:pt x="222" y="151"/>
                    <a:pt x="213" y="154"/>
                  </a:cubicBezTo>
                  <a:close/>
                  <a:moveTo>
                    <a:pt x="247" y="131"/>
                  </a:moveTo>
                  <a:cubicBezTo>
                    <a:pt x="242" y="127"/>
                    <a:pt x="237" y="123"/>
                    <a:pt x="231" y="121"/>
                  </a:cubicBezTo>
                  <a:cubicBezTo>
                    <a:pt x="235" y="112"/>
                    <a:pt x="238" y="103"/>
                    <a:pt x="239" y="93"/>
                  </a:cubicBezTo>
                  <a:cubicBezTo>
                    <a:pt x="263" y="93"/>
                    <a:pt x="263" y="93"/>
                    <a:pt x="263" y="93"/>
                  </a:cubicBezTo>
                  <a:cubicBezTo>
                    <a:pt x="261" y="107"/>
                    <a:pt x="256" y="120"/>
                    <a:pt x="247" y="131"/>
                  </a:cubicBezTo>
                  <a:close/>
                  <a:moveTo>
                    <a:pt x="240" y="81"/>
                  </a:moveTo>
                  <a:cubicBezTo>
                    <a:pt x="240" y="70"/>
                    <a:pt x="238" y="60"/>
                    <a:pt x="234" y="51"/>
                  </a:cubicBezTo>
                  <a:cubicBezTo>
                    <a:pt x="239" y="48"/>
                    <a:pt x="243" y="45"/>
                    <a:pt x="247" y="42"/>
                  </a:cubicBezTo>
                  <a:cubicBezTo>
                    <a:pt x="256" y="53"/>
                    <a:pt x="261" y="66"/>
                    <a:pt x="263" y="81"/>
                  </a:cubicBezTo>
                  <a:lnTo>
                    <a:pt x="2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8" name="Freeform 6"/>
            <p:cNvSpPr/>
            <p:nvPr/>
          </p:nvSpPr>
          <p:spPr bwMode="auto">
            <a:xfrm>
              <a:off x="7110413" y="5408613"/>
              <a:ext cx="1460500" cy="390525"/>
            </a:xfrm>
            <a:custGeom>
              <a:avLst/>
              <a:gdLst>
                <a:gd name="T0" fmla="*/ 193 w 385"/>
                <a:gd name="T1" fmla="*/ 0 h 103"/>
                <a:gd name="T2" fmla="*/ 0 w 385"/>
                <a:gd name="T3" fmla="*/ 61 h 103"/>
                <a:gd name="T4" fmla="*/ 0 w 385"/>
                <a:gd name="T5" fmla="*/ 103 h 103"/>
                <a:gd name="T6" fmla="*/ 193 w 385"/>
                <a:gd name="T7" fmla="*/ 34 h 103"/>
                <a:gd name="T8" fmla="*/ 385 w 385"/>
                <a:gd name="T9" fmla="*/ 102 h 103"/>
                <a:gd name="T10" fmla="*/ 385 w 385"/>
                <a:gd name="T11" fmla="*/ 60 h 103"/>
                <a:gd name="T12" fmla="*/ 193 w 38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193" y="0"/>
                  </a:moveTo>
                  <a:cubicBezTo>
                    <a:pt x="121" y="0"/>
                    <a:pt x="54" y="23"/>
                    <a:pt x="0" y="61"/>
                  </a:cubicBezTo>
                  <a:cubicBezTo>
                    <a:pt x="0" y="103"/>
                    <a:pt x="0" y="103"/>
                    <a:pt x="0" y="103"/>
                  </a:cubicBezTo>
                  <a:cubicBezTo>
                    <a:pt x="52" y="59"/>
                    <a:pt x="119" y="34"/>
                    <a:pt x="193" y="34"/>
                  </a:cubicBezTo>
                  <a:cubicBezTo>
                    <a:pt x="266" y="34"/>
                    <a:pt x="333" y="59"/>
                    <a:pt x="385" y="102"/>
                  </a:cubicBezTo>
                  <a:cubicBezTo>
                    <a:pt x="385" y="60"/>
                    <a:pt x="385" y="60"/>
                    <a:pt x="385" y="60"/>
                  </a:cubicBezTo>
                  <a:cubicBezTo>
                    <a:pt x="331" y="22"/>
                    <a:pt x="264" y="0"/>
                    <a:pt x="19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9" name="Freeform 7"/>
            <p:cNvSpPr/>
            <p:nvPr/>
          </p:nvSpPr>
          <p:spPr bwMode="auto">
            <a:xfrm>
              <a:off x="7110413" y="6205538"/>
              <a:ext cx="1460500" cy="392112"/>
            </a:xfrm>
            <a:custGeom>
              <a:avLst/>
              <a:gdLst>
                <a:gd name="T0" fmla="*/ 0 w 385"/>
                <a:gd name="T1" fmla="*/ 1 h 103"/>
                <a:gd name="T2" fmla="*/ 0 w 385"/>
                <a:gd name="T3" fmla="*/ 43 h 103"/>
                <a:gd name="T4" fmla="*/ 192 w 385"/>
                <a:gd name="T5" fmla="*/ 103 h 103"/>
                <a:gd name="T6" fmla="*/ 385 w 385"/>
                <a:gd name="T7" fmla="*/ 42 h 103"/>
                <a:gd name="T8" fmla="*/ 385 w 385"/>
                <a:gd name="T9" fmla="*/ 0 h 103"/>
                <a:gd name="T10" fmla="*/ 192 w 385"/>
                <a:gd name="T11" fmla="*/ 70 h 103"/>
                <a:gd name="T12" fmla="*/ 0 w 385"/>
                <a:gd name="T13" fmla="*/ 1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0" y="1"/>
                  </a:moveTo>
                  <a:cubicBezTo>
                    <a:pt x="0" y="43"/>
                    <a:pt x="0" y="43"/>
                    <a:pt x="0" y="43"/>
                  </a:cubicBezTo>
                  <a:cubicBezTo>
                    <a:pt x="54" y="81"/>
                    <a:pt x="121" y="103"/>
                    <a:pt x="192" y="103"/>
                  </a:cubicBezTo>
                  <a:cubicBezTo>
                    <a:pt x="264" y="103"/>
                    <a:pt x="330" y="80"/>
                    <a:pt x="385" y="42"/>
                  </a:cubicBezTo>
                  <a:cubicBezTo>
                    <a:pt x="385" y="0"/>
                    <a:pt x="385" y="0"/>
                    <a:pt x="385" y="0"/>
                  </a:cubicBezTo>
                  <a:cubicBezTo>
                    <a:pt x="333" y="44"/>
                    <a:pt x="265" y="70"/>
                    <a:pt x="192" y="70"/>
                  </a:cubicBezTo>
                  <a:cubicBezTo>
                    <a:pt x="119" y="70"/>
                    <a:pt x="52" y="4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pSp>
      <p:sp>
        <p:nvSpPr>
          <p:cNvPr id="11" name="TextBox 3"/>
          <p:cNvSpPr txBox="1"/>
          <p:nvPr/>
        </p:nvSpPr>
        <p:spPr>
          <a:xfrm>
            <a:off x="5187839" y="706423"/>
            <a:ext cx="6375886" cy="1203402"/>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r>
              <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时事（职教）</a:t>
            </a: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endPar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endParaRPr>
          </a:p>
        </p:txBody>
      </p:sp>
      <p:sp>
        <p:nvSpPr>
          <p:cNvPr id="12" name="TextBox 3"/>
          <p:cNvSpPr txBox="1"/>
          <p:nvPr/>
        </p:nvSpPr>
        <p:spPr>
          <a:xfrm>
            <a:off x="5468632" y="1880793"/>
            <a:ext cx="5233274" cy="683260"/>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rPr>
              <a:t>中职形势与政策教育权威教材</a:t>
            </a:r>
            <a:endPar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4493383" y="2765941"/>
            <a:ext cx="710992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244"/>
                                        </p:tgtEl>
                                        <p:attrNameLst>
                                          <p:attrName>style.visibility</p:attrName>
                                        </p:attrNameLst>
                                      </p:cBhvr>
                                      <p:to>
                                        <p:strVal val="visible"/>
                                      </p:to>
                                    </p:set>
                                    <p:animEffect transition="in" filter="fade">
                                      <p:cBhvr>
                                        <p:cTn id="12" dur="500"/>
                                        <p:tgtEl>
                                          <p:spTgt spid="522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animEffect transition="in" filter="fade">
                                      <p:cBhvr>
                                        <p:cTn id="15" dur="500"/>
                                        <p:tgtEl>
                                          <p:spTgt spid="522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240" grpId="0"/>
      <p:bldP spid="4"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8162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2240" name="Text Box 8"/>
          <p:cNvSpPr txBox="1">
            <a:spLocks noChangeArrowheads="1"/>
          </p:cNvSpPr>
          <p:nvPr/>
        </p:nvSpPr>
        <p:spPr bwMode="gray">
          <a:xfrm>
            <a:off x="588690" y="2360645"/>
            <a:ext cx="2784476" cy="354012"/>
          </a:xfrm>
          <a:prstGeom prst="rect">
            <a:avLst/>
          </a:prstGeom>
          <a:noFill/>
          <a:ln w="9525">
            <a:noFill/>
            <a:miter lim="800000"/>
          </a:ln>
        </p:spPr>
        <p:txBody>
          <a:bodyPr lIns="121917" tIns="60958" rIns="121917" bIns="60958">
            <a:spAutoFit/>
          </a:bodyPr>
          <a:lstStyle/>
          <a:p>
            <a:pPr marL="0" marR="0" lvl="0" indent="0" algn="ctr" defTabSz="1217295"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rPr>
              <a:t>www.xingshizhengce.com</a:t>
            </a:r>
            <a:endPar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endParaRPr>
          </a:p>
        </p:txBody>
      </p:sp>
      <p:sp>
        <p:nvSpPr>
          <p:cNvPr id="4" name="TextBox 3"/>
          <p:cNvSpPr txBox="1"/>
          <p:nvPr/>
        </p:nvSpPr>
        <p:spPr>
          <a:xfrm>
            <a:off x="4373044" y="3139112"/>
            <a:ext cx="7295868" cy="2874822"/>
          </a:xfrm>
          <a:prstGeom prst="rect">
            <a:avLst/>
          </a:prstGeom>
          <a:noFill/>
        </p:spPr>
        <p:txBody>
          <a:bodyPr wrap="square" lIns="121917" tIns="60958" rIns="121917" bIns="60958">
            <a:spAutoFit/>
          </a:bodyPr>
          <a:lstStyle/>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时事（高中）</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是教育部基础教育司委托，中共中央宣传部时事报告杂志社编辑出版的面向高中生时事教育教学的权威刊物。</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紧密配合高中思想政治课新课标要求，传递中央精神，针对经济社会发展中的热点难点问题，为高中生答疑解惑，是高考时事复习的好帮手。</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pic>
        <p:nvPicPr>
          <p:cNvPr id="52244" name="图片 2" descr="章.tif"/>
          <p:cNvPicPr/>
          <p:nvPr/>
        </p:nvPicPr>
        <p:blipFill>
          <a:blip r:embed="rId1" cstate="print"/>
          <a:srcRect/>
          <a:stretch>
            <a:fillRect/>
          </a:stretch>
        </p:blipFill>
        <p:spPr bwMode="auto">
          <a:xfrm>
            <a:off x="1163015" y="705538"/>
            <a:ext cx="1536700" cy="1536700"/>
          </a:xfrm>
          <a:prstGeom prst="rect">
            <a:avLst/>
          </a:prstGeom>
          <a:noFill/>
          <a:ln w="9525">
            <a:noFill/>
            <a:miter lim="800000"/>
            <a:headEnd/>
            <a:tailEnd/>
          </a:ln>
        </p:spPr>
      </p:pic>
      <p:grpSp>
        <p:nvGrpSpPr>
          <p:cNvPr id="3" name="组合 9"/>
          <p:cNvGrpSpPr/>
          <p:nvPr/>
        </p:nvGrpSpPr>
        <p:grpSpPr>
          <a:xfrm>
            <a:off x="0" y="3810304"/>
            <a:ext cx="3816220" cy="3106900"/>
            <a:chOff x="7110413" y="5408613"/>
            <a:chExt cx="1460500" cy="1189037"/>
          </a:xfrm>
          <a:solidFill>
            <a:schemeClr val="bg2">
              <a:alpha val="35000"/>
            </a:schemeClr>
          </a:solidFill>
        </p:grpSpPr>
        <p:sp>
          <p:nvSpPr>
            <p:cNvPr id="7" name="Freeform 5"/>
            <p:cNvSpPr>
              <a:spLocks noEditPoints="1"/>
            </p:cNvSpPr>
            <p:nvPr/>
          </p:nvSpPr>
          <p:spPr bwMode="auto">
            <a:xfrm>
              <a:off x="7110413" y="5673725"/>
              <a:ext cx="1460500" cy="657225"/>
            </a:xfrm>
            <a:custGeom>
              <a:avLst/>
              <a:gdLst>
                <a:gd name="T0" fmla="*/ 192 w 385"/>
                <a:gd name="T1" fmla="*/ 0 h 173"/>
                <a:gd name="T2" fmla="*/ 157 w 385"/>
                <a:gd name="T3" fmla="*/ 8 h 173"/>
                <a:gd name="T4" fmla="*/ 127 w 385"/>
                <a:gd name="T5" fmla="*/ 31 h 173"/>
                <a:gd name="T6" fmla="*/ 115 w 385"/>
                <a:gd name="T7" fmla="*/ 125 h 173"/>
                <a:gd name="T8" fmla="*/ 0 w 385"/>
                <a:gd name="T9" fmla="*/ 44 h 173"/>
                <a:gd name="T10" fmla="*/ 174 w 385"/>
                <a:gd name="T11" fmla="*/ 171 h 173"/>
                <a:gd name="T12" fmla="*/ 222 w 385"/>
                <a:gd name="T13" fmla="*/ 168 h 173"/>
                <a:gd name="T14" fmla="*/ 250 w 385"/>
                <a:gd name="T15" fmla="*/ 151 h 173"/>
                <a:gd name="T16" fmla="*/ 279 w 385"/>
                <a:gd name="T17" fmla="*/ 87 h 173"/>
                <a:gd name="T18" fmla="*/ 271 w 385"/>
                <a:gd name="T19" fmla="*/ 50 h 173"/>
                <a:gd name="T20" fmla="*/ 385 w 385"/>
                <a:gd name="T21" fmla="*/ 78 h 173"/>
                <a:gd name="T22" fmla="*/ 203 w 385"/>
                <a:gd name="T23" fmla="*/ 1 h 173"/>
                <a:gd name="T24" fmla="*/ 198 w 385"/>
                <a:gd name="T25" fmla="*/ 61 h 173"/>
                <a:gd name="T26" fmla="*/ 228 w 385"/>
                <a:gd name="T27" fmla="*/ 81 h 173"/>
                <a:gd name="T28" fmla="*/ 227 w 385"/>
                <a:gd name="T29" fmla="*/ 93 h 173"/>
                <a:gd name="T30" fmla="*/ 198 w 385"/>
                <a:gd name="T31" fmla="*/ 112 h 173"/>
                <a:gd name="T32" fmla="*/ 227 w 385"/>
                <a:gd name="T33" fmla="*/ 93 h 173"/>
                <a:gd name="T34" fmla="*/ 198 w 385"/>
                <a:gd name="T35" fmla="*/ 23 h 173"/>
                <a:gd name="T36" fmla="*/ 198 w 385"/>
                <a:gd name="T37" fmla="*/ 49 h 173"/>
                <a:gd name="T38" fmla="*/ 238 w 385"/>
                <a:gd name="T39" fmla="*/ 33 h 173"/>
                <a:gd name="T40" fmla="*/ 213 w 385"/>
                <a:gd name="T41" fmla="*/ 19 h 173"/>
                <a:gd name="T42" fmla="*/ 158 w 385"/>
                <a:gd name="T43" fmla="*/ 93 h 173"/>
                <a:gd name="T44" fmla="*/ 186 w 385"/>
                <a:gd name="T45" fmla="*/ 112 h 173"/>
                <a:gd name="T46" fmla="*/ 186 w 385"/>
                <a:gd name="T47" fmla="*/ 124 h 173"/>
                <a:gd name="T48" fmla="*/ 172 w 385"/>
                <a:gd name="T49" fmla="*/ 126 h 173"/>
                <a:gd name="T50" fmla="*/ 158 w 385"/>
                <a:gd name="T51" fmla="*/ 81 h 173"/>
                <a:gd name="T52" fmla="*/ 186 w 385"/>
                <a:gd name="T53" fmla="*/ 61 h 173"/>
                <a:gd name="T54" fmla="*/ 158 w 385"/>
                <a:gd name="T55" fmla="*/ 81 h 173"/>
                <a:gd name="T56" fmla="*/ 180 w 385"/>
                <a:gd name="T57" fmla="*/ 151 h 173"/>
                <a:gd name="T58" fmla="*/ 146 w 385"/>
                <a:gd name="T59" fmla="*/ 140 h 173"/>
                <a:gd name="T60" fmla="*/ 186 w 385"/>
                <a:gd name="T61" fmla="*/ 23 h 173"/>
                <a:gd name="T62" fmla="*/ 168 w 385"/>
                <a:gd name="T63" fmla="*/ 45 h 173"/>
                <a:gd name="T64" fmla="*/ 173 w 385"/>
                <a:gd name="T65" fmla="*/ 19 h 173"/>
                <a:gd name="T66" fmla="*/ 146 w 385"/>
                <a:gd name="T67" fmla="*/ 33 h 173"/>
                <a:gd name="T68" fmla="*/ 138 w 385"/>
                <a:gd name="T69" fmla="*/ 42 h 173"/>
                <a:gd name="T70" fmla="*/ 146 w 385"/>
                <a:gd name="T71" fmla="*/ 81 h 173"/>
                <a:gd name="T72" fmla="*/ 138 w 385"/>
                <a:gd name="T73" fmla="*/ 42 h 173"/>
                <a:gd name="T74" fmla="*/ 155 w 385"/>
                <a:gd name="T75" fmla="*/ 120 h 173"/>
                <a:gd name="T76" fmla="*/ 122 w 385"/>
                <a:gd name="T77" fmla="*/ 93 h 173"/>
                <a:gd name="T78" fmla="*/ 198 w 385"/>
                <a:gd name="T79" fmla="*/ 124 h 173"/>
                <a:gd name="T80" fmla="*/ 198 w 385"/>
                <a:gd name="T81" fmla="*/ 141 h 173"/>
                <a:gd name="T82" fmla="*/ 213 w 385"/>
                <a:gd name="T83" fmla="*/ 154 h 173"/>
                <a:gd name="T84" fmla="*/ 225 w 385"/>
                <a:gd name="T85" fmla="*/ 131 h 173"/>
                <a:gd name="T86" fmla="*/ 213 w 385"/>
                <a:gd name="T87" fmla="*/ 154 h 173"/>
                <a:gd name="T88" fmla="*/ 231 w 385"/>
                <a:gd name="T89" fmla="*/ 121 h 173"/>
                <a:gd name="T90" fmla="*/ 263 w 385"/>
                <a:gd name="T91" fmla="*/ 93 h 173"/>
                <a:gd name="T92" fmla="*/ 240 w 385"/>
                <a:gd name="T93" fmla="*/ 81 h 173"/>
                <a:gd name="T94" fmla="*/ 247 w 385"/>
                <a:gd name="T95" fmla="*/ 42 h 173"/>
                <a:gd name="T96" fmla="*/ 240 w 385"/>
                <a:gd name="T97"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5" h="173">
                  <a:moveTo>
                    <a:pt x="203" y="1"/>
                  </a:moveTo>
                  <a:cubicBezTo>
                    <a:pt x="199" y="0"/>
                    <a:pt x="196" y="0"/>
                    <a:pt x="192" y="0"/>
                  </a:cubicBezTo>
                  <a:cubicBezTo>
                    <a:pt x="189" y="0"/>
                    <a:pt x="186" y="0"/>
                    <a:pt x="183" y="1"/>
                  </a:cubicBezTo>
                  <a:cubicBezTo>
                    <a:pt x="174" y="2"/>
                    <a:pt x="165" y="4"/>
                    <a:pt x="157" y="8"/>
                  </a:cubicBezTo>
                  <a:cubicBezTo>
                    <a:pt x="149" y="11"/>
                    <a:pt x="141" y="16"/>
                    <a:pt x="135" y="22"/>
                  </a:cubicBezTo>
                  <a:cubicBezTo>
                    <a:pt x="132" y="25"/>
                    <a:pt x="129" y="28"/>
                    <a:pt x="127" y="31"/>
                  </a:cubicBezTo>
                  <a:cubicBezTo>
                    <a:pt x="114" y="46"/>
                    <a:pt x="106" y="65"/>
                    <a:pt x="106" y="87"/>
                  </a:cubicBezTo>
                  <a:cubicBezTo>
                    <a:pt x="106" y="100"/>
                    <a:pt x="109" y="113"/>
                    <a:pt x="115" y="125"/>
                  </a:cubicBezTo>
                  <a:cubicBezTo>
                    <a:pt x="115" y="124"/>
                    <a:pt x="115" y="124"/>
                    <a:pt x="114" y="123"/>
                  </a:cubicBezTo>
                  <a:cubicBezTo>
                    <a:pt x="69" y="108"/>
                    <a:pt x="29" y="80"/>
                    <a:pt x="0" y="44"/>
                  </a:cubicBezTo>
                  <a:cubicBezTo>
                    <a:pt x="0" y="95"/>
                    <a:pt x="0" y="95"/>
                    <a:pt x="0" y="95"/>
                  </a:cubicBezTo>
                  <a:cubicBezTo>
                    <a:pt x="46" y="139"/>
                    <a:pt x="107" y="166"/>
                    <a:pt x="174" y="171"/>
                  </a:cubicBezTo>
                  <a:cubicBezTo>
                    <a:pt x="180" y="172"/>
                    <a:pt x="186" y="173"/>
                    <a:pt x="192" y="173"/>
                  </a:cubicBezTo>
                  <a:cubicBezTo>
                    <a:pt x="203" y="173"/>
                    <a:pt x="213" y="171"/>
                    <a:pt x="222" y="168"/>
                  </a:cubicBezTo>
                  <a:cubicBezTo>
                    <a:pt x="230" y="165"/>
                    <a:pt x="238" y="161"/>
                    <a:pt x="245" y="155"/>
                  </a:cubicBezTo>
                  <a:cubicBezTo>
                    <a:pt x="246" y="154"/>
                    <a:pt x="248" y="152"/>
                    <a:pt x="250" y="151"/>
                  </a:cubicBezTo>
                  <a:cubicBezTo>
                    <a:pt x="253" y="148"/>
                    <a:pt x="256" y="145"/>
                    <a:pt x="258" y="142"/>
                  </a:cubicBezTo>
                  <a:cubicBezTo>
                    <a:pt x="271" y="127"/>
                    <a:pt x="279" y="108"/>
                    <a:pt x="279" y="87"/>
                  </a:cubicBezTo>
                  <a:cubicBezTo>
                    <a:pt x="279" y="73"/>
                    <a:pt x="276" y="60"/>
                    <a:pt x="270" y="48"/>
                  </a:cubicBezTo>
                  <a:cubicBezTo>
                    <a:pt x="270" y="49"/>
                    <a:pt x="270" y="49"/>
                    <a:pt x="271" y="50"/>
                  </a:cubicBezTo>
                  <a:cubicBezTo>
                    <a:pt x="316" y="65"/>
                    <a:pt x="356" y="93"/>
                    <a:pt x="385" y="129"/>
                  </a:cubicBezTo>
                  <a:cubicBezTo>
                    <a:pt x="385" y="78"/>
                    <a:pt x="385" y="78"/>
                    <a:pt x="385" y="78"/>
                  </a:cubicBezTo>
                  <a:cubicBezTo>
                    <a:pt x="339" y="34"/>
                    <a:pt x="278" y="7"/>
                    <a:pt x="211" y="2"/>
                  </a:cubicBezTo>
                  <a:cubicBezTo>
                    <a:pt x="208" y="2"/>
                    <a:pt x="206" y="1"/>
                    <a:pt x="203" y="1"/>
                  </a:cubicBezTo>
                  <a:close/>
                  <a:moveTo>
                    <a:pt x="198" y="81"/>
                  </a:moveTo>
                  <a:cubicBezTo>
                    <a:pt x="198" y="61"/>
                    <a:pt x="198" y="61"/>
                    <a:pt x="198" y="61"/>
                  </a:cubicBezTo>
                  <a:cubicBezTo>
                    <a:pt x="207" y="61"/>
                    <a:pt x="215" y="59"/>
                    <a:pt x="223" y="56"/>
                  </a:cubicBezTo>
                  <a:cubicBezTo>
                    <a:pt x="226" y="63"/>
                    <a:pt x="228" y="72"/>
                    <a:pt x="228" y="81"/>
                  </a:cubicBezTo>
                  <a:lnTo>
                    <a:pt x="198" y="81"/>
                  </a:lnTo>
                  <a:close/>
                  <a:moveTo>
                    <a:pt x="227" y="93"/>
                  </a:moveTo>
                  <a:cubicBezTo>
                    <a:pt x="226" y="101"/>
                    <a:pt x="223" y="109"/>
                    <a:pt x="220" y="116"/>
                  </a:cubicBezTo>
                  <a:cubicBezTo>
                    <a:pt x="213" y="114"/>
                    <a:pt x="206" y="112"/>
                    <a:pt x="198" y="112"/>
                  </a:cubicBezTo>
                  <a:cubicBezTo>
                    <a:pt x="198" y="93"/>
                    <a:pt x="198" y="93"/>
                    <a:pt x="198" y="93"/>
                  </a:cubicBezTo>
                  <a:lnTo>
                    <a:pt x="227" y="93"/>
                  </a:lnTo>
                  <a:close/>
                  <a:moveTo>
                    <a:pt x="198" y="49"/>
                  </a:moveTo>
                  <a:cubicBezTo>
                    <a:pt x="198" y="23"/>
                    <a:pt x="198" y="23"/>
                    <a:pt x="198" y="23"/>
                  </a:cubicBezTo>
                  <a:cubicBezTo>
                    <a:pt x="206" y="29"/>
                    <a:pt x="213" y="36"/>
                    <a:pt x="218" y="45"/>
                  </a:cubicBezTo>
                  <a:cubicBezTo>
                    <a:pt x="212" y="47"/>
                    <a:pt x="205" y="49"/>
                    <a:pt x="198" y="49"/>
                  </a:cubicBezTo>
                  <a:close/>
                  <a:moveTo>
                    <a:pt x="213" y="19"/>
                  </a:moveTo>
                  <a:cubicBezTo>
                    <a:pt x="222" y="22"/>
                    <a:pt x="231" y="27"/>
                    <a:pt x="238" y="33"/>
                  </a:cubicBezTo>
                  <a:cubicBezTo>
                    <a:pt x="235" y="36"/>
                    <a:pt x="232" y="38"/>
                    <a:pt x="229" y="40"/>
                  </a:cubicBezTo>
                  <a:cubicBezTo>
                    <a:pt x="224" y="32"/>
                    <a:pt x="219" y="25"/>
                    <a:pt x="213" y="19"/>
                  </a:cubicBezTo>
                  <a:close/>
                  <a:moveTo>
                    <a:pt x="166" y="116"/>
                  </a:moveTo>
                  <a:cubicBezTo>
                    <a:pt x="162" y="109"/>
                    <a:pt x="160" y="101"/>
                    <a:pt x="158" y="93"/>
                  </a:cubicBezTo>
                  <a:cubicBezTo>
                    <a:pt x="186" y="93"/>
                    <a:pt x="186" y="93"/>
                    <a:pt x="186" y="93"/>
                  </a:cubicBezTo>
                  <a:cubicBezTo>
                    <a:pt x="186" y="112"/>
                    <a:pt x="186" y="112"/>
                    <a:pt x="186" y="112"/>
                  </a:cubicBezTo>
                  <a:cubicBezTo>
                    <a:pt x="179" y="112"/>
                    <a:pt x="172" y="114"/>
                    <a:pt x="166" y="116"/>
                  </a:cubicBezTo>
                  <a:close/>
                  <a:moveTo>
                    <a:pt x="186" y="124"/>
                  </a:moveTo>
                  <a:cubicBezTo>
                    <a:pt x="186" y="141"/>
                    <a:pt x="186" y="141"/>
                    <a:pt x="186" y="141"/>
                  </a:cubicBezTo>
                  <a:cubicBezTo>
                    <a:pt x="181" y="137"/>
                    <a:pt x="176" y="132"/>
                    <a:pt x="172" y="126"/>
                  </a:cubicBezTo>
                  <a:cubicBezTo>
                    <a:pt x="177" y="125"/>
                    <a:pt x="182" y="124"/>
                    <a:pt x="186" y="124"/>
                  </a:cubicBezTo>
                  <a:close/>
                  <a:moveTo>
                    <a:pt x="158" y="81"/>
                  </a:moveTo>
                  <a:cubicBezTo>
                    <a:pt x="158" y="72"/>
                    <a:pt x="159" y="64"/>
                    <a:pt x="162" y="56"/>
                  </a:cubicBezTo>
                  <a:cubicBezTo>
                    <a:pt x="170" y="59"/>
                    <a:pt x="178" y="61"/>
                    <a:pt x="186" y="61"/>
                  </a:cubicBezTo>
                  <a:cubicBezTo>
                    <a:pt x="186" y="81"/>
                    <a:pt x="186" y="81"/>
                    <a:pt x="186" y="81"/>
                  </a:cubicBezTo>
                  <a:lnTo>
                    <a:pt x="158" y="81"/>
                  </a:lnTo>
                  <a:close/>
                  <a:moveTo>
                    <a:pt x="161" y="131"/>
                  </a:moveTo>
                  <a:cubicBezTo>
                    <a:pt x="166" y="139"/>
                    <a:pt x="173" y="146"/>
                    <a:pt x="180" y="151"/>
                  </a:cubicBezTo>
                  <a:cubicBezTo>
                    <a:pt x="178" y="152"/>
                    <a:pt x="175" y="153"/>
                    <a:pt x="172" y="154"/>
                  </a:cubicBezTo>
                  <a:cubicBezTo>
                    <a:pt x="163" y="151"/>
                    <a:pt x="154" y="146"/>
                    <a:pt x="146" y="140"/>
                  </a:cubicBezTo>
                  <a:cubicBezTo>
                    <a:pt x="151" y="136"/>
                    <a:pt x="156" y="133"/>
                    <a:pt x="161" y="131"/>
                  </a:cubicBezTo>
                  <a:close/>
                  <a:moveTo>
                    <a:pt x="186" y="23"/>
                  </a:moveTo>
                  <a:cubicBezTo>
                    <a:pt x="186" y="49"/>
                    <a:pt x="186" y="49"/>
                    <a:pt x="186" y="49"/>
                  </a:cubicBezTo>
                  <a:cubicBezTo>
                    <a:pt x="180" y="49"/>
                    <a:pt x="174" y="47"/>
                    <a:pt x="168" y="45"/>
                  </a:cubicBezTo>
                  <a:cubicBezTo>
                    <a:pt x="172" y="37"/>
                    <a:pt x="179" y="29"/>
                    <a:pt x="186" y="23"/>
                  </a:cubicBezTo>
                  <a:close/>
                  <a:moveTo>
                    <a:pt x="173" y="19"/>
                  </a:moveTo>
                  <a:cubicBezTo>
                    <a:pt x="167" y="25"/>
                    <a:pt x="161" y="32"/>
                    <a:pt x="156" y="40"/>
                  </a:cubicBezTo>
                  <a:cubicBezTo>
                    <a:pt x="153" y="38"/>
                    <a:pt x="150" y="36"/>
                    <a:pt x="146" y="33"/>
                  </a:cubicBezTo>
                  <a:cubicBezTo>
                    <a:pt x="154" y="27"/>
                    <a:pt x="163" y="22"/>
                    <a:pt x="173" y="19"/>
                  </a:cubicBezTo>
                  <a:close/>
                  <a:moveTo>
                    <a:pt x="138" y="42"/>
                  </a:moveTo>
                  <a:cubicBezTo>
                    <a:pt x="142" y="45"/>
                    <a:pt x="147" y="48"/>
                    <a:pt x="151" y="51"/>
                  </a:cubicBezTo>
                  <a:cubicBezTo>
                    <a:pt x="148" y="60"/>
                    <a:pt x="146" y="70"/>
                    <a:pt x="146" y="81"/>
                  </a:cubicBezTo>
                  <a:cubicBezTo>
                    <a:pt x="122" y="81"/>
                    <a:pt x="122" y="81"/>
                    <a:pt x="122" y="81"/>
                  </a:cubicBezTo>
                  <a:cubicBezTo>
                    <a:pt x="124" y="66"/>
                    <a:pt x="129" y="53"/>
                    <a:pt x="138" y="42"/>
                  </a:cubicBezTo>
                  <a:close/>
                  <a:moveTo>
                    <a:pt x="146" y="93"/>
                  </a:moveTo>
                  <a:cubicBezTo>
                    <a:pt x="147" y="102"/>
                    <a:pt x="150" y="112"/>
                    <a:pt x="155" y="120"/>
                  </a:cubicBezTo>
                  <a:cubicBezTo>
                    <a:pt x="149" y="123"/>
                    <a:pt x="143" y="127"/>
                    <a:pt x="138" y="131"/>
                  </a:cubicBezTo>
                  <a:cubicBezTo>
                    <a:pt x="129" y="120"/>
                    <a:pt x="124" y="107"/>
                    <a:pt x="122" y="93"/>
                  </a:cubicBezTo>
                  <a:lnTo>
                    <a:pt x="146" y="93"/>
                  </a:lnTo>
                  <a:close/>
                  <a:moveTo>
                    <a:pt x="198" y="124"/>
                  </a:moveTo>
                  <a:cubicBezTo>
                    <a:pt x="203" y="124"/>
                    <a:pt x="208" y="125"/>
                    <a:pt x="213" y="127"/>
                  </a:cubicBezTo>
                  <a:cubicBezTo>
                    <a:pt x="209" y="132"/>
                    <a:pt x="204" y="137"/>
                    <a:pt x="198" y="141"/>
                  </a:cubicBezTo>
                  <a:lnTo>
                    <a:pt x="198" y="124"/>
                  </a:lnTo>
                  <a:close/>
                  <a:moveTo>
                    <a:pt x="213" y="154"/>
                  </a:moveTo>
                  <a:cubicBezTo>
                    <a:pt x="210" y="153"/>
                    <a:pt x="208" y="152"/>
                    <a:pt x="205" y="151"/>
                  </a:cubicBezTo>
                  <a:cubicBezTo>
                    <a:pt x="213" y="146"/>
                    <a:pt x="219" y="139"/>
                    <a:pt x="225" y="131"/>
                  </a:cubicBezTo>
                  <a:cubicBezTo>
                    <a:pt x="230" y="133"/>
                    <a:pt x="234" y="136"/>
                    <a:pt x="238" y="140"/>
                  </a:cubicBezTo>
                  <a:cubicBezTo>
                    <a:pt x="231" y="146"/>
                    <a:pt x="222" y="151"/>
                    <a:pt x="213" y="154"/>
                  </a:cubicBezTo>
                  <a:close/>
                  <a:moveTo>
                    <a:pt x="247" y="131"/>
                  </a:moveTo>
                  <a:cubicBezTo>
                    <a:pt x="242" y="127"/>
                    <a:pt x="237" y="123"/>
                    <a:pt x="231" y="121"/>
                  </a:cubicBezTo>
                  <a:cubicBezTo>
                    <a:pt x="235" y="112"/>
                    <a:pt x="238" y="103"/>
                    <a:pt x="239" y="93"/>
                  </a:cubicBezTo>
                  <a:cubicBezTo>
                    <a:pt x="263" y="93"/>
                    <a:pt x="263" y="93"/>
                    <a:pt x="263" y="93"/>
                  </a:cubicBezTo>
                  <a:cubicBezTo>
                    <a:pt x="261" y="107"/>
                    <a:pt x="256" y="120"/>
                    <a:pt x="247" y="131"/>
                  </a:cubicBezTo>
                  <a:close/>
                  <a:moveTo>
                    <a:pt x="240" y="81"/>
                  </a:moveTo>
                  <a:cubicBezTo>
                    <a:pt x="240" y="70"/>
                    <a:pt x="238" y="60"/>
                    <a:pt x="234" y="51"/>
                  </a:cubicBezTo>
                  <a:cubicBezTo>
                    <a:pt x="239" y="48"/>
                    <a:pt x="243" y="45"/>
                    <a:pt x="247" y="42"/>
                  </a:cubicBezTo>
                  <a:cubicBezTo>
                    <a:pt x="256" y="53"/>
                    <a:pt x="261" y="66"/>
                    <a:pt x="263" y="81"/>
                  </a:cubicBezTo>
                  <a:lnTo>
                    <a:pt x="2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8" name="Freeform 6"/>
            <p:cNvSpPr/>
            <p:nvPr/>
          </p:nvSpPr>
          <p:spPr bwMode="auto">
            <a:xfrm>
              <a:off x="7110413" y="5408613"/>
              <a:ext cx="1460500" cy="390525"/>
            </a:xfrm>
            <a:custGeom>
              <a:avLst/>
              <a:gdLst>
                <a:gd name="T0" fmla="*/ 193 w 385"/>
                <a:gd name="T1" fmla="*/ 0 h 103"/>
                <a:gd name="T2" fmla="*/ 0 w 385"/>
                <a:gd name="T3" fmla="*/ 61 h 103"/>
                <a:gd name="T4" fmla="*/ 0 w 385"/>
                <a:gd name="T5" fmla="*/ 103 h 103"/>
                <a:gd name="T6" fmla="*/ 193 w 385"/>
                <a:gd name="T7" fmla="*/ 34 h 103"/>
                <a:gd name="T8" fmla="*/ 385 w 385"/>
                <a:gd name="T9" fmla="*/ 102 h 103"/>
                <a:gd name="T10" fmla="*/ 385 w 385"/>
                <a:gd name="T11" fmla="*/ 60 h 103"/>
                <a:gd name="T12" fmla="*/ 193 w 38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193" y="0"/>
                  </a:moveTo>
                  <a:cubicBezTo>
                    <a:pt x="121" y="0"/>
                    <a:pt x="54" y="23"/>
                    <a:pt x="0" y="61"/>
                  </a:cubicBezTo>
                  <a:cubicBezTo>
                    <a:pt x="0" y="103"/>
                    <a:pt x="0" y="103"/>
                    <a:pt x="0" y="103"/>
                  </a:cubicBezTo>
                  <a:cubicBezTo>
                    <a:pt x="52" y="59"/>
                    <a:pt x="119" y="34"/>
                    <a:pt x="193" y="34"/>
                  </a:cubicBezTo>
                  <a:cubicBezTo>
                    <a:pt x="266" y="34"/>
                    <a:pt x="333" y="59"/>
                    <a:pt x="385" y="102"/>
                  </a:cubicBezTo>
                  <a:cubicBezTo>
                    <a:pt x="385" y="60"/>
                    <a:pt x="385" y="60"/>
                    <a:pt x="385" y="60"/>
                  </a:cubicBezTo>
                  <a:cubicBezTo>
                    <a:pt x="331" y="22"/>
                    <a:pt x="264" y="0"/>
                    <a:pt x="19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9" name="Freeform 7"/>
            <p:cNvSpPr/>
            <p:nvPr/>
          </p:nvSpPr>
          <p:spPr bwMode="auto">
            <a:xfrm>
              <a:off x="7110413" y="6205538"/>
              <a:ext cx="1460500" cy="392112"/>
            </a:xfrm>
            <a:custGeom>
              <a:avLst/>
              <a:gdLst>
                <a:gd name="T0" fmla="*/ 0 w 385"/>
                <a:gd name="T1" fmla="*/ 1 h 103"/>
                <a:gd name="T2" fmla="*/ 0 w 385"/>
                <a:gd name="T3" fmla="*/ 43 h 103"/>
                <a:gd name="T4" fmla="*/ 192 w 385"/>
                <a:gd name="T5" fmla="*/ 103 h 103"/>
                <a:gd name="T6" fmla="*/ 385 w 385"/>
                <a:gd name="T7" fmla="*/ 42 h 103"/>
                <a:gd name="T8" fmla="*/ 385 w 385"/>
                <a:gd name="T9" fmla="*/ 0 h 103"/>
                <a:gd name="T10" fmla="*/ 192 w 385"/>
                <a:gd name="T11" fmla="*/ 70 h 103"/>
                <a:gd name="T12" fmla="*/ 0 w 385"/>
                <a:gd name="T13" fmla="*/ 1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0" y="1"/>
                  </a:moveTo>
                  <a:cubicBezTo>
                    <a:pt x="0" y="43"/>
                    <a:pt x="0" y="43"/>
                    <a:pt x="0" y="43"/>
                  </a:cubicBezTo>
                  <a:cubicBezTo>
                    <a:pt x="54" y="81"/>
                    <a:pt x="121" y="103"/>
                    <a:pt x="192" y="103"/>
                  </a:cubicBezTo>
                  <a:cubicBezTo>
                    <a:pt x="264" y="103"/>
                    <a:pt x="330" y="80"/>
                    <a:pt x="385" y="42"/>
                  </a:cubicBezTo>
                  <a:cubicBezTo>
                    <a:pt x="385" y="0"/>
                    <a:pt x="385" y="0"/>
                    <a:pt x="385" y="0"/>
                  </a:cubicBezTo>
                  <a:cubicBezTo>
                    <a:pt x="333" y="44"/>
                    <a:pt x="265" y="70"/>
                    <a:pt x="192" y="70"/>
                  </a:cubicBezTo>
                  <a:cubicBezTo>
                    <a:pt x="119" y="70"/>
                    <a:pt x="52" y="4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pSp>
      <p:sp>
        <p:nvSpPr>
          <p:cNvPr id="11" name="TextBox 3"/>
          <p:cNvSpPr txBox="1"/>
          <p:nvPr/>
        </p:nvSpPr>
        <p:spPr>
          <a:xfrm>
            <a:off x="5121576" y="706423"/>
            <a:ext cx="6547336" cy="1203402"/>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r>
              <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时事（高中）</a:t>
            </a: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endPar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endParaRPr>
          </a:p>
        </p:txBody>
      </p:sp>
      <p:sp>
        <p:nvSpPr>
          <p:cNvPr id="12" name="TextBox 3"/>
          <p:cNvSpPr txBox="1"/>
          <p:nvPr/>
        </p:nvSpPr>
        <p:spPr>
          <a:xfrm>
            <a:off x="5426182" y="1880793"/>
            <a:ext cx="5109449" cy="683260"/>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rPr>
              <a:t>面向高中学生的权威时事刊物</a:t>
            </a:r>
            <a:endPar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4493383" y="2765941"/>
            <a:ext cx="710992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244"/>
                                        </p:tgtEl>
                                        <p:attrNameLst>
                                          <p:attrName>style.visibility</p:attrName>
                                        </p:attrNameLst>
                                      </p:cBhvr>
                                      <p:to>
                                        <p:strVal val="visible"/>
                                      </p:to>
                                    </p:set>
                                    <p:animEffect transition="in" filter="fade">
                                      <p:cBhvr>
                                        <p:cTn id="12" dur="500"/>
                                        <p:tgtEl>
                                          <p:spTgt spid="522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animEffect transition="in" filter="fade">
                                      <p:cBhvr>
                                        <p:cTn id="15" dur="500"/>
                                        <p:tgtEl>
                                          <p:spTgt spid="522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240" grpId="0"/>
      <p:bldP spid="4"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8162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2240" name="Text Box 8"/>
          <p:cNvSpPr txBox="1">
            <a:spLocks noChangeArrowheads="1"/>
          </p:cNvSpPr>
          <p:nvPr/>
        </p:nvSpPr>
        <p:spPr bwMode="gray">
          <a:xfrm>
            <a:off x="588690" y="2360645"/>
            <a:ext cx="2784476" cy="354012"/>
          </a:xfrm>
          <a:prstGeom prst="rect">
            <a:avLst/>
          </a:prstGeom>
          <a:noFill/>
          <a:ln w="9525">
            <a:noFill/>
            <a:miter lim="800000"/>
          </a:ln>
        </p:spPr>
        <p:txBody>
          <a:bodyPr lIns="121917" tIns="60958" rIns="121917" bIns="60958">
            <a:spAutoFit/>
          </a:bodyPr>
          <a:lstStyle/>
          <a:p>
            <a:pPr marL="0" marR="0" lvl="0" indent="0" algn="ctr" defTabSz="1217295"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rPr>
              <a:t>www.xingshizhengce.com</a:t>
            </a:r>
            <a:endPar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endParaRPr>
          </a:p>
        </p:txBody>
      </p:sp>
      <p:sp>
        <p:nvSpPr>
          <p:cNvPr id="4" name="TextBox 3"/>
          <p:cNvSpPr txBox="1"/>
          <p:nvPr/>
        </p:nvSpPr>
        <p:spPr>
          <a:xfrm>
            <a:off x="4267201" y="2943161"/>
            <a:ext cx="7637928" cy="2913380"/>
          </a:xfrm>
          <a:prstGeom prst="rect">
            <a:avLst/>
          </a:prstGeom>
          <a:noFill/>
        </p:spPr>
        <p:txBody>
          <a:bodyPr wrap="square" lIns="121917" tIns="60958" rIns="121917" bIns="60958">
            <a:spAutoFit/>
          </a:bodyPr>
          <a:lstStyle/>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时事（初中）</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是教育部基础教育司委托，中共中央宣传部时事报告杂志社编辑出版的面向初中生时事教育教学的权威刊物。</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秉承“通俗</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 </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精练</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 </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透彻”原则，为初中生精解国内外大事和大势，在世界和初中生之间架起桥梁，内容被全国各地中考广泛采用，被誉为初中道德与法治课“动态教材”。</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pic>
        <p:nvPicPr>
          <p:cNvPr id="52244" name="图片 2" descr="章.tif"/>
          <p:cNvPicPr/>
          <p:nvPr/>
        </p:nvPicPr>
        <p:blipFill>
          <a:blip r:embed="rId1" cstate="print"/>
          <a:srcRect/>
          <a:stretch>
            <a:fillRect/>
          </a:stretch>
        </p:blipFill>
        <p:spPr bwMode="auto">
          <a:xfrm>
            <a:off x="1163015" y="705538"/>
            <a:ext cx="1536700" cy="1536700"/>
          </a:xfrm>
          <a:prstGeom prst="rect">
            <a:avLst/>
          </a:prstGeom>
          <a:noFill/>
          <a:ln w="9525">
            <a:noFill/>
            <a:miter lim="800000"/>
            <a:headEnd/>
            <a:tailEnd/>
          </a:ln>
        </p:spPr>
      </p:pic>
      <p:grpSp>
        <p:nvGrpSpPr>
          <p:cNvPr id="3" name="组合 9"/>
          <p:cNvGrpSpPr/>
          <p:nvPr/>
        </p:nvGrpSpPr>
        <p:grpSpPr>
          <a:xfrm>
            <a:off x="0" y="3810304"/>
            <a:ext cx="3816220" cy="3106900"/>
            <a:chOff x="7110413" y="5408613"/>
            <a:chExt cx="1460500" cy="1189037"/>
          </a:xfrm>
          <a:solidFill>
            <a:schemeClr val="bg2">
              <a:alpha val="35000"/>
            </a:schemeClr>
          </a:solidFill>
        </p:grpSpPr>
        <p:sp>
          <p:nvSpPr>
            <p:cNvPr id="7" name="Freeform 5"/>
            <p:cNvSpPr>
              <a:spLocks noEditPoints="1"/>
            </p:cNvSpPr>
            <p:nvPr/>
          </p:nvSpPr>
          <p:spPr bwMode="auto">
            <a:xfrm>
              <a:off x="7110413" y="5673725"/>
              <a:ext cx="1460500" cy="657225"/>
            </a:xfrm>
            <a:custGeom>
              <a:avLst/>
              <a:gdLst>
                <a:gd name="T0" fmla="*/ 192 w 385"/>
                <a:gd name="T1" fmla="*/ 0 h 173"/>
                <a:gd name="T2" fmla="*/ 157 w 385"/>
                <a:gd name="T3" fmla="*/ 8 h 173"/>
                <a:gd name="T4" fmla="*/ 127 w 385"/>
                <a:gd name="T5" fmla="*/ 31 h 173"/>
                <a:gd name="T6" fmla="*/ 115 w 385"/>
                <a:gd name="T7" fmla="*/ 125 h 173"/>
                <a:gd name="T8" fmla="*/ 0 w 385"/>
                <a:gd name="T9" fmla="*/ 44 h 173"/>
                <a:gd name="T10" fmla="*/ 174 w 385"/>
                <a:gd name="T11" fmla="*/ 171 h 173"/>
                <a:gd name="T12" fmla="*/ 222 w 385"/>
                <a:gd name="T13" fmla="*/ 168 h 173"/>
                <a:gd name="T14" fmla="*/ 250 w 385"/>
                <a:gd name="T15" fmla="*/ 151 h 173"/>
                <a:gd name="T16" fmla="*/ 279 w 385"/>
                <a:gd name="T17" fmla="*/ 87 h 173"/>
                <a:gd name="T18" fmla="*/ 271 w 385"/>
                <a:gd name="T19" fmla="*/ 50 h 173"/>
                <a:gd name="T20" fmla="*/ 385 w 385"/>
                <a:gd name="T21" fmla="*/ 78 h 173"/>
                <a:gd name="T22" fmla="*/ 203 w 385"/>
                <a:gd name="T23" fmla="*/ 1 h 173"/>
                <a:gd name="T24" fmla="*/ 198 w 385"/>
                <a:gd name="T25" fmla="*/ 61 h 173"/>
                <a:gd name="T26" fmla="*/ 228 w 385"/>
                <a:gd name="T27" fmla="*/ 81 h 173"/>
                <a:gd name="T28" fmla="*/ 227 w 385"/>
                <a:gd name="T29" fmla="*/ 93 h 173"/>
                <a:gd name="T30" fmla="*/ 198 w 385"/>
                <a:gd name="T31" fmla="*/ 112 h 173"/>
                <a:gd name="T32" fmla="*/ 227 w 385"/>
                <a:gd name="T33" fmla="*/ 93 h 173"/>
                <a:gd name="T34" fmla="*/ 198 w 385"/>
                <a:gd name="T35" fmla="*/ 23 h 173"/>
                <a:gd name="T36" fmla="*/ 198 w 385"/>
                <a:gd name="T37" fmla="*/ 49 h 173"/>
                <a:gd name="T38" fmla="*/ 238 w 385"/>
                <a:gd name="T39" fmla="*/ 33 h 173"/>
                <a:gd name="T40" fmla="*/ 213 w 385"/>
                <a:gd name="T41" fmla="*/ 19 h 173"/>
                <a:gd name="T42" fmla="*/ 158 w 385"/>
                <a:gd name="T43" fmla="*/ 93 h 173"/>
                <a:gd name="T44" fmla="*/ 186 w 385"/>
                <a:gd name="T45" fmla="*/ 112 h 173"/>
                <a:gd name="T46" fmla="*/ 186 w 385"/>
                <a:gd name="T47" fmla="*/ 124 h 173"/>
                <a:gd name="T48" fmla="*/ 172 w 385"/>
                <a:gd name="T49" fmla="*/ 126 h 173"/>
                <a:gd name="T50" fmla="*/ 158 w 385"/>
                <a:gd name="T51" fmla="*/ 81 h 173"/>
                <a:gd name="T52" fmla="*/ 186 w 385"/>
                <a:gd name="T53" fmla="*/ 61 h 173"/>
                <a:gd name="T54" fmla="*/ 158 w 385"/>
                <a:gd name="T55" fmla="*/ 81 h 173"/>
                <a:gd name="T56" fmla="*/ 180 w 385"/>
                <a:gd name="T57" fmla="*/ 151 h 173"/>
                <a:gd name="T58" fmla="*/ 146 w 385"/>
                <a:gd name="T59" fmla="*/ 140 h 173"/>
                <a:gd name="T60" fmla="*/ 186 w 385"/>
                <a:gd name="T61" fmla="*/ 23 h 173"/>
                <a:gd name="T62" fmla="*/ 168 w 385"/>
                <a:gd name="T63" fmla="*/ 45 h 173"/>
                <a:gd name="T64" fmla="*/ 173 w 385"/>
                <a:gd name="T65" fmla="*/ 19 h 173"/>
                <a:gd name="T66" fmla="*/ 146 w 385"/>
                <a:gd name="T67" fmla="*/ 33 h 173"/>
                <a:gd name="T68" fmla="*/ 138 w 385"/>
                <a:gd name="T69" fmla="*/ 42 h 173"/>
                <a:gd name="T70" fmla="*/ 146 w 385"/>
                <a:gd name="T71" fmla="*/ 81 h 173"/>
                <a:gd name="T72" fmla="*/ 138 w 385"/>
                <a:gd name="T73" fmla="*/ 42 h 173"/>
                <a:gd name="T74" fmla="*/ 155 w 385"/>
                <a:gd name="T75" fmla="*/ 120 h 173"/>
                <a:gd name="T76" fmla="*/ 122 w 385"/>
                <a:gd name="T77" fmla="*/ 93 h 173"/>
                <a:gd name="T78" fmla="*/ 198 w 385"/>
                <a:gd name="T79" fmla="*/ 124 h 173"/>
                <a:gd name="T80" fmla="*/ 198 w 385"/>
                <a:gd name="T81" fmla="*/ 141 h 173"/>
                <a:gd name="T82" fmla="*/ 213 w 385"/>
                <a:gd name="T83" fmla="*/ 154 h 173"/>
                <a:gd name="T84" fmla="*/ 225 w 385"/>
                <a:gd name="T85" fmla="*/ 131 h 173"/>
                <a:gd name="T86" fmla="*/ 213 w 385"/>
                <a:gd name="T87" fmla="*/ 154 h 173"/>
                <a:gd name="T88" fmla="*/ 231 w 385"/>
                <a:gd name="T89" fmla="*/ 121 h 173"/>
                <a:gd name="T90" fmla="*/ 263 w 385"/>
                <a:gd name="T91" fmla="*/ 93 h 173"/>
                <a:gd name="T92" fmla="*/ 240 w 385"/>
                <a:gd name="T93" fmla="*/ 81 h 173"/>
                <a:gd name="T94" fmla="*/ 247 w 385"/>
                <a:gd name="T95" fmla="*/ 42 h 173"/>
                <a:gd name="T96" fmla="*/ 240 w 385"/>
                <a:gd name="T97"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5" h="173">
                  <a:moveTo>
                    <a:pt x="203" y="1"/>
                  </a:moveTo>
                  <a:cubicBezTo>
                    <a:pt x="199" y="0"/>
                    <a:pt x="196" y="0"/>
                    <a:pt x="192" y="0"/>
                  </a:cubicBezTo>
                  <a:cubicBezTo>
                    <a:pt x="189" y="0"/>
                    <a:pt x="186" y="0"/>
                    <a:pt x="183" y="1"/>
                  </a:cubicBezTo>
                  <a:cubicBezTo>
                    <a:pt x="174" y="2"/>
                    <a:pt x="165" y="4"/>
                    <a:pt x="157" y="8"/>
                  </a:cubicBezTo>
                  <a:cubicBezTo>
                    <a:pt x="149" y="11"/>
                    <a:pt x="141" y="16"/>
                    <a:pt x="135" y="22"/>
                  </a:cubicBezTo>
                  <a:cubicBezTo>
                    <a:pt x="132" y="25"/>
                    <a:pt x="129" y="28"/>
                    <a:pt x="127" y="31"/>
                  </a:cubicBezTo>
                  <a:cubicBezTo>
                    <a:pt x="114" y="46"/>
                    <a:pt x="106" y="65"/>
                    <a:pt x="106" y="87"/>
                  </a:cubicBezTo>
                  <a:cubicBezTo>
                    <a:pt x="106" y="100"/>
                    <a:pt x="109" y="113"/>
                    <a:pt x="115" y="125"/>
                  </a:cubicBezTo>
                  <a:cubicBezTo>
                    <a:pt x="115" y="124"/>
                    <a:pt x="115" y="124"/>
                    <a:pt x="114" y="123"/>
                  </a:cubicBezTo>
                  <a:cubicBezTo>
                    <a:pt x="69" y="108"/>
                    <a:pt x="29" y="80"/>
                    <a:pt x="0" y="44"/>
                  </a:cubicBezTo>
                  <a:cubicBezTo>
                    <a:pt x="0" y="95"/>
                    <a:pt x="0" y="95"/>
                    <a:pt x="0" y="95"/>
                  </a:cubicBezTo>
                  <a:cubicBezTo>
                    <a:pt x="46" y="139"/>
                    <a:pt x="107" y="166"/>
                    <a:pt x="174" y="171"/>
                  </a:cubicBezTo>
                  <a:cubicBezTo>
                    <a:pt x="180" y="172"/>
                    <a:pt x="186" y="173"/>
                    <a:pt x="192" y="173"/>
                  </a:cubicBezTo>
                  <a:cubicBezTo>
                    <a:pt x="203" y="173"/>
                    <a:pt x="213" y="171"/>
                    <a:pt x="222" y="168"/>
                  </a:cubicBezTo>
                  <a:cubicBezTo>
                    <a:pt x="230" y="165"/>
                    <a:pt x="238" y="161"/>
                    <a:pt x="245" y="155"/>
                  </a:cubicBezTo>
                  <a:cubicBezTo>
                    <a:pt x="246" y="154"/>
                    <a:pt x="248" y="152"/>
                    <a:pt x="250" y="151"/>
                  </a:cubicBezTo>
                  <a:cubicBezTo>
                    <a:pt x="253" y="148"/>
                    <a:pt x="256" y="145"/>
                    <a:pt x="258" y="142"/>
                  </a:cubicBezTo>
                  <a:cubicBezTo>
                    <a:pt x="271" y="127"/>
                    <a:pt x="279" y="108"/>
                    <a:pt x="279" y="87"/>
                  </a:cubicBezTo>
                  <a:cubicBezTo>
                    <a:pt x="279" y="73"/>
                    <a:pt x="276" y="60"/>
                    <a:pt x="270" y="48"/>
                  </a:cubicBezTo>
                  <a:cubicBezTo>
                    <a:pt x="270" y="49"/>
                    <a:pt x="270" y="49"/>
                    <a:pt x="271" y="50"/>
                  </a:cubicBezTo>
                  <a:cubicBezTo>
                    <a:pt x="316" y="65"/>
                    <a:pt x="356" y="93"/>
                    <a:pt x="385" y="129"/>
                  </a:cubicBezTo>
                  <a:cubicBezTo>
                    <a:pt x="385" y="78"/>
                    <a:pt x="385" y="78"/>
                    <a:pt x="385" y="78"/>
                  </a:cubicBezTo>
                  <a:cubicBezTo>
                    <a:pt x="339" y="34"/>
                    <a:pt x="278" y="7"/>
                    <a:pt x="211" y="2"/>
                  </a:cubicBezTo>
                  <a:cubicBezTo>
                    <a:pt x="208" y="2"/>
                    <a:pt x="206" y="1"/>
                    <a:pt x="203" y="1"/>
                  </a:cubicBezTo>
                  <a:close/>
                  <a:moveTo>
                    <a:pt x="198" y="81"/>
                  </a:moveTo>
                  <a:cubicBezTo>
                    <a:pt x="198" y="61"/>
                    <a:pt x="198" y="61"/>
                    <a:pt x="198" y="61"/>
                  </a:cubicBezTo>
                  <a:cubicBezTo>
                    <a:pt x="207" y="61"/>
                    <a:pt x="215" y="59"/>
                    <a:pt x="223" y="56"/>
                  </a:cubicBezTo>
                  <a:cubicBezTo>
                    <a:pt x="226" y="63"/>
                    <a:pt x="228" y="72"/>
                    <a:pt x="228" y="81"/>
                  </a:cubicBezTo>
                  <a:lnTo>
                    <a:pt x="198" y="81"/>
                  </a:lnTo>
                  <a:close/>
                  <a:moveTo>
                    <a:pt x="227" y="93"/>
                  </a:moveTo>
                  <a:cubicBezTo>
                    <a:pt x="226" y="101"/>
                    <a:pt x="223" y="109"/>
                    <a:pt x="220" y="116"/>
                  </a:cubicBezTo>
                  <a:cubicBezTo>
                    <a:pt x="213" y="114"/>
                    <a:pt x="206" y="112"/>
                    <a:pt x="198" y="112"/>
                  </a:cubicBezTo>
                  <a:cubicBezTo>
                    <a:pt x="198" y="93"/>
                    <a:pt x="198" y="93"/>
                    <a:pt x="198" y="93"/>
                  </a:cubicBezTo>
                  <a:lnTo>
                    <a:pt x="227" y="93"/>
                  </a:lnTo>
                  <a:close/>
                  <a:moveTo>
                    <a:pt x="198" y="49"/>
                  </a:moveTo>
                  <a:cubicBezTo>
                    <a:pt x="198" y="23"/>
                    <a:pt x="198" y="23"/>
                    <a:pt x="198" y="23"/>
                  </a:cubicBezTo>
                  <a:cubicBezTo>
                    <a:pt x="206" y="29"/>
                    <a:pt x="213" y="36"/>
                    <a:pt x="218" y="45"/>
                  </a:cubicBezTo>
                  <a:cubicBezTo>
                    <a:pt x="212" y="47"/>
                    <a:pt x="205" y="49"/>
                    <a:pt x="198" y="49"/>
                  </a:cubicBezTo>
                  <a:close/>
                  <a:moveTo>
                    <a:pt x="213" y="19"/>
                  </a:moveTo>
                  <a:cubicBezTo>
                    <a:pt x="222" y="22"/>
                    <a:pt x="231" y="27"/>
                    <a:pt x="238" y="33"/>
                  </a:cubicBezTo>
                  <a:cubicBezTo>
                    <a:pt x="235" y="36"/>
                    <a:pt x="232" y="38"/>
                    <a:pt x="229" y="40"/>
                  </a:cubicBezTo>
                  <a:cubicBezTo>
                    <a:pt x="224" y="32"/>
                    <a:pt x="219" y="25"/>
                    <a:pt x="213" y="19"/>
                  </a:cubicBezTo>
                  <a:close/>
                  <a:moveTo>
                    <a:pt x="166" y="116"/>
                  </a:moveTo>
                  <a:cubicBezTo>
                    <a:pt x="162" y="109"/>
                    <a:pt x="160" y="101"/>
                    <a:pt x="158" y="93"/>
                  </a:cubicBezTo>
                  <a:cubicBezTo>
                    <a:pt x="186" y="93"/>
                    <a:pt x="186" y="93"/>
                    <a:pt x="186" y="93"/>
                  </a:cubicBezTo>
                  <a:cubicBezTo>
                    <a:pt x="186" y="112"/>
                    <a:pt x="186" y="112"/>
                    <a:pt x="186" y="112"/>
                  </a:cubicBezTo>
                  <a:cubicBezTo>
                    <a:pt x="179" y="112"/>
                    <a:pt x="172" y="114"/>
                    <a:pt x="166" y="116"/>
                  </a:cubicBezTo>
                  <a:close/>
                  <a:moveTo>
                    <a:pt x="186" y="124"/>
                  </a:moveTo>
                  <a:cubicBezTo>
                    <a:pt x="186" y="141"/>
                    <a:pt x="186" y="141"/>
                    <a:pt x="186" y="141"/>
                  </a:cubicBezTo>
                  <a:cubicBezTo>
                    <a:pt x="181" y="137"/>
                    <a:pt x="176" y="132"/>
                    <a:pt x="172" y="126"/>
                  </a:cubicBezTo>
                  <a:cubicBezTo>
                    <a:pt x="177" y="125"/>
                    <a:pt x="182" y="124"/>
                    <a:pt x="186" y="124"/>
                  </a:cubicBezTo>
                  <a:close/>
                  <a:moveTo>
                    <a:pt x="158" y="81"/>
                  </a:moveTo>
                  <a:cubicBezTo>
                    <a:pt x="158" y="72"/>
                    <a:pt x="159" y="64"/>
                    <a:pt x="162" y="56"/>
                  </a:cubicBezTo>
                  <a:cubicBezTo>
                    <a:pt x="170" y="59"/>
                    <a:pt x="178" y="61"/>
                    <a:pt x="186" y="61"/>
                  </a:cubicBezTo>
                  <a:cubicBezTo>
                    <a:pt x="186" y="81"/>
                    <a:pt x="186" y="81"/>
                    <a:pt x="186" y="81"/>
                  </a:cubicBezTo>
                  <a:lnTo>
                    <a:pt x="158" y="81"/>
                  </a:lnTo>
                  <a:close/>
                  <a:moveTo>
                    <a:pt x="161" y="131"/>
                  </a:moveTo>
                  <a:cubicBezTo>
                    <a:pt x="166" y="139"/>
                    <a:pt x="173" y="146"/>
                    <a:pt x="180" y="151"/>
                  </a:cubicBezTo>
                  <a:cubicBezTo>
                    <a:pt x="178" y="152"/>
                    <a:pt x="175" y="153"/>
                    <a:pt x="172" y="154"/>
                  </a:cubicBezTo>
                  <a:cubicBezTo>
                    <a:pt x="163" y="151"/>
                    <a:pt x="154" y="146"/>
                    <a:pt x="146" y="140"/>
                  </a:cubicBezTo>
                  <a:cubicBezTo>
                    <a:pt x="151" y="136"/>
                    <a:pt x="156" y="133"/>
                    <a:pt x="161" y="131"/>
                  </a:cubicBezTo>
                  <a:close/>
                  <a:moveTo>
                    <a:pt x="186" y="23"/>
                  </a:moveTo>
                  <a:cubicBezTo>
                    <a:pt x="186" y="49"/>
                    <a:pt x="186" y="49"/>
                    <a:pt x="186" y="49"/>
                  </a:cubicBezTo>
                  <a:cubicBezTo>
                    <a:pt x="180" y="49"/>
                    <a:pt x="174" y="47"/>
                    <a:pt x="168" y="45"/>
                  </a:cubicBezTo>
                  <a:cubicBezTo>
                    <a:pt x="172" y="37"/>
                    <a:pt x="179" y="29"/>
                    <a:pt x="186" y="23"/>
                  </a:cubicBezTo>
                  <a:close/>
                  <a:moveTo>
                    <a:pt x="173" y="19"/>
                  </a:moveTo>
                  <a:cubicBezTo>
                    <a:pt x="167" y="25"/>
                    <a:pt x="161" y="32"/>
                    <a:pt x="156" y="40"/>
                  </a:cubicBezTo>
                  <a:cubicBezTo>
                    <a:pt x="153" y="38"/>
                    <a:pt x="150" y="36"/>
                    <a:pt x="146" y="33"/>
                  </a:cubicBezTo>
                  <a:cubicBezTo>
                    <a:pt x="154" y="27"/>
                    <a:pt x="163" y="22"/>
                    <a:pt x="173" y="19"/>
                  </a:cubicBezTo>
                  <a:close/>
                  <a:moveTo>
                    <a:pt x="138" y="42"/>
                  </a:moveTo>
                  <a:cubicBezTo>
                    <a:pt x="142" y="45"/>
                    <a:pt x="147" y="48"/>
                    <a:pt x="151" y="51"/>
                  </a:cubicBezTo>
                  <a:cubicBezTo>
                    <a:pt x="148" y="60"/>
                    <a:pt x="146" y="70"/>
                    <a:pt x="146" y="81"/>
                  </a:cubicBezTo>
                  <a:cubicBezTo>
                    <a:pt x="122" y="81"/>
                    <a:pt x="122" y="81"/>
                    <a:pt x="122" y="81"/>
                  </a:cubicBezTo>
                  <a:cubicBezTo>
                    <a:pt x="124" y="66"/>
                    <a:pt x="129" y="53"/>
                    <a:pt x="138" y="42"/>
                  </a:cubicBezTo>
                  <a:close/>
                  <a:moveTo>
                    <a:pt x="146" y="93"/>
                  </a:moveTo>
                  <a:cubicBezTo>
                    <a:pt x="147" y="102"/>
                    <a:pt x="150" y="112"/>
                    <a:pt x="155" y="120"/>
                  </a:cubicBezTo>
                  <a:cubicBezTo>
                    <a:pt x="149" y="123"/>
                    <a:pt x="143" y="127"/>
                    <a:pt x="138" y="131"/>
                  </a:cubicBezTo>
                  <a:cubicBezTo>
                    <a:pt x="129" y="120"/>
                    <a:pt x="124" y="107"/>
                    <a:pt x="122" y="93"/>
                  </a:cubicBezTo>
                  <a:lnTo>
                    <a:pt x="146" y="93"/>
                  </a:lnTo>
                  <a:close/>
                  <a:moveTo>
                    <a:pt x="198" y="124"/>
                  </a:moveTo>
                  <a:cubicBezTo>
                    <a:pt x="203" y="124"/>
                    <a:pt x="208" y="125"/>
                    <a:pt x="213" y="127"/>
                  </a:cubicBezTo>
                  <a:cubicBezTo>
                    <a:pt x="209" y="132"/>
                    <a:pt x="204" y="137"/>
                    <a:pt x="198" y="141"/>
                  </a:cubicBezTo>
                  <a:lnTo>
                    <a:pt x="198" y="124"/>
                  </a:lnTo>
                  <a:close/>
                  <a:moveTo>
                    <a:pt x="213" y="154"/>
                  </a:moveTo>
                  <a:cubicBezTo>
                    <a:pt x="210" y="153"/>
                    <a:pt x="208" y="152"/>
                    <a:pt x="205" y="151"/>
                  </a:cubicBezTo>
                  <a:cubicBezTo>
                    <a:pt x="213" y="146"/>
                    <a:pt x="219" y="139"/>
                    <a:pt x="225" y="131"/>
                  </a:cubicBezTo>
                  <a:cubicBezTo>
                    <a:pt x="230" y="133"/>
                    <a:pt x="234" y="136"/>
                    <a:pt x="238" y="140"/>
                  </a:cubicBezTo>
                  <a:cubicBezTo>
                    <a:pt x="231" y="146"/>
                    <a:pt x="222" y="151"/>
                    <a:pt x="213" y="154"/>
                  </a:cubicBezTo>
                  <a:close/>
                  <a:moveTo>
                    <a:pt x="247" y="131"/>
                  </a:moveTo>
                  <a:cubicBezTo>
                    <a:pt x="242" y="127"/>
                    <a:pt x="237" y="123"/>
                    <a:pt x="231" y="121"/>
                  </a:cubicBezTo>
                  <a:cubicBezTo>
                    <a:pt x="235" y="112"/>
                    <a:pt x="238" y="103"/>
                    <a:pt x="239" y="93"/>
                  </a:cubicBezTo>
                  <a:cubicBezTo>
                    <a:pt x="263" y="93"/>
                    <a:pt x="263" y="93"/>
                    <a:pt x="263" y="93"/>
                  </a:cubicBezTo>
                  <a:cubicBezTo>
                    <a:pt x="261" y="107"/>
                    <a:pt x="256" y="120"/>
                    <a:pt x="247" y="131"/>
                  </a:cubicBezTo>
                  <a:close/>
                  <a:moveTo>
                    <a:pt x="240" y="81"/>
                  </a:moveTo>
                  <a:cubicBezTo>
                    <a:pt x="240" y="70"/>
                    <a:pt x="238" y="60"/>
                    <a:pt x="234" y="51"/>
                  </a:cubicBezTo>
                  <a:cubicBezTo>
                    <a:pt x="239" y="48"/>
                    <a:pt x="243" y="45"/>
                    <a:pt x="247" y="42"/>
                  </a:cubicBezTo>
                  <a:cubicBezTo>
                    <a:pt x="256" y="53"/>
                    <a:pt x="261" y="66"/>
                    <a:pt x="263" y="81"/>
                  </a:cubicBezTo>
                  <a:lnTo>
                    <a:pt x="2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8" name="Freeform 6"/>
            <p:cNvSpPr/>
            <p:nvPr/>
          </p:nvSpPr>
          <p:spPr bwMode="auto">
            <a:xfrm>
              <a:off x="7110413" y="5408613"/>
              <a:ext cx="1460500" cy="390525"/>
            </a:xfrm>
            <a:custGeom>
              <a:avLst/>
              <a:gdLst>
                <a:gd name="T0" fmla="*/ 193 w 385"/>
                <a:gd name="T1" fmla="*/ 0 h 103"/>
                <a:gd name="T2" fmla="*/ 0 w 385"/>
                <a:gd name="T3" fmla="*/ 61 h 103"/>
                <a:gd name="T4" fmla="*/ 0 w 385"/>
                <a:gd name="T5" fmla="*/ 103 h 103"/>
                <a:gd name="T6" fmla="*/ 193 w 385"/>
                <a:gd name="T7" fmla="*/ 34 h 103"/>
                <a:gd name="T8" fmla="*/ 385 w 385"/>
                <a:gd name="T9" fmla="*/ 102 h 103"/>
                <a:gd name="T10" fmla="*/ 385 w 385"/>
                <a:gd name="T11" fmla="*/ 60 h 103"/>
                <a:gd name="T12" fmla="*/ 193 w 38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193" y="0"/>
                  </a:moveTo>
                  <a:cubicBezTo>
                    <a:pt x="121" y="0"/>
                    <a:pt x="54" y="23"/>
                    <a:pt x="0" y="61"/>
                  </a:cubicBezTo>
                  <a:cubicBezTo>
                    <a:pt x="0" y="103"/>
                    <a:pt x="0" y="103"/>
                    <a:pt x="0" y="103"/>
                  </a:cubicBezTo>
                  <a:cubicBezTo>
                    <a:pt x="52" y="59"/>
                    <a:pt x="119" y="34"/>
                    <a:pt x="193" y="34"/>
                  </a:cubicBezTo>
                  <a:cubicBezTo>
                    <a:pt x="266" y="34"/>
                    <a:pt x="333" y="59"/>
                    <a:pt x="385" y="102"/>
                  </a:cubicBezTo>
                  <a:cubicBezTo>
                    <a:pt x="385" y="60"/>
                    <a:pt x="385" y="60"/>
                    <a:pt x="385" y="60"/>
                  </a:cubicBezTo>
                  <a:cubicBezTo>
                    <a:pt x="331" y="22"/>
                    <a:pt x="264" y="0"/>
                    <a:pt x="19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9" name="Freeform 7"/>
            <p:cNvSpPr/>
            <p:nvPr/>
          </p:nvSpPr>
          <p:spPr bwMode="auto">
            <a:xfrm>
              <a:off x="7110413" y="6205538"/>
              <a:ext cx="1460500" cy="392112"/>
            </a:xfrm>
            <a:custGeom>
              <a:avLst/>
              <a:gdLst>
                <a:gd name="T0" fmla="*/ 0 w 385"/>
                <a:gd name="T1" fmla="*/ 1 h 103"/>
                <a:gd name="T2" fmla="*/ 0 w 385"/>
                <a:gd name="T3" fmla="*/ 43 h 103"/>
                <a:gd name="T4" fmla="*/ 192 w 385"/>
                <a:gd name="T5" fmla="*/ 103 h 103"/>
                <a:gd name="T6" fmla="*/ 385 w 385"/>
                <a:gd name="T7" fmla="*/ 42 h 103"/>
                <a:gd name="T8" fmla="*/ 385 w 385"/>
                <a:gd name="T9" fmla="*/ 0 h 103"/>
                <a:gd name="T10" fmla="*/ 192 w 385"/>
                <a:gd name="T11" fmla="*/ 70 h 103"/>
                <a:gd name="T12" fmla="*/ 0 w 385"/>
                <a:gd name="T13" fmla="*/ 1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0" y="1"/>
                  </a:moveTo>
                  <a:cubicBezTo>
                    <a:pt x="0" y="43"/>
                    <a:pt x="0" y="43"/>
                    <a:pt x="0" y="43"/>
                  </a:cubicBezTo>
                  <a:cubicBezTo>
                    <a:pt x="54" y="81"/>
                    <a:pt x="121" y="103"/>
                    <a:pt x="192" y="103"/>
                  </a:cubicBezTo>
                  <a:cubicBezTo>
                    <a:pt x="264" y="103"/>
                    <a:pt x="330" y="80"/>
                    <a:pt x="385" y="42"/>
                  </a:cubicBezTo>
                  <a:cubicBezTo>
                    <a:pt x="385" y="0"/>
                    <a:pt x="385" y="0"/>
                    <a:pt x="385" y="0"/>
                  </a:cubicBezTo>
                  <a:cubicBezTo>
                    <a:pt x="333" y="44"/>
                    <a:pt x="265" y="70"/>
                    <a:pt x="192" y="70"/>
                  </a:cubicBezTo>
                  <a:cubicBezTo>
                    <a:pt x="119" y="70"/>
                    <a:pt x="52" y="4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pSp>
      <p:sp>
        <p:nvSpPr>
          <p:cNvPr id="11" name="TextBox 3"/>
          <p:cNvSpPr txBox="1"/>
          <p:nvPr/>
        </p:nvSpPr>
        <p:spPr>
          <a:xfrm>
            <a:off x="5167652" y="669099"/>
            <a:ext cx="6194911" cy="1203402"/>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r>
              <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时事（初中）</a:t>
            </a: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endPar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endParaRPr>
          </a:p>
        </p:txBody>
      </p:sp>
      <p:sp>
        <p:nvSpPr>
          <p:cNvPr id="12" name="TextBox 3"/>
          <p:cNvSpPr txBox="1"/>
          <p:nvPr/>
        </p:nvSpPr>
        <p:spPr>
          <a:xfrm>
            <a:off x="5481783" y="1796814"/>
            <a:ext cx="5128499" cy="683260"/>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rPr>
              <a:t>面向初中学生的权威时事刊物</a:t>
            </a:r>
            <a:endPar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4493383" y="2625976"/>
            <a:ext cx="710992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244"/>
                                        </p:tgtEl>
                                        <p:attrNameLst>
                                          <p:attrName>style.visibility</p:attrName>
                                        </p:attrNameLst>
                                      </p:cBhvr>
                                      <p:to>
                                        <p:strVal val="visible"/>
                                      </p:to>
                                    </p:set>
                                    <p:animEffect transition="in" filter="fade">
                                      <p:cBhvr>
                                        <p:cTn id="12" dur="500"/>
                                        <p:tgtEl>
                                          <p:spTgt spid="522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animEffect transition="in" filter="fade">
                                      <p:cBhvr>
                                        <p:cTn id="15" dur="500"/>
                                        <p:tgtEl>
                                          <p:spTgt spid="522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240" grpId="0"/>
      <p:bldP spid="4"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8162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2240" name="Text Box 8"/>
          <p:cNvSpPr txBox="1">
            <a:spLocks noChangeArrowheads="1"/>
          </p:cNvSpPr>
          <p:nvPr/>
        </p:nvSpPr>
        <p:spPr bwMode="gray">
          <a:xfrm>
            <a:off x="588690" y="2360645"/>
            <a:ext cx="2784476" cy="354012"/>
          </a:xfrm>
          <a:prstGeom prst="rect">
            <a:avLst/>
          </a:prstGeom>
          <a:noFill/>
          <a:ln w="9525">
            <a:noFill/>
            <a:miter lim="800000"/>
          </a:ln>
        </p:spPr>
        <p:txBody>
          <a:bodyPr lIns="121917" tIns="60958" rIns="121917" bIns="60958">
            <a:spAutoFit/>
          </a:bodyPr>
          <a:lstStyle/>
          <a:p>
            <a:pPr marL="0" marR="0" lvl="0" indent="0" algn="ctr" defTabSz="1217295"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rPr>
              <a:t>www.xingshizhengce.com</a:t>
            </a:r>
            <a:endParaRPr kumimoji="0" lang="en-US" altLang="zh-CN" sz="1500" b="1" i="0" u="none" strike="noStrike" kern="1200" cap="none" spc="0" normalizeH="0" baseline="0" noProof="0" dirty="0">
              <a:ln>
                <a:noFill/>
              </a:ln>
              <a:solidFill>
                <a:prstClr val="white"/>
              </a:solidFill>
              <a:effectLst/>
              <a:uLnTx/>
              <a:uFillTx/>
              <a:latin typeface="等线" panose="02010600030101010101" charset="-122"/>
              <a:ea typeface="黑体" panose="02010609060101010101" pitchFamily="49" charset="-122"/>
              <a:cs typeface="+mn-cs"/>
            </a:endParaRPr>
          </a:p>
        </p:txBody>
      </p:sp>
      <p:sp>
        <p:nvSpPr>
          <p:cNvPr id="4" name="TextBox 3"/>
          <p:cNvSpPr txBox="1"/>
          <p:nvPr/>
        </p:nvSpPr>
        <p:spPr>
          <a:xfrm>
            <a:off x="4373044" y="3139112"/>
            <a:ext cx="7295868" cy="2319655"/>
          </a:xfrm>
          <a:prstGeom prst="rect">
            <a:avLst/>
          </a:prstGeom>
          <a:noFill/>
        </p:spPr>
        <p:txBody>
          <a:bodyPr wrap="square" lIns="121917" tIns="60958" rIns="121917" bIns="60958">
            <a:spAutoFit/>
          </a:bodyPr>
          <a:lstStyle/>
          <a:p>
            <a:pPr marL="0" marR="0" lvl="0" indent="575945" algn="just" defTabSz="1218565" rtl="0" eaLnBrk="1" fontAlgn="auto" latinLnBrk="0" hangingPunct="1">
              <a:lnSpc>
                <a:spcPct val="130000"/>
              </a:lnSpc>
              <a:spcBef>
                <a:spcPts val="0"/>
              </a:spcBef>
              <a:spcAft>
                <a:spcPts val="1200"/>
              </a:spcAft>
              <a:buClrTx/>
              <a:buSzTx/>
              <a:buFontTx/>
              <a:buNone/>
              <a:defRPr/>
            </a:pP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时事画刊</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以介绍时事为主线，贴近小学生的认知特点，以图文并茂的形式，通俗易懂的文笔，向广大小学生介绍国家改革开放的成就和国内外时事热点，集时政性、知识性、趣味性于一身，为小学生了解时事、开阔眼界、增长知识提供了专门的</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动态教材</a:t>
            </a:r>
            <a:r>
              <a:rPr kumimoji="0" lang="en-US" altLang="zh-CN"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r>
              <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rPr>
              <a:t>。</a:t>
            </a:r>
            <a:endParaRPr kumimoji="0" lang="zh-CN" altLang="en-US" sz="2200" b="0" i="0" u="none" strike="noStrike" kern="1200" cap="none" spc="67" normalizeH="0" baseline="0" noProof="0" dirty="0">
              <a:ln w="13500">
                <a:noFill/>
                <a:prstDash val="solid"/>
              </a:ln>
              <a:solidFill>
                <a:prstClr val="black"/>
              </a:solidFill>
              <a:effectLst>
                <a:innerShdw blurRad="50900" dist="38500" dir="13500000">
                  <a:srgbClr val="000000">
                    <a:alpha val="60000"/>
                  </a:srgbClr>
                </a:innerShdw>
              </a:effectLst>
              <a:uLnTx/>
              <a:uFillTx/>
              <a:latin typeface="微软雅黑" panose="020B0503020204020204" charset="-122"/>
              <a:ea typeface="微软雅黑" panose="020B0503020204020204" charset="-122"/>
              <a:cs typeface="+mn-cs"/>
            </a:endParaRPr>
          </a:p>
        </p:txBody>
      </p:sp>
      <p:pic>
        <p:nvPicPr>
          <p:cNvPr id="52244" name="图片 2" descr="章.tif"/>
          <p:cNvPicPr/>
          <p:nvPr/>
        </p:nvPicPr>
        <p:blipFill>
          <a:blip r:embed="rId1" cstate="print"/>
          <a:srcRect/>
          <a:stretch>
            <a:fillRect/>
          </a:stretch>
        </p:blipFill>
        <p:spPr bwMode="auto">
          <a:xfrm>
            <a:off x="1163015" y="705538"/>
            <a:ext cx="1536700" cy="1536700"/>
          </a:xfrm>
          <a:prstGeom prst="rect">
            <a:avLst/>
          </a:prstGeom>
          <a:noFill/>
          <a:ln w="9525">
            <a:noFill/>
            <a:miter lim="800000"/>
            <a:headEnd/>
            <a:tailEnd/>
          </a:ln>
        </p:spPr>
      </p:pic>
      <p:grpSp>
        <p:nvGrpSpPr>
          <p:cNvPr id="3" name="组合 9"/>
          <p:cNvGrpSpPr/>
          <p:nvPr/>
        </p:nvGrpSpPr>
        <p:grpSpPr>
          <a:xfrm>
            <a:off x="0" y="3810304"/>
            <a:ext cx="3816220" cy="3106900"/>
            <a:chOff x="7110413" y="5408613"/>
            <a:chExt cx="1460500" cy="1189037"/>
          </a:xfrm>
          <a:solidFill>
            <a:schemeClr val="bg2">
              <a:alpha val="35000"/>
            </a:schemeClr>
          </a:solidFill>
        </p:grpSpPr>
        <p:sp>
          <p:nvSpPr>
            <p:cNvPr id="7" name="Freeform 5"/>
            <p:cNvSpPr>
              <a:spLocks noEditPoints="1"/>
            </p:cNvSpPr>
            <p:nvPr/>
          </p:nvSpPr>
          <p:spPr bwMode="auto">
            <a:xfrm>
              <a:off x="7110413" y="5673725"/>
              <a:ext cx="1460500" cy="657225"/>
            </a:xfrm>
            <a:custGeom>
              <a:avLst/>
              <a:gdLst>
                <a:gd name="T0" fmla="*/ 192 w 385"/>
                <a:gd name="T1" fmla="*/ 0 h 173"/>
                <a:gd name="T2" fmla="*/ 157 w 385"/>
                <a:gd name="T3" fmla="*/ 8 h 173"/>
                <a:gd name="T4" fmla="*/ 127 w 385"/>
                <a:gd name="T5" fmla="*/ 31 h 173"/>
                <a:gd name="T6" fmla="*/ 115 w 385"/>
                <a:gd name="T7" fmla="*/ 125 h 173"/>
                <a:gd name="T8" fmla="*/ 0 w 385"/>
                <a:gd name="T9" fmla="*/ 44 h 173"/>
                <a:gd name="T10" fmla="*/ 174 w 385"/>
                <a:gd name="T11" fmla="*/ 171 h 173"/>
                <a:gd name="T12" fmla="*/ 222 w 385"/>
                <a:gd name="T13" fmla="*/ 168 h 173"/>
                <a:gd name="T14" fmla="*/ 250 w 385"/>
                <a:gd name="T15" fmla="*/ 151 h 173"/>
                <a:gd name="T16" fmla="*/ 279 w 385"/>
                <a:gd name="T17" fmla="*/ 87 h 173"/>
                <a:gd name="T18" fmla="*/ 271 w 385"/>
                <a:gd name="T19" fmla="*/ 50 h 173"/>
                <a:gd name="T20" fmla="*/ 385 w 385"/>
                <a:gd name="T21" fmla="*/ 78 h 173"/>
                <a:gd name="T22" fmla="*/ 203 w 385"/>
                <a:gd name="T23" fmla="*/ 1 h 173"/>
                <a:gd name="T24" fmla="*/ 198 w 385"/>
                <a:gd name="T25" fmla="*/ 61 h 173"/>
                <a:gd name="T26" fmla="*/ 228 w 385"/>
                <a:gd name="T27" fmla="*/ 81 h 173"/>
                <a:gd name="T28" fmla="*/ 227 w 385"/>
                <a:gd name="T29" fmla="*/ 93 h 173"/>
                <a:gd name="T30" fmla="*/ 198 w 385"/>
                <a:gd name="T31" fmla="*/ 112 h 173"/>
                <a:gd name="T32" fmla="*/ 227 w 385"/>
                <a:gd name="T33" fmla="*/ 93 h 173"/>
                <a:gd name="T34" fmla="*/ 198 w 385"/>
                <a:gd name="T35" fmla="*/ 23 h 173"/>
                <a:gd name="T36" fmla="*/ 198 w 385"/>
                <a:gd name="T37" fmla="*/ 49 h 173"/>
                <a:gd name="T38" fmla="*/ 238 w 385"/>
                <a:gd name="T39" fmla="*/ 33 h 173"/>
                <a:gd name="T40" fmla="*/ 213 w 385"/>
                <a:gd name="T41" fmla="*/ 19 h 173"/>
                <a:gd name="T42" fmla="*/ 158 w 385"/>
                <a:gd name="T43" fmla="*/ 93 h 173"/>
                <a:gd name="T44" fmla="*/ 186 w 385"/>
                <a:gd name="T45" fmla="*/ 112 h 173"/>
                <a:gd name="T46" fmla="*/ 186 w 385"/>
                <a:gd name="T47" fmla="*/ 124 h 173"/>
                <a:gd name="T48" fmla="*/ 172 w 385"/>
                <a:gd name="T49" fmla="*/ 126 h 173"/>
                <a:gd name="T50" fmla="*/ 158 w 385"/>
                <a:gd name="T51" fmla="*/ 81 h 173"/>
                <a:gd name="T52" fmla="*/ 186 w 385"/>
                <a:gd name="T53" fmla="*/ 61 h 173"/>
                <a:gd name="T54" fmla="*/ 158 w 385"/>
                <a:gd name="T55" fmla="*/ 81 h 173"/>
                <a:gd name="T56" fmla="*/ 180 w 385"/>
                <a:gd name="T57" fmla="*/ 151 h 173"/>
                <a:gd name="T58" fmla="*/ 146 w 385"/>
                <a:gd name="T59" fmla="*/ 140 h 173"/>
                <a:gd name="T60" fmla="*/ 186 w 385"/>
                <a:gd name="T61" fmla="*/ 23 h 173"/>
                <a:gd name="T62" fmla="*/ 168 w 385"/>
                <a:gd name="T63" fmla="*/ 45 h 173"/>
                <a:gd name="T64" fmla="*/ 173 w 385"/>
                <a:gd name="T65" fmla="*/ 19 h 173"/>
                <a:gd name="T66" fmla="*/ 146 w 385"/>
                <a:gd name="T67" fmla="*/ 33 h 173"/>
                <a:gd name="T68" fmla="*/ 138 w 385"/>
                <a:gd name="T69" fmla="*/ 42 h 173"/>
                <a:gd name="T70" fmla="*/ 146 w 385"/>
                <a:gd name="T71" fmla="*/ 81 h 173"/>
                <a:gd name="T72" fmla="*/ 138 w 385"/>
                <a:gd name="T73" fmla="*/ 42 h 173"/>
                <a:gd name="T74" fmla="*/ 155 w 385"/>
                <a:gd name="T75" fmla="*/ 120 h 173"/>
                <a:gd name="T76" fmla="*/ 122 w 385"/>
                <a:gd name="T77" fmla="*/ 93 h 173"/>
                <a:gd name="T78" fmla="*/ 198 w 385"/>
                <a:gd name="T79" fmla="*/ 124 h 173"/>
                <a:gd name="T80" fmla="*/ 198 w 385"/>
                <a:gd name="T81" fmla="*/ 141 h 173"/>
                <a:gd name="T82" fmla="*/ 213 w 385"/>
                <a:gd name="T83" fmla="*/ 154 h 173"/>
                <a:gd name="T84" fmla="*/ 225 w 385"/>
                <a:gd name="T85" fmla="*/ 131 h 173"/>
                <a:gd name="T86" fmla="*/ 213 w 385"/>
                <a:gd name="T87" fmla="*/ 154 h 173"/>
                <a:gd name="T88" fmla="*/ 231 w 385"/>
                <a:gd name="T89" fmla="*/ 121 h 173"/>
                <a:gd name="T90" fmla="*/ 263 w 385"/>
                <a:gd name="T91" fmla="*/ 93 h 173"/>
                <a:gd name="T92" fmla="*/ 240 w 385"/>
                <a:gd name="T93" fmla="*/ 81 h 173"/>
                <a:gd name="T94" fmla="*/ 247 w 385"/>
                <a:gd name="T95" fmla="*/ 42 h 173"/>
                <a:gd name="T96" fmla="*/ 240 w 385"/>
                <a:gd name="T97" fmla="*/ 8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5" h="173">
                  <a:moveTo>
                    <a:pt x="203" y="1"/>
                  </a:moveTo>
                  <a:cubicBezTo>
                    <a:pt x="199" y="0"/>
                    <a:pt x="196" y="0"/>
                    <a:pt x="192" y="0"/>
                  </a:cubicBezTo>
                  <a:cubicBezTo>
                    <a:pt x="189" y="0"/>
                    <a:pt x="186" y="0"/>
                    <a:pt x="183" y="1"/>
                  </a:cubicBezTo>
                  <a:cubicBezTo>
                    <a:pt x="174" y="2"/>
                    <a:pt x="165" y="4"/>
                    <a:pt x="157" y="8"/>
                  </a:cubicBezTo>
                  <a:cubicBezTo>
                    <a:pt x="149" y="11"/>
                    <a:pt x="141" y="16"/>
                    <a:pt x="135" y="22"/>
                  </a:cubicBezTo>
                  <a:cubicBezTo>
                    <a:pt x="132" y="25"/>
                    <a:pt x="129" y="28"/>
                    <a:pt x="127" y="31"/>
                  </a:cubicBezTo>
                  <a:cubicBezTo>
                    <a:pt x="114" y="46"/>
                    <a:pt x="106" y="65"/>
                    <a:pt x="106" y="87"/>
                  </a:cubicBezTo>
                  <a:cubicBezTo>
                    <a:pt x="106" y="100"/>
                    <a:pt x="109" y="113"/>
                    <a:pt x="115" y="125"/>
                  </a:cubicBezTo>
                  <a:cubicBezTo>
                    <a:pt x="115" y="124"/>
                    <a:pt x="115" y="124"/>
                    <a:pt x="114" y="123"/>
                  </a:cubicBezTo>
                  <a:cubicBezTo>
                    <a:pt x="69" y="108"/>
                    <a:pt x="29" y="80"/>
                    <a:pt x="0" y="44"/>
                  </a:cubicBezTo>
                  <a:cubicBezTo>
                    <a:pt x="0" y="95"/>
                    <a:pt x="0" y="95"/>
                    <a:pt x="0" y="95"/>
                  </a:cubicBezTo>
                  <a:cubicBezTo>
                    <a:pt x="46" y="139"/>
                    <a:pt x="107" y="166"/>
                    <a:pt x="174" y="171"/>
                  </a:cubicBezTo>
                  <a:cubicBezTo>
                    <a:pt x="180" y="172"/>
                    <a:pt x="186" y="173"/>
                    <a:pt x="192" y="173"/>
                  </a:cubicBezTo>
                  <a:cubicBezTo>
                    <a:pt x="203" y="173"/>
                    <a:pt x="213" y="171"/>
                    <a:pt x="222" y="168"/>
                  </a:cubicBezTo>
                  <a:cubicBezTo>
                    <a:pt x="230" y="165"/>
                    <a:pt x="238" y="161"/>
                    <a:pt x="245" y="155"/>
                  </a:cubicBezTo>
                  <a:cubicBezTo>
                    <a:pt x="246" y="154"/>
                    <a:pt x="248" y="152"/>
                    <a:pt x="250" y="151"/>
                  </a:cubicBezTo>
                  <a:cubicBezTo>
                    <a:pt x="253" y="148"/>
                    <a:pt x="256" y="145"/>
                    <a:pt x="258" y="142"/>
                  </a:cubicBezTo>
                  <a:cubicBezTo>
                    <a:pt x="271" y="127"/>
                    <a:pt x="279" y="108"/>
                    <a:pt x="279" y="87"/>
                  </a:cubicBezTo>
                  <a:cubicBezTo>
                    <a:pt x="279" y="73"/>
                    <a:pt x="276" y="60"/>
                    <a:pt x="270" y="48"/>
                  </a:cubicBezTo>
                  <a:cubicBezTo>
                    <a:pt x="270" y="49"/>
                    <a:pt x="270" y="49"/>
                    <a:pt x="271" y="50"/>
                  </a:cubicBezTo>
                  <a:cubicBezTo>
                    <a:pt x="316" y="65"/>
                    <a:pt x="356" y="93"/>
                    <a:pt x="385" y="129"/>
                  </a:cubicBezTo>
                  <a:cubicBezTo>
                    <a:pt x="385" y="78"/>
                    <a:pt x="385" y="78"/>
                    <a:pt x="385" y="78"/>
                  </a:cubicBezTo>
                  <a:cubicBezTo>
                    <a:pt x="339" y="34"/>
                    <a:pt x="278" y="7"/>
                    <a:pt x="211" y="2"/>
                  </a:cubicBezTo>
                  <a:cubicBezTo>
                    <a:pt x="208" y="2"/>
                    <a:pt x="206" y="1"/>
                    <a:pt x="203" y="1"/>
                  </a:cubicBezTo>
                  <a:close/>
                  <a:moveTo>
                    <a:pt x="198" y="81"/>
                  </a:moveTo>
                  <a:cubicBezTo>
                    <a:pt x="198" y="61"/>
                    <a:pt x="198" y="61"/>
                    <a:pt x="198" y="61"/>
                  </a:cubicBezTo>
                  <a:cubicBezTo>
                    <a:pt x="207" y="61"/>
                    <a:pt x="215" y="59"/>
                    <a:pt x="223" y="56"/>
                  </a:cubicBezTo>
                  <a:cubicBezTo>
                    <a:pt x="226" y="63"/>
                    <a:pt x="228" y="72"/>
                    <a:pt x="228" y="81"/>
                  </a:cubicBezTo>
                  <a:lnTo>
                    <a:pt x="198" y="81"/>
                  </a:lnTo>
                  <a:close/>
                  <a:moveTo>
                    <a:pt x="227" y="93"/>
                  </a:moveTo>
                  <a:cubicBezTo>
                    <a:pt x="226" y="101"/>
                    <a:pt x="223" y="109"/>
                    <a:pt x="220" y="116"/>
                  </a:cubicBezTo>
                  <a:cubicBezTo>
                    <a:pt x="213" y="114"/>
                    <a:pt x="206" y="112"/>
                    <a:pt x="198" y="112"/>
                  </a:cubicBezTo>
                  <a:cubicBezTo>
                    <a:pt x="198" y="93"/>
                    <a:pt x="198" y="93"/>
                    <a:pt x="198" y="93"/>
                  </a:cubicBezTo>
                  <a:lnTo>
                    <a:pt x="227" y="93"/>
                  </a:lnTo>
                  <a:close/>
                  <a:moveTo>
                    <a:pt x="198" y="49"/>
                  </a:moveTo>
                  <a:cubicBezTo>
                    <a:pt x="198" y="23"/>
                    <a:pt x="198" y="23"/>
                    <a:pt x="198" y="23"/>
                  </a:cubicBezTo>
                  <a:cubicBezTo>
                    <a:pt x="206" y="29"/>
                    <a:pt x="213" y="36"/>
                    <a:pt x="218" y="45"/>
                  </a:cubicBezTo>
                  <a:cubicBezTo>
                    <a:pt x="212" y="47"/>
                    <a:pt x="205" y="49"/>
                    <a:pt x="198" y="49"/>
                  </a:cubicBezTo>
                  <a:close/>
                  <a:moveTo>
                    <a:pt x="213" y="19"/>
                  </a:moveTo>
                  <a:cubicBezTo>
                    <a:pt x="222" y="22"/>
                    <a:pt x="231" y="27"/>
                    <a:pt x="238" y="33"/>
                  </a:cubicBezTo>
                  <a:cubicBezTo>
                    <a:pt x="235" y="36"/>
                    <a:pt x="232" y="38"/>
                    <a:pt x="229" y="40"/>
                  </a:cubicBezTo>
                  <a:cubicBezTo>
                    <a:pt x="224" y="32"/>
                    <a:pt x="219" y="25"/>
                    <a:pt x="213" y="19"/>
                  </a:cubicBezTo>
                  <a:close/>
                  <a:moveTo>
                    <a:pt x="166" y="116"/>
                  </a:moveTo>
                  <a:cubicBezTo>
                    <a:pt x="162" y="109"/>
                    <a:pt x="160" y="101"/>
                    <a:pt x="158" y="93"/>
                  </a:cubicBezTo>
                  <a:cubicBezTo>
                    <a:pt x="186" y="93"/>
                    <a:pt x="186" y="93"/>
                    <a:pt x="186" y="93"/>
                  </a:cubicBezTo>
                  <a:cubicBezTo>
                    <a:pt x="186" y="112"/>
                    <a:pt x="186" y="112"/>
                    <a:pt x="186" y="112"/>
                  </a:cubicBezTo>
                  <a:cubicBezTo>
                    <a:pt x="179" y="112"/>
                    <a:pt x="172" y="114"/>
                    <a:pt x="166" y="116"/>
                  </a:cubicBezTo>
                  <a:close/>
                  <a:moveTo>
                    <a:pt x="186" y="124"/>
                  </a:moveTo>
                  <a:cubicBezTo>
                    <a:pt x="186" y="141"/>
                    <a:pt x="186" y="141"/>
                    <a:pt x="186" y="141"/>
                  </a:cubicBezTo>
                  <a:cubicBezTo>
                    <a:pt x="181" y="137"/>
                    <a:pt x="176" y="132"/>
                    <a:pt x="172" y="126"/>
                  </a:cubicBezTo>
                  <a:cubicBezTo>
                    <a:pt x="177" y="125"/>
                    <a:pt x="182" y="124"/>
                    <a:pt x="186" y="124"/>
                  </a:cubicBezTo>
                  <a:close/>
                  <a:moveTo>
                    <a:pt x="158" y="81"/>
                  </a:moveTo>
                  <a:cubicBezTo>
                    <a:pt x="158" y="72"/>
                    <a:pt x="159" y="64"/>
                    <a:pt x="162" y="56"/>
                  </a:cubicBezTo>
                  <a:cubicBezTo>
                    <a:pt x="170" y="59"/>
                    <a:pt x="178" y="61"/>
                    <a:pt x="186" y="61"/>
                  </a:cubicBezTo>
                  <a:cubicBezTo>
                    <a:pt x="186" y="81"/>
                    <a:pt x="186" y="81"/>
                    <a:pt x="186" y="81"/>
                  </a:cubicBezTo>
                  <a:lnTo>
                    <a:pt x="158" y="81"/>
                  </a:lnTo>
                  <a:close/>
                  <a:moveTo>
                    <a:pt x="161" y="131"/>
                  </a:moveTo>
                  <a:cubicBezTo>
                    <a:pt x="166" y="139"/>
                    <a:pt x="173" y="146"/>
                    <a:pt x="180" y="151"/>
                  </a:cubicBezTo>
                  <a:cubicBezTo>
                    <a:pt x="178" y="152"/>
                    <a:pt x="175" y="153"/>
                    <a:pt x="172" y="154"/>
                  </a:cubicBezTo>
                  <a:cubicBezTo>
                    <a:pt x="163" y="151"/>
                    <a:pt x="154" y="146"/>
                    <a:pt x="146" y="140"/>
                  </a:cubicBezTo>
                  <a:cubicBezTo>
                    <a:pt x="151" y="136"/>
                    <a:pt x="156" y="133"/>
                    <a:pt x="161" y="131"/>
                  </a:cubicBezTo>
                  <a:close/>
                  <a:moveTo>
                    <a:pt x="186" y="23"/>
                  </a:moveTo>
                  <a:cubicBezTo>
                    <a:pt x="186" y="49"/>
                    <a:pt x="186" y="49"/>
                    <a:pt x="186" y="49"/>
                  </a:cubicBezTo>
                  <a:cubicBezTo>
                    <a:pt x="180" y="49"/>
                    <a:pt x="174" y="47"/>
                    <a:pt x="168" y="45"/>
                  </a:cubicBezTo>
                  <a:cubicBezTo>
                    <a:pt x="172" y="37"/>
                    <a:pt x="179" y="29"/>
                    <a:pt x="186" y="23"/>
                  </a:cubicBezTo>
                  <a:close/>
                  <a:moveTo>
                    <a:pt x="173" y="19"/>
                  </a:moveTo>
                  <a:cubicBezTo>
                    <a:pt x="167" y="25"/>
                    <a:pt x="161" y="32"/>
                    <a:pt x="156" y="40"/>
                  </a:cubicBezTo>
                  <a:cubicBezTo>
                    <a:pt x="153" y="38"/>
                    <a:pt x="150" y="36"/>
                    <a:pt x="146" y="33"/>
                  </a:cubicBezTo>
                  <a:cubicBezTo>
                    <a:pt x="154" y="27"/>
                    <a:pt x="163" y="22"/>
                    <a:pt x="173" y="19"/>
                  </a:cubicBezTo>
                  <a:close/>
                  <a:moveTo>
                    <a:pt x="138" y="42"/>
                  </a:moveTo>
                  <a:cubicBezTo>
                    <a:pt x="142" y="45"/>
                    <a:pt x="147" y="48"/>
                    <a:pt x="151" y="51"/>
                  </a:cubicBezTo>
                  <a:cubicBezTo>
                    <a:pt x="148" y="60"/>
                    <a:pt x="146" y="70"/>
                    <a:pt x="146" y="81"/>
                  </a:cubicBezTo>
                  <a:cubicBezTo>
                    <a:pt x="122" y="81"/>
                    <a:pt x="122" y="81"/>
                    <a:pt x="122" y="81"/>
                  </a:cubicBezTo>
                  <a:cubicBezTo>
                    <a:pt x="124" y="66"/>
                    <a:pt x="129" y="53"/>
                    <a:pt x="138" y="42"/>
                  </a:cubicBezTo>
                  <a:close/>
                  <a:moveTo>
                    <a:pt x="146" y="93"/>
                  </a:moveTo>
                  <a:cubicBezTo>
                    <a:pt x="147" y="102"/>
                    <a:pt x="150" y="112"/>
                    <a:pt x="155" y="120"/>
                  </a:cubicBezTo>
                  <a:cubicBezTo>
                    <a:pt x="149" y="123"/>
                    <a:pt x="143" y="127"/>
                    <a:pt x="138" y="131"/>
                  </a:cubicBezTo>
                  <a:cubicBezTo>
                    <a:pt x="129" y="120"/>
                    <a:pt x="124" y="107"/>
                    <a:pt x="122" y="93"/>
                  </a:cubicBezTo>
                  <a:lnTo>
                    <a:pt x="146" y="93"/>
                  </a:lnTo>
                  <a:close/>
                  <a:moveTo>
                    <a:pt x="198" y="124"/>
                  </a:moveTo>
                  <a:cubicBezTo>
                    <a:pt x="203" y="124"/>
                    <a:pt x="208" y="125"/>
                    <a:pt x="213" y="127"/>
                  </a:cubicBezTo>
                  <a:cubicBezTo>
                    <a:pt x="209" y="132"/>
                    <a:pt x="204" y="137"/>
                    <a:pt x="198" y="141"/>
                  </a:cubicBezTo>
                  <a:lnTo>
                    <a:pt x="198" y="124"/>
                  </a:lnTo>
                  <a:close/>
                  <a:moveTo>
                    <a:pt x="213" y="154"/>
                  </a:moveTo>
                  <a:cubicBezTo>
                    <a:pt x="210" y="153"/>
                    <a:pt x="208" y="152"/>
                    <a:pt x="205" y="151"/>
                  </a:cubicBezTo>
                  <a:cubicBezTo>
                    <a:pt x="213" y="146"/>
                    <a:pt x="219" y="139"/>
                    <a:pt x="225" y="131"/>
                  </a:cubicBezTo>
                  <a:cubicBezTo>
                    <a:pt x="230" y="133"/>
                    <a:pt x="234" y="136"/>
                    <a:pt x="238" y="140"/>
                  </a:cubicBezTo>
                  <a:cubicBezTo>
                    <a:pt x="231" y="146"/>
                    <a:pt x="222" y="151"/>
                    <a:pt x="213" y="154"/>
                  </a:cubicBezTo>
                  <a:close/>
                  <a:moveTo>
                    <a:pt x="247" y="131"/>
                  </a:moveTo>
                  <a:cubicBezTo>
                    <a:pt x="242" y="127"/>
                    <a:pt x="237" y="123"/>
                    <a:pt x="231" y="121"/>
                  </a:cubicBezTo>
                  <a:cubicBezTo>
                    <a:pt x="235" y="112"/>
                    <a:pt x="238" y="103"/>
                    <a:pt x="239" y="93"/>
                  </a:cubicBezTo>
                  <a:cubicBezTo>
                    <a:pt x="263" y="93"/>
                    <a:pt x="263" y="93"/>
                    <a:pt x="263" y="93"/>
                  </a:cubicBezTo>
                  <a:cubicBezTo>
                    <a:pt x="261" y="107"/>
                    <a:pt x="256" y="120"/>
                    <a:pt x="247" y="131"/>
                  </a:cubicBezTo>
                  <a:close/>
                  <a:moveTo>
                    <a:pt x="240" y="81"/>
                  </a:moveTo>
                  <a:cubicBezTo>
                    <a:pt x="240" y="70"/>
                    <a:pt x="238" y="60"/>
                    <a:pt x="234" y="51"/>
                  </a:cubicBezTo>
                  <a:cubicBezTo>
                    <a:pt x="239" y="48"/>
                    <a:pt x="243" y="45"/>
                    <a:pt x="247" y="42"/>
                  </a:cubicBezTo>
                  <a:cubicBezTo>
                    <a:pt x="256" y="53"/>
                    <a:pt x="261" y="66"/>
                    <a:pt x="263" y="81"/>
                  </a:cubicBezTo>
                  <a:lnTo>
                    <a:pt x="240"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8" name="Freeform 6"/>
            <p:cNvSpPr/>
            <p:nvPr/>
          </p:nvSpPr>
          <p:spPr bwMode="auto">
            <a:xfrm>
              <a:off x="7110413" y="5408613"/>
              <a:ext cx="1460500" cy="390525"/>
            </a:xfrm>
            <a:custGeom>
              <a:avLst/>
              <a:gdLst>
                <a:gd name="T0" fmla="*/ 193 w 385"/>
                <a:gd name="T1" fmla="*/ 0 h 103"/>
                <a:gd name="T2" fmla="*/ 0 w 385"/>
                <a:gd name="T3" fmla="*/ 61 h 103"/>
                <a:gd name="T4" fmla="*/ 0 w 385"/>
                <a:gd name="T5" fmla="*/ 103 h 103"/>
                <a:gd name="T6" fmla="*/ 193 w 385"/>
                <a:gd name="T7" fmla="*/ 34 h 103"/>
                <a:gd name="T8" fmla="*/ 385 w 385"/>
                <a:gd name="T9" fmla="*/ 102 h 103"/>
                <a:gd name="T10" fmla="*/ 385 w 385"/>
                <a:gd name="T11" fmla="*/ 60 h 103"/>
                <a:gd name="T12" fmla="*/ 193 w 38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193" y="0"/>
                  </a:moveTo>
                  <a:cubicBezTo>
                    <a:pt x="121" y="0"/>
                    <a:pt x="54" y="23"/>
                    <a:pt x="0" y="61"/>
                  </a:cubicBezTo>
                  <a:cubicBezTo>
                    <a:pt x="0" y="103"/>
                    <a:pt x="0" y="103"/>
                    <a:pt x="0" y="103"/>
                  </a:cubicBezTo>
                  <a:cubicBezTo>
                    <a:pt x="52" y="59"/>
                    <a:pt x="119" y="34"/>
                    <a:pt x="193" y="34"/>
                  </a:cubicBezTo>
                  <a:cubicBezTo>
                    <a:pt x="266" y="34"/>
                    <a:pt x="333" y="59"/>
                    <a:pt x="385" y="102"/>
                  </a:cubicBezTo>
                  <a:cubicBezTo>
                    <a:pt x="385" y="60"/>
                    <a:pt x="385" y="60"/>
                    <a:pt x="385" y="60"/>
                  </a:cubicBezTo>
                  <a:cubicBezTo>
                    <a:pt x="331" y="22"/>
                    <a:pt x="264" y="0"/>
                    <a:pt x="19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sp>
          <p:nvSpPr>
            <p:cNvPr id="9" name="Freeform 7"/>
            <p:cNvSpPr/>
            <p:nvPr/>
          </p:nvSpPr>
          <p:spPr bwMode="auto">
            <a:xfrm>
              <a:off x="7110413" y="6205538"/>
              <a:ext cx="1460500" cy="392112"/>
            </a:xfrm>
            <a:custGeom>
              <a:avLst/>
              <a:gdLst>
                <a:gd name="T0" fmla="*/ 0 w 385"/>
                <a:gd name="T1" fmla="*/ 1 h 103"/>
                <a:gd name="T2" fmla="*/ 0 w 385"/>
                <a:gd name="T3" fmla="*/ 43 h 103"/>
                <a:gd name="T4" fmla="*/ 192 w 385"/>
                <a:gd name="T5" fmla="*/ 103 h 103"/>
                <a:gd name="T6" fmla="*/ 385 w 385"/>
                <a:gd name="T7" fmla="*/ 42 h 103"/>
                <a:gd name="T8" fmla="*/ 385 w 385"/>
                <a:gd name="T9" fmla="*/ 0 h 103"/>
                <a:gd name="T10" fmla="*/ 192 w 385"/>
                <a:gd name="T11" fmla="*/ 70 h 103"/>
                <a:gd name="T12" fmla="*/ 0 w 385"/>
                <a:gd name="T13" fmla="*/ 1 h 103"/>
              </a:gdLst>
              <a:ahLst/>
              <a:cxnLst>
                <a:cxn ang="0">
                  <a:pos x="T0" y="T1"/>
                </a:cxn>
                <a:cxn ang="0">
                  <a:pos x="T2" y="T3"/>
                </a:cxn>
                <a:cxn ang="0">
                  <a:pos x="T4" y="T5"/>
                </a:cxn>
                <a:cxn ang="0">
                  <a:pos x="T6" y="T7"/>
                </a:cxn>
                <a:cxn ang="0">
                  <a:pos x="T8" y="T9"/>
                </a:cxn>
                <a:cxn ang="0">
                  <a:pos x="T10" y="T11"/>
                </a:cxn>
                <a:cxn ang="0">
                  <a:pos x="T12" y="T13"/>
                </a:cxn>
              </a:cxnLst>
              <a:rect l="0" t="0" r="r" b="b"/>
              <a:pathLst>
                <a:path w="385" h="103">
                  <a:moveTo>
                    <a:pt x="0" y="1"/>
                  </a:moveTo>
                  <a:cubicBezTo>
                    <a:pt x="0" y="43"/>
                    <a:pt x="0" y="43"/>
                    <a:pt x="0" y="43"/>
                  </a:cubicBezTo>
                  <a:cubicBezTo>
                    <a:pt x="54" y="81"/>
                    <a:pt x="121" y="103"/>
                    <a:pt x="192" y="103"/>
                  </a:cubicBezTo>
                  <a:cubicBezTo>
                    <a:pt x="264" y="103"/>
                    <a:pt x="330" y="80"/>
                    <a:pt x="385" y="42"/>
                  </a:cubicBezTo>
                  <a:cubicBezTo>
                    <a:pt x="385" y="0"/>
                    <a:pt x="385" y="0"/>
                    <a:pt x="385" y="0"/>
                  </a:cubicBezTo>
                  <a:cubicBezTo>
                    <a:pt x="333" y="44"/>
                    <a:pt x="265" y="70"/>
                    <a:pt x="192" y="70"/>
                  </a:cubicBezTo>
                  <a:cubicBezTo>
                    <a:pt x="119" y="70"/>
                    <a:pt x="52" y="4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charset="-122"/>
                <a:cs typeface="+mn-cs"/>
              </a:endParaRPr>
            </a:p>
          </p:txBody>
        </p:sp>
      </p:grpSp>
      <p:sp>
        <p:nvSpPr>
          <p:cNvPr id="11" name="TextBox 3"/>
          <p:cNvSpPr txBox="1"/>
          <p:nvPr/>
        </p:nvSpPr>
        <p:spPr>
          <a:xfrm>
            <a:off x="5814108" y="706423"/>
            <a:ext cx="5123348" cy="1203402"/>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r>
              <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时事画刊</a:t>
            </a:r>
            <a:r>
              <a:rPr kumimoji="0" lang="en-US" altLang="zh-CN"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rPr>
              <a:t>》</a:t>
            </a:r>
            <a:endParaRPr kumimoji="0" lang="zh-CN" altLang="en-US" sz="5400" b="1" i="0" u="none" strike="noStrike" kern="1200" cap="none" spc="67" normalizeH="0" baseline="0" noProof="0" dirty="0">
              <a:ln w="13500">
                <a:noFill/>
                <a:prstDash val="solid"/>
              </a:ln>
              <a:solidFill>
                <a:srgbClr val="C00000"/>
              </a:solidFill>
              <a:effectLst/>
              <a:uLnTx/>
              <a:uFillTx/>
              <a:latin typeface="微软雅黑" panose="020B0503020204020204" charset="-122"/>
              <a:ea typeface="微软雅黑" panose="020B0503020204020204" charset="-122"/>
              <a:cs typeface="+mn-cs"/>
            </a:endParaRPr>
          </a:p>
        </p:txBody>
      </p:sp>
      <p:sp>
        <p:nvSpPr>
          <p:cNvPr id="12" name="TextBox 3"/>
          <p:cNvSpPr txBox="1"/>
          <p:nvPr/>
        </p:nvSpPr>
        <p:spPr>
          <a:xfrm>
            <a:off x="5409101" y="1880793"/>
            <a:ext cx="5138024" cy="683260"/>
          </a:xfrm>
          <a:prstGeom prst="rect">
            <a:avLst/>
          </a:prstGeom>
          <a:noFill/>
        </p:spPr>
        <p:txBody>
          <a:bodyPr wrap="square" lIns="121917" tIns="60958" rIns="121917" bIns="60958">
            <a:spAutoFit/>
          </a:bodyPr>
          <a:lstStyle/>
          <a:p>
            <a:pPr marL="0" marR="0" lvl="0" indent="0" algn="l" defTabSz="1218565" rtl="0" eaLnBrk="1" fontAlgn="auto" latinLnBrk="0" hangingPunct="1">
              <a:lnSpc>
                <a:spcPct val="130000"/>
              </a:lnSpc>
              <a:spcBef>
                <a:spcPts val="0"/>
              </a:spcBef>
              <a:spcAft>
                <a:spcPts val="0"/>
              </a:spcAft>
              <a:buClrTx/>
              <a:buSzTx/>
              <a:buFontTx/>
              <a:buNone/>
              <a:defRPr/>
            </a:pPr>
            <a:r>
              <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rPr>
              <a:t>走入小学校园的时事教育读本</a:t>
            </a:r>
            <a:endParaRPr kumimoji="0" lang="zh-CN" altLang="en-US" sz="2800" b="1" i="0" u="none" strike="noStrike" kern="1200" cap="none" spc="67" normalizeH="0" baseline="0" noProof="0" dirty="0">
              <a:ln w="13500">
                <a:noFill/>
                <a:prstDash val="solid"/>
              </a:ln>
              <a:solidFill>
                <a:srgbClr val="EEECE1">
                  <a:lumMod val="50000"/>
                </a:srgbClr>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4493383" y="2765941"/>
            <a:ext cx="7109927"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244"/>
                                        </p:tgtEl>
                                        <p:attrNameLst>
                                          <p:attrName>style.visibility</p:attrName>
                                        </p:attrNameLst>
                                      </p:cBhvr>
                                      <p:to>
                                        <p:strVal val="visible"/>
                                      </p:to>
                                    </p:set>
                                    <p:animEffect transition="in" filter="fade">
                                      <p:cBhvr>
                                        <p:cTn id="12" dur="500"/>
                                        <p:tgtEl>
                                          <p:spTgt spid="522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animEffect transition="in" filter="fade">
                                      <p:cBhvr>
                                        <p:cTn id="15" dur="500"/>
                                        <p:tgtEl>
                                          <p:spTgt spid="522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anim calcmode="lin" valueType="num">
                                      <p:cBhvr>
                                        <p:cTn id="28" dur="250" fill="hold"/>
                                        <p:tgtEl>
                                          <p:spTgt spid="12"/>
                                        </p:tgtEl>
                                        <p:attrNameLst>
                                          <p:attrName>ppt_x</p:attrName>
                                        </p:attrNameLst>
                                      </p:cBhvr>
                                      <p:tavLst>
                                        <p:tav tm="0">
                                          <p:val>
                                            <p:strVal val="#ppt_x"/>
                                          </p:val>
                                        </p:tav>
                                        <p:tav tm="100000">
                                          <p:val>
                                            <p:strVal val="#ppt_x"/>
                                          </p:val>
                                        </p:tav>
                                      </p:tavLst>
                                    </p:anim>
                                    <p:anim calcmode="lin" valueType="num">
                                      <p:cBhvr>
                                        <p:cTn id="29" dur="25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240" grpId="0"/>
      <p:bldP spid="4" grpId="0"/>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19.png"/>
          <p:cNvPicPr>
            <a:picLocks noChangeAspect="1"/>
          </p:cNvPicPr>
          <p:nvPr/>
        </p:nvPicPr>
        <p:blipFill>
          <a:blip r:embed="rId1" cstate="print"/>
          <a:stretch>
            <a:fillRect/>
          </a:stretch>
        </p:blipFill>
        <p:spPr>
          <a:xfrm>
            <a:off x="1439" y="0"/>
            <a:ext cx="12209569" cy="68732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图片 86"/>
          <p:cNvPicPr>
            <a:picLocks noChangeAspect="1"/>
          </p:cNvPicPr>
          <p:nvPr/>
        </p:nvPicPr>
        <p:blipFill rotWithShape="1">
          <a:blip r:embed="rId1">
            <a:extLst>
              <a:ext uri="{28A0092B-C50C-407E-A947-70E740481C1C}">
                <a14:useLocalDpi xmlns:a14="http://schemas.microsoft.com/office/drawing/2010/main" val="0"/>
              </a:ext>
            </a:extLst>
          </a:blip>
          <a:srcRect t="2275"/>
          <a:stretch>
            <a:fillRect/>
          </a:stretch>
        </p:blipFill>
        <p:spPr>
          <a:xfrm>
            <a:off x="-4797" y="0"/>
            <a:ext cx="12196797" cy="6858000"/>
          </a:xfrm>
          <a:prstGeom prst="rect">
            <a:avLst/>
          </a:prstGeom>
        </p:spPr>
      </p:pic>
      <p:sp>
        <p:nvSpPr>
          <p:cNvPr id="88" name="矩形 87"/>
          <p:cNvSpPr/>
          <p:nvPr/>
        </p:nvSpPr>
        <p:spPr>
          <a:xfrm>
            <a:off x="0" y="6350"/>
            <a:ext cx="12196797" cy="6883238"/>
          </a:xfrm>
          <a:prstGeom prst="rect">
            <a:avLst/>
          </a:prstGeom>
          <a:gradFill>
            <a:gsLst>
              <a:gs pos="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861185" y="693420"/>
            <a:ext cx="7283450" cy="497840"/>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3600">
                <a:ln w="6350">
                  <a:noFill/>
                </a:ln>
                <a:gradFill flip="none" rotWithShape="1">
                  <a:gsLst>
                    <a:gs pos="0">
                      <a:schemeClr val="accent4"/>
                    </a:gs>
                    <a:gs pos="100000">
                      <a:schemeClr val="accent3"/>
                    </a:gs>
                  </a:gsLst>
                  <a:path path="circle">
                    <a:fillToRect r="100000" b="100000"/>
                  </a:path>
                  <a:tileRect l="-100000" t="-100000"/>
                </a:gradFill>
                <a:effectLst>
                  <a:outerShdw blurRad="177800" dist="127000" dir="2700000" sx="95000" sy="95000" algn="tl" rotWithShape="0">
                    <a:schemeClr val="accent3">
                      <a:lumMod val="75000"/>
                      <a:alpha val="35000"/>
                    </a:schemeClr>
                  </a:outerShdw>
                </a:effectLst>
                <a:latin typeface="锐字真言体免费商用" panose="02010600030101010101" pitchFamily="2" charset="-122"/>
                <a:ea typeface="锐字真言体免费商用" panose="02010600030101010101" pitchFamily="2"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zh-CN" altLang="en-US" b="1" spc="400" dirty="0">
                <a:solidFill>
                  <a:schemeClr val="tx1"/>
                </a:solidFill>
                <a:effectLst/>
                <a:latin typeface="Arial" panose="020B0604020202020204" pitchFamily="34" charset="0"/>
                <a:ea typeface="微软雅黑" panose="020B0503020204020204" charset="-122"/>
              </a:rPr>
              <a:t>一、内涵博大精深</a:t>
            </a:r>
            <a:endParaRPr lang="zh-CN" altLang="zh-CN" b="1" dirty="0">
              <a:solidFill>
                <a:schemeClr val="tx1"/>
              </a:solidFill>
              <a:effectLst/>
            </a:endParaRPr>
          </a:p>
        </p:txBody>
      </p:sp>
      <p:pic>
        <p:nvPicPr>
          <p:cNvPr id="92" name="图片 91"/>
          <p:cNvPicPr>
            <a:picLocks noChangeAspect="1"/>
          </p:cNvPicPr>
          <p:nvPr/>
        </p:nvPicPr>
        <p:blipFill rotWithShape="1">
          <a:blip r:embed="rId2">
            <a:extLst>
              <a:ext uri="{28A0092B-C50C-407E-A947-70E740481C1C}">
                <a14:useLocalDpi xmlns:a14="http://schemas.microsoft.com/office/drawing/2010/main" val="0"/>
              </a:ext>
            </a:extLst>
          </a:blip>
          <a:srcRect l="78833" t="71270"/>
          <a:stretch>
            <a:fillRect/>
          </a:stretch>
        </p:blipFill>
        <p:spPr>
          <a:xfrm flipH="1">
            <a:off x="-2" y="4690663"/>
            <a:ext cx="2547776" cy="2162915"/>
          </a:xfrm>
          <a:prstGeom prst="rect">
            <a:avLst/>
          </a:prstGeom>
        </p:spPr>
      </p:pic>
      <p:pic>
        <p:nvPicPr>
          <p:cNvPr id="93" name="图片 92"/>
          <p:cNvPicPr>
            <a:picLocks noChangeAspect="1"/>
          </p:cNvPicPr>
          <p:nvPr/>
        </p:nvPicPr>
        <p:blipFill rotWithShape="1">
          <a:blip r:embed="rId3"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pic>
        <p:nvPicPr>
          <p:cNvPr id="94" name="图片 93"/>
          <p:cNvPicPr>
            <a:picLocks noChangeAspect="1"/>
          </p:cNvPicPr>
          <p:nvPr/>
        </p:nvPicPr>
        <p:blipFill rotWithShape="1">
          <a:blip r:embed="rId4" cstate="print">
            <a:extLst>
              <a:ext uri="{28A0092B-C50C-407E-A947-70E740481C1C}">
                <a14:useLocalDpi xmlns:a14="http://schemas.microsoft.com/office/drawing/2010/main" val="0"/>
              </a:ext>
            </a:extLst>
          </a:blip>
          <a:srcRect t="-1" b="49389"/>
          <a:stretch>
            <a:fillRect/>
          </a:stretch>
        </p:blipFill>
        <p:spPr>
          <a:xfrm>
            <a:off x="7127918" y="4534841"/>
            <a:ext cx="5088030" cy="2337923"/>
          </a:xfrm>
          <a:prstGeom prst="rect">
            <a:avLst/>
          </a:prstGeom>
        </p:spPr>
      </p:pic>
      <p:grpSp>
        <p:nvGrpSpPr>
          <p:cNvPr id="3" name="组合 2"/>
          <p:cNvGrpSpPr/>
          <p:nvPr/>
        </p:nvGrpSpPr>
        <p:grpSpPr>
          <a:xfrm>
            <a:off x="1861898" y="1954725"/>
            <a:ext cx="4406800" cy="522288"/>
            <a:chOff x="1861898" y="1954725"/>
            <a:chExt cx="4406800" cy="522288"/>
          </a:xfrm>
        </p:grpSpPr>
        <p:sp>
          <p:nvSpPr>
            <p:cNvPr id="6" name="矩形 27"/>
            <p:cNvSpPr/>
            <p:nvPr/>
          </p:nvSpPr>
          <p:spPr>
            <a:xfrm>
              <a:off x="1861898" y="1954725"/>
              <a:ext cx="4406800" cy="517670"/>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solidFill>
              <a:schemeClr val="accent3">
                <a:alpha val="15000"/>
              </a:schemeClr>
            </a:solidFill>
            <a:ln w="15875" cap="flat">
              <a:solidFill>
                <a:schemeClr val="accent3"/>
              </a:solidFill>
              <a:prstDash val="solid"/>
              <a:miter/>
            </a:ln>
            <a:effectLst/>
          </p:spPr>
          <p:txBody>
            <a:bodyPr rtlCol="0" anchor="ctr"/>
            <a:lstStyle/>
            <a:p>
              <a:endParaRPr lang="zh-CN" altLang="en-US" sz="1200" dirty="0">
                <a:solidFill>
                  <a:schemeClr val="tx1"/>
                </a:solidFill>
              </a:endParaRPr>
            </a:p>
          </p:txBody>
        </p:sp>
        <p:sp>
          <p:nvSpPr>
            <p:cNvPr id="13" name="正文05"/>
            <p:cNvSpPr/>
            <p:nvPr/>
          </p:nvSpPr>
          <p:spPr>
            <a:xfrm>
              <a:off x="3056523" y="1978415"/>
              <a:ext cx="2367933" cy="49859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en-US" altLang="zh-CN" sz="2800" b="1" spc="300" dirty="0">
                  <a:latin typeface="+mn-ea"/>
                  <a:sym typeface="Arial" panose="020B0604020202020204"/>
                </a:rPr>
                <a:t> </a:t>
              </a:r>
              <a:r>
                <a:rPr lang="zh-CN" altLang="en-US" sz="2800" b="1" spc="300" dirty="0">
                  <a:latin typeface="+mn-ea"/>
                  <a:sym typeface="Arial" panose="020B0604020202020204"/>
                </a:rPr>
                <a:t>系统全面</a:t>
              </a:r>
              <a:endParaRPr lang="zh-CN" altLang="en-US" sz="2800" b="1" spc="300" dirty="0">
                <a:latin typeface="+mn-ea"/>
                <a:sym typeface="Arial" panose="020B0604020202020204"/>
              </a:endParaRPr>
            </a:p>
          </p:txBody>
        </p:sp>
      </p:grpSp>
      <p:grpSp>
        <p:nvGrpSpPr>
          <p:cNvPr id="8" name="组合 7"/>
          <p:cNvGrpSpPr/>
          <p:nvPr/>
        </p:nvGrpSpPr>
        <p:grpSpPr>
          <a:xfrm>
            <a:off x="1861898" y="2841398"/>
            <a:ext cx="5629799" cy="663089"/>
            <a:chOff x="1861898" y="2841398"/>
            <a:chExt cx="5629799" cy="663089"/>
          </a:xfrm>
        </p:grpSpPr>
        <p:sp>
          <p:nvSpPr>
            <p:cNvPr id="7" name="矩形 27"/>
            <p:cNvSpPr/>
            <p:nvPr/>
          </p:nvSpPr>
          <p:spPr>
            <a:xfrm>
              <a:off x="1861898" y="2841398"/>
              <a:ext cx="4406800" cy="517670"/>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solidFill>
              <a:schemeClr val="accent4">
                <a:alpha val="15000"/>
              </a:schemeClr>
            </a:solidFill>
            <a:ln w="15875" cap="flat">
              <a:solidFill>
                <a:schemeClr val="accent4"/>
              </a:solidFill>
              <a:prstDash val="solid"/>
              <a:miter/>
            </a:ln>
            <a:effectLst/>
          </p:spPr>
          <p:txBody>
            <a:bodyPr rtlCol="0" anchor="ctr"/>
            <a:lstStyle/>
            <a:p>
              <a:endParaRPr lang="zh-CN" altLang="en-US" sz="1200" dirty="0"/>
            </a:p>
          </p:txBody>
        </p:sp>
        <p:sp>
          <p:nvSpPr>
            <p:cNvPr id="14" name="正文05"/>
            <p:cNvSpPr/>
            <p:nvPr/>
          </p:nvSpPr>
          <p:spPr>
            <a:xfrm>
              <a:off x="3184871" y="2886428"/>
              <a:ext cx="4306826" cy="618059"/>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zh-CN" altLang="en-US" sz="2800" b="1" spc="300" dirty="0">
                  <a:latin typeface="+mn-ea"/>
                  <a:sym typeface="Arial" panose="020B0604020202020204"/>
                </a:rPr>
                <a:t>逻辑严密</a:t>
              </a:r>
              <a:endParaRPr lang="zh-CN" altLang="en-US" sz="2800" b="1" spc="300" dirty="0">
                <a:latin typeface="+mn-ea"/>
                <a:sym typeface="Arial" panose="020B0604020202020204"/>
              </a:endParaRPr>
            </a:p>
          </p:txBody>
        </p:sp>
      </p:grpSp>
      <p:grpSp>
        <p:nvGrpSpPr>
          <p:cNvPr id="9" name="组合 8"/>
          <p:cNvGrpSpPr/>
          <p:nvPr/>
        </p:nvGrpSpPr>
        <p:grpSpPr>
          <a:xfrm>
            <a:off x="1861898" y="3669088"/>
            <a:ext cx="4406800" cy="1171627"/>
            <a:chOff x="1861898" y="3669088"/>
            <a:chExt cx="4406800" cy="1171627"/>
          </a:xfrm>
        </p:grpSpPr>
        <p:sp>
          <p:nvSpPr>
            <p:cNvPr id="11" name="矩形 27"/>
            <p:cNvSpPr/>
            <p:nvPr/>
          </p:nvSpPr>
          <p:spPr>
            <a:xfrm>
              <a:off x="1861898" y="3669088"/>
              <a:ext cx="4406800" cy="517670"/>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solidFill>
              <a:schemeClr val="accent2">
                <a:alpha val="15000"/>
              </a:schemeClr>
            </a:solidFill>
            <a:ln w="15875" cap="flat">
              <a:solidFill>
                <a:schemeClr val="accent2"/>
              </a:solidFill>
              <a:prstDash val="solid"/>
              <a:miter/>
            </a:ln>
            <a:effectLst/>
          </p:spPr>
          <p:txBody>
            <a:bodyPr rtlCol="0" anchor="ctr"/>
            <a:lstStyle/>
            <a:p>
              <a:endParaRPr lang="zh-CN" altLang="en-US" sz="1200" dirty="0"/>
            </a:p>
          </p:txBody>
        </p:sp>
        <p:sp>
          <p:nvSpPr>
            <p:cNvPr id="15" name="正文05"/>
            <p:cNvSpPr/>
            <p:nvPr/>
          </p:nvSpPr>
          <p:spPr>
            <a:xfrm>
              <a:off x="3194931" y="3723453"/>
              <a:ext cx="2438000" cy="111726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zh-CN" altLang="en-US" sz="2800" b="1" spc="300" dirty="0">
                  <a:latin typeface="+mn-ea"/>
                  <a:sym typeface="Arial" panose="020B0604020202020204"/>
                </a:rPr>
                <a:t>内涵丰富</a:t>
              </a:r>
              <a:endParaRPr lang="zh-CN" altLang="en-US" sz="2800" b="1" spc="300" dirty="0">
                <a:latin typeface="+mn-ea"/>
                <a:sym typeface="Arial" panose="020B0604020202020204"/>
              </a:endParaRPr>
            </a:p>
          </p:txBody>
        </p:sp>
      </p:grpSp>
      <p:grpSp>
        <p:nvGrpSpPr>
          <p:cNvPr id="10" name="组合 9"/>
          <p:cNvGrpSpPr/>
          <p:nvPr/>
        </p:nvGrpSpPr>
        <p:grpSpPr>
          <a:xfrm>
            <a:off x="1861898" y="4555761"/>
            <a:ext cx="4406800" cy="1149173"/>
            <a:chOff x="1861898" y="4555761"/>
            <a:chExt cx="4406800" cy="1149173"/>
          </a:xfrm>
        </p:grpSpPr>
        <p:sp>
          <p:nvSpPr>
            <p:cNvPr id="12" name="矩形 27"/>
            <p:cNvSpPr/>
            <p:nvPr/>
          </p:nvSpPr>
          <p:spPr>
            <a:xfrm>
              <a:off x="1861898" y="4555761"/>
              <a:ext cx="4406800" cy="517670"/>
            </a:xfrm>
            <a:custGeom>
              <a:avLst/>
              <a:gdLst>
                <a:gd name="connsiteX0" fmla="*/ 0 w 2815381"/>
                <a:gd name="connsiteY0" fmla="*/ 0 h 350881"/>
                <a:gd name="connsiteX1" fmla="*/ 2815381 w 2815381"/>
                <a:gd name="connsiteY1" fmla="*/ 0 h 350881"/>
                <a:gd name="connsiteX2" fmla="*/ 2815381 w 2815381"/>
                <a:gd name="connsiteY2" fmla="*/ 350881 h 350881"/>
                <a:gd name="connsiteX3" fmla="*/ 0 w 2815381"/>
                <a:gd name="connsiteY3" fmla="*/ 350881 h 350881"/>
                <a:gd name="connsiteX4" fmla="*/ 0 w 2815381"/>
                <a:gd name="connsiteY4" fmla="*/ 0 h 350881"/>
                <a:gd name="connsiteX0-1" fmla="*/ 232611 w 3047992"/>
                <a:gd name="connsiteY0-2" fmla="*/ 0 h 350881"/>
                <a:gd name="connsiteX1-3" fmla="*/ 3047992 w 3047992"/>
                <a:gd name="connsiteY1-4" fmla="*/ 0 h 350881"/>
                <a:gd name="connsiteX2-5" fmla="*/ 3047992 w 3047992"/>
                <a:gd name="connsiteY2-6" fmla="*/ 350881 h 350881"/>
                <a:gd name="connsiteX3-7" fmla="*/ 0 w 3047992"/>
                <a:gd name="connsiteY3-8" fmla="*/ 350881 h 350881"/>
                <a:gd name="connsiteX4-9" fmla="*/ 232611 w 3047992"/>
                <a:gd name="connsiteY4-10" fmla="*/ 0 h 350881"/>
                <a:gd name="connsiteX0-11" fmla="*/ 0 w 3051601"/>
                <a:gd name="connsiteY0-12" fmla="*/ 0 h 350881"/>
                <a:gd name="connsiteX1-13" fmla="*/ 3051601 w 3051601"/>
                <a:gd name="connsiteY1-14" fmla="*/ 0 h 350881"/>
                <a:gd name="connsiteX2-15" fmla="*/ 3051601 w 3051601"/>
                <a:gd name="connsiteY2-16" fmla="*/ 350881 h 350881"/>
                <a:gd name="connsiteX3-17" fmla="*/ 3609 w 3051601"/>
                <a:gd name="connsiteY3-18" fmla="*/ 350881 h 350881"/>
                <a:gd name="connsiteX4-19" fmla="*/ 0 w 3051601"/>
                <a:gd name="connsiteY4-20" fmla="*/ 0 h 3508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1601" h="350881">
                  <a:moveTo>
                    <a:pt x="0" y="0"/>
                  </a:moveTo>
                  <a:lnTo>
                    <a:pt x="3051601" y="0"/>
                  </a:lnTo>
                  <a:lnTo>
                    <a:pt x="3051601" y="350881"/>
                  </a:lnTo>
                  <a:lnTo>
                    <a:pt x="3609" y="350881"/>
                  </a:lnTo>
                  <a:lnTo>
                    <a:pt x="0" y="0"/>
                  </a:lnTo>
                  <a:close/>
                </a:path>
              </a:pathLst>
            </a:custGeom>
            <a:solidFill>
              <a:schemeClr val="accent1">
                <a:alpha val="15000"/>
              </a:schemeClr>
            </a:solidFill>
            <a:ln w="15875" cap="flat">
              <a:solidFill>
                <a:schemeClr val="accent1"/>
              </a:solidFill>
              <a:prstDash val="solid"/>
              <a:miter/>
            </a:ln>
            <a:effectLst/>
          </p:spPr>
          <p:txBody>
            <a:bodyPr rtlCol="0" anchor="ctr"/>
            <a:lstStyle/>
            <a:p>
              <a:endParaRPr lang="zh-CN" altLang="en-US" sz="1200" dirty="0"/>
            </a:p>
          </p:txBody>
        </p:sp>
        <p:sp>
          <p:nvSpPr>
            <p:cNvPr id="16" name="正文05"/>
            <p:cNvSpPr/>
            <p:nvPr/>
          </p:nvSpPr>
          <p:spPr>
            <a:xfrm>
              <a:off x="3184871" y="4587672"/>
              <a:ext cx="2563421" cy="111726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zh-CN" altLang="en-US" sz="2800" b="1" spc="300" dirty="0">
                  <a:latin typeface="+mn-ea"/>
                  <a:sym typeface="Arial" panose="020B0604020202020204"/>
                </a:rPr>
                <a:t>内在统一</a:t>
              </a:r>
              <a:endParaRPr lang="zh-CN" altLang="en-US" sz="2800" b="1" spc="300" dirty="0">
                <a:latin typeface="+mn-ea"/>
                <a:sym typeface="Arial" panose="020B0604020202020204"/>
              </a:endParaRPr>
            </a:p>
          </p:txBody>
        </p:sp>
      </p:gr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200"/>
                                        <p:tgtEl>
                                          <p:spTgt spid="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1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100"/>
                                        <p:tgtEl>
                                          <p:spTgt spid="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300"/>
                                        <p:tgtEl>
                                          <p:spTgt spid="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0400" y="1318260"/>
            <a:ext cx="10858500" cy="1076960"/>
          </a:xfrm>
          <a:prstGeom prst="rect">
            <a:avLst/>
          </a:prstGeom>
        </p:spPr>
        <p:txBody>
          <a:bodyPr>
            <a:noAutofit/>
            <a:extLst>
              <a:ext uri="{4A0BC546-FE56-4ADE-93B0-CB8AF2F6F144}">
                <wpsdc:textFrameExt xmlns:wpsdc="http://www.wps.cn/officeDocument/2022/drawingmlCustomData" type="text"/>
              </a:ext>
            </a:extLst>
          </a:bodyPr>
          <a:lstStyle/>
          <a:p>
            <a:pPr algn="ctr">
              <a:lnSpc>
                <a:spcPct val="120000"/>
              </a:lnSpc>
            </a:pPr>
            <a:r>
              <a:rPr lang="zh-CN" altLang="en-US" sz="2800" b="1" dirty="0">
                <a:latin typeface="楷体" panose="02010609060101010101" pitchFamily="49" charset="-122"/>
                <a:ea typeface="楷体" panose="02010609060101010101" pitchFamily="49" charset="-122"/>
                <a:sym typeface="Helvetica" panose="020B0604020202020204" pitchFamily="34" charset="0"/>
              </a:rPr>
              <a:t>在新时代历史进程中应运而生、顺势而成</a:t>
            </a:r>
            <a:endParaRPr lang="zh-CN" altLang="en-US" sz="2800" b="1" dirty="0">
              <a:latin typeface="楷体" panose="02010609060101010101" pitchFamily="49" charset="-122"/>
              <a:ea typeface="楷体" panose="02010609060101010101" pitchFamily="49" charset="-122"/>
            </a:endParaRPr>
          </a:p>
        </p:txBody>
      </p:sp>
      <p:sp>
        <p:nvSpPr>
          <p:cNvPr id="92" name="任意多边形: 形状 91"/>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10"/>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pc="300" dirty="0">
                <a:solidFill>
                  <a:srgbClr val="C00000"/>
                </a:solidFill>
              </a:rPr>
              <a:t>1.</a:t>
            </a:r>
            <a:r>
              <a:rPr lang="zh-CN" altLang="zh-CN" spc="300" dirty="0">
                <a:solidFill>
                  <a:srgbClr val="C00000"/>
                </a:solidFill>
              </a:rPr>
              <a:t>习近平新时代中国特色社会主义思想创立和发展的时代背景</a:t>
            </a:r>
            <a:endParaRPr lang="zh-CN" altLang="zh-CN" spc="300" dirty="0">
              <a:solidFill>
                <a:srgbClr val="C00000"/>
              </a:solidFill>
            </a:endParaRPr>
          </a:p>
        </p:txBody>
      </p:sp>
      <p:cxnSp>
        <p:nvCxnSpPr>
          <p:cNvPr id="14" name="直接连接符 13"/>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10288647" y="137373"/>
            <a:ext cx="1211764" cy="334606"/>
            <a:chOff x="10267957" y="861396"/>
            <a:chExt cx="1211764" cy="334606"/>
          </a:xfrm>
        </p:grpSpPr>
        <p:sp>
          <p:nvSpPr>
            <p:cNvPr id="17" name="任意多边形: 形状 16"/>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8" name="任意多边形: 形状 17"/>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9" name="任意多边形: 形状 18"/>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0" name="任意多边形: 形状 19"/>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pic>
        <p:nvPicPr>
          <p:cNvPr id="3"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grpSp>
        <p:nvGrpSpPr>
          <p:cNvPr id="57" name="组合 56"/>
          <p:cNvGrpSpPr/>
          <p:nvPr/>
        </p:nvGrpSpPr>
        <p:grpSpPr>
          <a:xfrm>
            <a:off x="823814" y="2756835"/>
            <a:ext cx="3202982" cy="2009787"/>
            <a:chOff x="619719" y="2460614"/>
            <a:chExt cx="3202982" cy="2009787"/>
          </a:xfrm>
        </p:grpSpPr>
        <p:sp>
          <p:nvSpPr>
            <p:cNvPr id="35" name="矩形: 剪去对角 34"/>
            <p:cNvSpPr/>
            <p:nvPr/>
          </p:nvSpPr>
          <p:spPr>
            <a:xfrm>
              <a:off x="619719" y="2862622"/>
              <a:ext cx="3202982" cy="1607779"/>
            </a:xfrm>
            <a:prstGeom prst="snip2DiagRect">
              <a:avLst/>
            </a:prstGeom>
            <a:solidFill>
              <a:schemeClr val="accent6">
                <a:alpha val="15000"/>
              </a:schemeClr>
            </a:solidFill>
            <a:ln w="6055" cap="flat">
              <a:noFill/>
              <a:prstDash val="solid"/>
              <a:miter/>
            </a:ln>
          </p:spPr>
          <p:txBody>
            <a:bodyPr lIns="91440" tIns="45720" rIns="91440" bIns="45720" rtlCol="0" anchor="ctr">
              <a:normAutofit/>
            </a:bodyPr>
            <a:lstStyle/>
            <a:p>
              <a:pPr>
                <a:lnSpc>
                  <a:spcPct val="130000"/>
                </a:lnSpc>
              </a:pPr>
              <a:r>
                <a:rPr kumimoji="1" lang="en-US" altLang="zh-CN" sz="1200" dirty="0">
                  <a:solidFill>
                    <a:schemeClr val="tx1"/>
                  </a:solidFill>
                  <a:latin typeface="Arial" panose="020B0604020202020204" pitchFamily="34" charset="0"/>
                  <a:ea typeface="微软雅黑" panose="020B0503020204020204" charset="-122"/>
                </a:rPr>
                <a:t>.</a:t>
              </a:r>
              <a:endParaRPr kumimoji="1" lang="en-US" altLang="zh-CN" sz="1200" dirty="0">
                <a:solidFill>
                  <a:schemeClr val="tx1"/>
                </a:solidFill>
                <a:latin typeface="Arial" panose="020B0604020202020204" pitchFamily="34" charset="0"/>
                <a:ea typeface="微软雅黑" panose="020B0503020204020204" charset="-122"/>
              </a:endParaRPr>
            </a:p>
          </p:txBody>
        </p:sp>
        <p:sp>
          <p:nvSpPr>
            <p:cNvPr id="37" name="矩形 36"/>
            <p:cNvSpPr/>
            <p:nvPr/>
          </p:nvSpPr>
          <p:spPr>
            <a:xfrm>
              <a:off x="894285" y="2539656"/>
              <a:ext cx="2524482" cy="543375"/>
            </a:xfrm>
            <a:prstGeom prst="rect">
              <a:avLst/>
            </a:prstGeom>
            <a:gradFill>
              <a:gsLst>
                <a:gs pos="0">
                  <a:schemeClr val="accent6">
                    <a:lumMod val="20000"/>
                    <a:lumOff val="80000"/>
                  </a:schemeClr>
                </a:gs>
                <a:gs pos="50000">
                  <a:schemeClr val="accent6"/>
                </a:gs>
              </a:gsLst>
              <a:lin ang="2700000" scaled="0"/>
            </a:gradFill>
          </p:spPr>
          <p:txBody>
            <a:bodyPr wrap="square" lIns="108000" tIns="108000" rIns="108000" bIns="108000" rtlCol="0" anchor="ctr" anchorCtr="0">
              <a:noAutofit/>
            </a:bodyPr>
            <a:lstStyle/>
            <a:p>
              <a:pPr algn="ctr"/>
              <a:endParaRPr kumimoji="1" lang="en-US" altLang="zh-CN" b="1" dirty="0">
                <a:solidFill>
                  <a:schemeClr val="bg1"/>
                </a:solidFill>
                <a:latin typeface="Arial" panose="020B0604020202020204" pitchFamily="34" charset="0"/>
                <a:ea typeface="微软雅黑" panose="020B0503020204020204" charset="-122"/>
              </a:endParaRPr>
            </a:p>
          </p:txBody>
        </p:sp>
        <p:sp>
          <p:nvSpPr>
            <p:cNvPr id="41" name="小标题05"/>
            <p:cNvSpPr txBox="1"/>
            <p:nvPr/>
          </p:nvSpPr>
          <p:spPr>
            <a:xfrm>
              <a:off x="1659019" y="2460614"/>
              <a:ext cx="1128561" cy="5804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b="1" spc="600" dirty="0">
                  <a:solidFill>
                    <a:schemeClr val="bg1"/>
                  </a:solidFill>
                  <a:latin typeface="Arial" panose="020B0604020202020204" pitchFamily="34" charset="0"/>
                  <a:ea typeface="微软雅黑" panose="020B0503020204020204" charset="-122"/>
                  <a:sym typeface="Arial" panose="020B0604020202020204"/>
                </a:rPr>
                <a:t>立足</a:t>
              </a:r>
              <a:endParaRPr lang="zh-CN" altLang="en-US" sz="2400" b="1" spc="600" dirty="0">
                <a:solidFill>
                  <a:schemeClr val="bg1"/>
                </a:solidFill>
                <a:latin typeface="Arial" panose="020B0604020202020204" pitchFamily="34" charset="0"/>
                <a:ea typeface="微软雅黑" panose="020B0503020204020204" charset="-122"/>
                <a:sym typeface="Arial" panose="020B0604020202020204"/>
              </a:endParaRPr>
            </a:p>
          </p:txBody>
        </p:sp>
        <p:sp>
          <p:nvSpPr>
            <p:cNvPr id="38" name="正文05"/>
            <p:cNvSpPr/>
            <p:nvPr/>
          </p:nvSpPr>
          <p:spPr>
            <a:xfrm>
              <a:off x="1216619" y="3438514"/>
              <a:ext cx="1928495" cy="48006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zh-CN" altLang="en-US" sz="2800" b="1" spc="300" dirty="0">
                  <a:gradFill>
                    <a:gsLst>
                      <a:gs pos="0">
                        <a:srgbClr val="A21110">
                          <a:lumMod val="60000"/>
                          <a:lumOff val="40000"/>
                        </a:srgbClr>
                      </a:gs>
                      <a:gs pos="100000">
                        <a:srgbClr val="A21110"/>
                      </a:gs>
                    </a:gsLst>
                    <a:lin ang="5400000" scaled="1"/>
                  </a:gradFill>
                  <a:latin typeface="+mn-ea"/>
                </a:rPr>
                <a:t>时代之基</a:t>
              </a:r>
              <a:endParaRPr lang="zh-CN" altLang="en-US" sz="2800" b="1" spc="300" dirty="0">
                <a:gradFill>
                  <a:gsLst>
                    <a:gs pos="0">
                      <a:srgbClr val="A21110">
                        <a:lumMod val="60000"/>
                        <a:lumOff val="40000"/>
                      </a:srgbClr>
                    </a:gs>
                    <a:gs pos="100000">
                      <a:srgbClr val="A21110"/>
                    </a:gs>
                  </a:gsLst>
                  <a:lin ang="5400000" scaled="1"/>
                </a:gradFill>
                <a:latin typeface="+mn-ea"/>
                <a:sym typeface="Arial" panose="020B0604020202020204"/>
              </a:endParaRPr>
            </a:p>
          </p:txBody>
        </p:sp>
      </p:grpSp>
      <p:grpSp>
        <p:nvGrpSpPr>
          <p:cNvPr id="58" name="组合 57"/>
          <p:cNvGrpSpPr/>
          <p:nvPr/>
        </p:nvGrpSpPr>
        <p:grpSpPr>
          <a:xfrm>
            <a:off x="4581526" y="2756835"/>
            <a:ext cx="3202982" cy="2009787"/>
            <a:chOff x="4610104" y="2460614"/>
            <a:chExt cx="3202982" cy="2009787"/>
          </a:xfrm>
        </p:grpSpPr>
        <p:sp>
          <p:nvSpPr>
            <p:cNvPr id="45" name="矩形: 剪去对角 44"/>
            <p:cNvSpPr/>
            <p:nvPr/>
          </p:nvSpPr>
          <p:spPr>
            <a:xfrm>
              <a:off x="4610104" y="2862622"/>
              <a:ext cx="3202982" cy="1607779"/>
            </a:xfrm>
            <a:prstGeom prst="snip2DiagRect">
              <a:avLst/>
            </a:prstGeom>
            <a:solidFill>
              <a:schemeClr val="accent2">
                <a:alpha val="15000"/>
              </a:schemeClr>
            </a:solidFill>
            <a:ln w="6055" cap="flat">
              <a:noFill/>
              <a:prstDash val="solid"/>
              <a:miter/>
            </a:ln>
          </p:spPr>
          <p:txBody>
            <a:bodyPr lIns="91440" tIns="45720" rIns="91440" bIns="45720" rtlCol="0" anchor="ctr">
              <a:normAutofit/>
            </a:bodyPr>
            <a:lstStyle/>
            <a:p>
              <a:pPr>
                <a:lnSpc>
                  <a:spcPct val="130000"/>
                </a:lnSpc>
              </a:pPr>
              <a:r>
                <a:rPr kumimoji="1" lang="en-US" altLang="zh-CN" sz="1200">
                  <a:latin typeface="Arial" panose="020B0604020202020204" pitchFamily="34" charset="0"/>
                  <a:ea typeface="微软雅黑" panose="020B0503020204020204" charset="-122"/>
                </a:rPr>
                <a:t>.</a:t>
              </a:r>
              <a:endParaRPr kumimoji="1" lang="en-US" altLang="zh-CN" sz="1200" dirty="0">
                <a:latin typeface="Arial" panose="020B0604020202020204" pitchFamily="34" charset="0"/>
                <a:ea typeface="微软雅黑" panose="020B0503020204020204" charset="-122"/>
              </a:endParaRPr>
            </a:p>
          </p:txBody>
        </p:sp>
        <p:sp>
          <p:nvSpPr>
            <p:cNvPr id="46" name="矩形 45"/>
            <p:cNvSpPr/>
            <p:nvPr/>
          </p:nvSpPr>
          <p:spPr>
            <a:xfrm>
              <a:off x="4884670" y="2539656"/>
              <a:ext cx="2524482" cy="543375"/>
            </a:xfrm>
            <a:prstGeom prst="rect">
              <a:avLst/>
            </a:prstGeom>
            <a:gradFill>
              <a:gsLst>
                <a:gs pos="0">
                  <a:schemeClr val="accent2">
                    <a:lumMod val="60000"/>
                    <a:lumOff val="40000"/>
                  </a:schemeClr>
                </a:gs>
                <a:gs pos="50000">
                  <a:schemeClr val="accent2"/>
                </a:gs>
              </a:gsLst>
              <a:lin ang="2700000" scaled="0"/>
            </a:gradFill>
          </p:spPr>
          <p:txBody>
            <a:bodyPr wrap="square" lIns="108000" tIns="108000" rIns="108000" bIns="108000" rtlCol="0" anchor="ctr" anchorCtr="0">
              <a:noAutofit/>
            </a:bodyPr>
            <a:lstStyle/>
            <a:p>
              <a:pPr algn="ctr"/>
              <a:endParaRPr lang="en-US" altLang="zh-CN" b="1" dirty="0">
                <a:solidFill>
                  <a:schemeClr val="bg1"/>
                </a:solidFill>
                <a:latin typeface="Arial" panose="020B0604020202020204" pitchFamily="34" charset="0"/>
                <a:ea typeface="微软雅黑" panose="020B0503020204020204" charset="-122"/>
              </a:endParaRPr>
            </a:p>
          </p:txBody>
        </p:sp>
        <p:sp>
          <p:nvSpPr>
            <p:cNvPr id="47" name="小标题05"/>
            <p:cNvSpPr txBox="1"/>
            <p:nvPr/>
          </p:nvSpPr>
          <p:spPr>
            <a:xfrm>
              <a:off x="5649404" y="2460614"/>
              <a:ext cx="1128561" cy="5804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b="1" spc="600" dirty="0">
                  <a:solidFill>
                    <a:schemeClr val="bg1"/>
                  </a:solidFill>
                  <a:latin typeface="Arial" panose="020B0604020202020204" pitchFamily="34" charset="0"/>
                  <a:ea typeface="微软雅黑" panose="020B0503020204020204" charset="-122"/>
                  <a:sym typeface="Arial" panose="020B0604020202020204"/>
                </a:rPr>
                <a:t>回答</a:t>
              </a:r>
              <a:endParaRPr lang="zh-CN" altLang="en-US" sz="2400" b="1" spc="600" dirty="0">
                <a:solidFill>
                  <a:schemeClr val="bg1"/>
                </a:solidFill>
                <a:latin typeface="Arial" panose="020B0604020202020204" pitchFamily="34" charset="0"/>
                <a:ea typeface="微软雅黑" panose="020B0503020204020204" charset="-122"/>
                <a:sym typeface="Arial" panose="020B0604020202020204"/>
              </a:endParaRPr>
            </a:p>
          </p:txBody>
        </p:sp>
        <p:sp>
          <p:nvSpPr>
            <p:cNvPr id="48" name="正文05"/>
            <p:cNvSpPr/>
            <p:nvPr/>
          </p:nvSpPr>
          <p:spPr>
            <a:xfrm>
              <a:off x="5320669" y="3438514"/>
              <a:ext cx="1856740" cy="48006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zh-CN" altLang="en-US" sz="2800" b="1" spc="300" dirty="0">
                  <a:gradFill>
                    <a:gsLst>
                      <a:gs pos="0">
                        <a:srgbClr val="A21110">
                          <a:lumMod val="60000"/>
                          <a:lumOff val="40000"/>
                        </a:srgbClr>
                      </a:gs>
                      <a:gs pos="100000">
                        <a:srgbClr val="A21110"/>
                      </a:gs>
                    </a:gsLst>
                    <a:lin ang="5400000" scaled="1"/>
                  </a:gradFill>
                  <a:latin typeface="+mn-ea"/>
                </a:rPr>
                <a:t>时代之问</a:t>
              </a:r>
              <a:endParaRPr lang="zh-CN" altLang="en-US" sz="2800" b="1" spc="300" dirty="0">
                <a:gradFill>
                  <a:gsLst>
                    <a:gs pos="0">
                      <a:srgbClr val="A21110">
                        <a:lumMod val="60000"/>
                        <a:lumOff val="40000"/>
                      </a:srgbClr>
                    </a:gs>
                    <a:gs pos="100000">
                      <a:srgbClr val="A21110"/>
                    </a:gs>
                  </a:gsLst>
                  <a:lin ang="5400000" scaled="1"/>
                </a:gradFill>
                <a:latin typeface="+mn-ea"/>
                <a:sym typeface="Arial" panose="020B0604020202020204"/>
              </a:endParaRPr>
            </a:p>
          </p:txBody>
        </p:sp>
      </p:grpSp>
      <p:grpSp>
        <p:nvGrpSpPr>
          <p:cNvPr id="59" name="组合 58"/>
          <p:cNvGrpSpPr/>
          <p:nvPr/>
        </p:nvGrpSpPr>
        <p:grpSpPr>
          <a:xfrm>
            <a:off x="8297429" y="2756835"/>
            <a:ext cx="3202982" cy="2009787"/>
            <a:chOff x="8369299" y="2460614"/>
            <a:chExt cx="3202982" cy="2009787"/>
          </a:xfrm>
        </p:grpSpPr>
        <p:sp>
          <p:nvSpPr>
            <p:cNvPr id="51" name="矩形: 剪去对角 50"/>
            <p:cNvSpPr/>
            <p:nvPr/>
          </p:nvSpPr>
          <p:spPr>
            <a:xfrm>
              <a:off x="8369299" y="2862622"/>
              <a:ext cx="3202982" cy="1607779"/>
            </a:xfrm>
            <a:prstGeom prst="snip2DiagRect">
              <a:avLst/>
            </a:prstGeom>
            <a:solidFill>
              <a:schemeClr val="accent3">
                <a:alpha val="15000"/>
              </a:schemeClr>
            </a:solidFill>
            <a:ln w="6055" cap="flat">
              <a:noFill/>
              <a:prstDash val="solid"/>
              <a:miter/>
            </a:ln>
          </p:spPr>
          <p:txBody>
            <a:bodyPr lIns="91440" tIns="45720" rIns="91440" bIns="45720" rtlCol="0" anchor="ctr">
              <a:normAutofit/>
            </a:bodyPr>
            <a:lstStyle/>
            <a:p>
              <a:pPr>
                <a:lnSpc>
                  <a:spcPct val="130000"/>
                </a:lnSpc>
              </a:pPr>
              <a:r>
                <a:rPr kumimoji="1" lang="en-US" altLang="zh-CN" sz="1200">
                  <a:latin typeface="Arial" panose="020B0604020202020204" pitchFamily="34" charset="0"/>
                  <a:ea typeface="微软雅黑" panose="020B0503020204020204" charset="-122"/>
                </a:rPr>
                <a:t>.</a:t>
              </a:r>
              <a:endParaRPr kumimoji="1" lang="en-US" altLang="zh-CN" sz="1200" dirty="0">
                <a:latin typeface="Arial" panose="020B0604020202020204" pitchFamily="34" charset="0"/>
                <a:ea typeface="微软雅黑" panose="020B0503020204020204" charset="-122"/>
              </a:endParaRPr>
            </a:p>
          </p:txBody>
        </p:sp>
        <p:sp>
          <p:nvSpPr>
            <p:cNvPr id="54" name="矩形 53"/>
            <p:cNvSpPr/>
            <p:nvPr/>
          </p:nvSpPr>
          <p:spPr>
            <a:xfrm>
              <a:off x="8643865" y="2539656"/>
              <a:ext cx="2524482" cy="543375"/>
            </a:xfrm>
            <a:prstGeom prst="rect">
              <a:avLst/>
            </a:prstGeom>
            <a:gradFill>
              <a:gsLst>
                <a:gs pos="0">
                  <a:schemeClr val="accent3">
                    <a:lumMod val="60000"/>
                    <a:lumOff val="40000"/>
                  </a:schemeClr>
                </a:gs>
                <a:gs pos="50000">
                  <a:schemeClr val="accent3"/>
                </a:gs>
              </a:gsLst>
              <a:lin ang="2700000" scaled="0"/>
            </a:gradFill>
          </p:spPr>
          <p:txBody>
            <a:bodyPr wrap="square" lIns="108000" tIns="108000" rIns="108000" bIns="108000" rtlCol="0" anchor="ctr" anchorCtr="0">
              <a:noAutofit/>
            </a:bodyPr>
            <a:lstStyle/>
            <a:p>
              <a:pPr algn="ctr"/>
              <a:endParaRPr lang="en-US" altLang="zh-CN" b="1" dirty="0">
                <a:solidFill>
                  <a:schemeClr val="bg1"/>
                </a:solidFill>
                <a:latin typeface="Arial" panose="020B0604020202020204" pitchFamily="34" charset="0"/>
                <a:ea typeface="微软雅黑" panose="020B0503020204020204" charset="-122"/>
              </a:endParaRPr>
            </a:p>
          </p:txBody>
        </p:sp>
        <p:sp>
          <p:nvSpPr>
            <p:cNvPr id="55" name="小标题05"/>
            <p:cNvSpPr txBox="1"/>
            <p:nvPr/>
          </p:nvSpPr>
          <p:spPr>
            <a:xfrm>
              <a:off x="9408599" y="2460614"/>
              <a:ext cx="1128561" cy="5804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b="1" spc="600" dirty="0">
                  <a:solidFill>
                    <a:schemeClr val="bg1"/>
                  </a:solidFill>
                  <a:latin typeface="Arial" panose="020B0604020202020204" pitchFamily="34" charset="0"/>
                  <a:ea typeface="微软雅黑" panose="020B0503020204020204" charset="-122"/>
                  <a:sym typeface="Arial" panose="020B0604020202020204"/>
                </a:rPr>
                <a:t>引领</a:t>
              </a:r>
              <a:endParaRPr lang="zh-CN" altLang="en-US" sz="2400" b="1" spc="600" dirty="0">
                <a:solidFill>
                  <a:schemeClr val="bg1"/>
                </a:solidFill>
                <a:latin typeface="Arial" panose="020B0604020202020204" pitchFamily="34" charset="0"/>
                <a:ea typeface="微软雅黑" panose="020B0503020204020204" charset="-122"/>
                <a:sym typeface="Arial" panose="020B0604020202020204"/>
              </a:endParaRPr>
            </a:p>
          </p:txBody>
        </p:sp>
        <p:sp>
          <p:nvSpPr>
            <p:cNvPr id="56" name="正文05"/>
            <p:cNvSpPr/>
            <p:nvPr/>
          </p:nvSpPr>
          <p:spPr>
            <a:xfrm>
              <a:off x="9088754" y="3438514"/>
              <a:ext cx="1819910" cy="48006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pPr>
              <a:r>
                <a:rPr lang="zh-CN" altLang="en-US" sz="2800" b="1" spc="300" dirty="0">
                  <a:gradFill>
                    <a:gsLst>
                      <a:gs pos="0">
                        <a:srgbClr val="A21110">
                          <a:lumMod val="60000"/>
                          <a:lumOff val="40000"/>
                        </a:srgbClr>
                      </a:gs>
                      <a:gs pos="100000">
                        <a:srgbClr val="A21110"/>
                      </a:gs>
                    </a:gsLst>
                    <a:lin ang="5400000" scaled="1"/>
                  </a:gradFill>
                  <a:latin typeface="+mn-ea"/>
                </a:rPr>
                <a:t>时代之变</a:t>
              </a:r>
              <a:endParaRPr lang="zh-CN" altLang="en-US" sz="2800" b="1" spc="300" dirty="0">
                <a:gradFill>
                  <a:gsLst>
                    <a:gs pos="0">
                      <a:srgbClr val="A21110">
                        <a:lumMod val="60000"/>
                        <a:lumOff val="40000"/>
                      </a:srgbClr>
                    </a:gs>
                    <a:gs pos="100000">
                      <a:srgbClr val="A21110"/>
                    </a:gs>
                  </a:gsLst>
                  <a:lin ang="5400000" scaled="1"/>
                </a:gradFill>
                <a:latin typeface="+mn-ea"/>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1000"/>
                                        <p:tgtEl>
                                          <p:spTgt spid="5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60400" y="829995"/>
            <a:ext cx="10858500" cy="986784"/>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latin typeface="楷体" panose="02010609060101010101" pitchFamily="49" charset="-122"/>
                <a:ea typeface="楷体" panose="02010609060101010101" pitchFamily="49" charset="-122"/>
              </a:rPr>
              <a:t>在把握世界发展大势、维护人类共同利益、</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推动中国与世界携手并进的过程中创立并不断丰富发展</a:t>
            </a:r>
            <a:endParaRPr lang="zh-CN" altLang="en-US" sz="2400" b="1" dirty="0">
              <a:latin typeface="楷体" panose="02010609060101010101" pitchFamily="49" charset="-122"/>
              <a:ea typeface="楷体" panose="02010609060101010101" pitchFamily="49" charset="-122"/>
            </a:endParaRPr>
          </a:p>
        </p:txBody>
      </p:sp>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b="86600"/>
          <a:stretch>
            <a:fillRect/>
          </a:stretch>
        </p:blipFill>
        <p:spPr>
          <a:xfrm>
            <a:off x="-342084" y="6198259"/>
            <a:ext cx="5386632" cy="655319"/>
          </a:xfrm>
          <a:prstGeom prst="rect">
            <a:avLst/>
          </a:prstGeom>
        </p:spPr>
      </p:pic>
      <p:pic>
        <p:nvPicPr>
          <p:cNvPr id="90" name="图片 89"/>
          <p:cNvPicPr>
            <a:picLocks noChangeAspect="1"/>
          </p:cNvPicPr>
          <p:nvPr/>
        </p:nvPicPr>
        <p:blipFill rotWithShape="1">
          <a:blip r:embed="rId2">
            <a:extLst>
              <a:ext uri="{28A0092B-C50C-407E-A947-70E740481C1C}">
                <a14:useLocalDpi xmlns:a14="http://schemas.microsoft.com/office/drawing/2010/main" val="0"/>
              </a:ext>
            </a:extLst>
          </a:blip>
          <a:srcRect l="78833" t="71270"/>
          <a:stretch>
            <a:fillRect/>
          </a:stretch>
        </p:blipFill>
        <p:spPr>
          <a:xfrm flipH="1">
            <a:off x="-1" y="5191102"/>
            <a:ext cx="1959795" cy="1663753"/>
          </a:xfrm>
          <a:prstGeom prst="rect">
            <a:avLst/>
          </a:prstGeom>
        </p:spPr>
      </p:pic>
      <p:sp>
        <p:nvSpPr>
          <p:cNvPr id="58" name="任意多边形: 形状 57"/>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7" name="文本框 6"/>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pc="300" dirty="0">
                <a:solidFill>
                  <a:srgbClr val="C00000"/>
                </a:solidFill>
              </a:rPr>
              <a:t>1.</a:t>
            </a:r>
            <a:r>
              <a:rPr lang="zh-CN" altLang="zh-CN" spc="300" dirty="0">
                <a:solidFill>
                  <a:srgbClr val="C00000"/>
                </a:solidFill>
              </a:rPr>
              <a:t>习近平新时代中国特色社会主义思想创立和发展的时代背景</a:t>
            </a:r>
            <a:endParaRPr lang="zh-CN" altLang="zh-CN" spc="300" dirty="0">
              <a:solidFill>
                <a:srgbClr val="C00000"/>
              </a:solidFill>
            </a:endParaRPr>
          </a:p>
        </p:txBody>
      </p:sp>
      <p:cxnSp>
        <p:nvCxnSpPr>
          <p:cNvPr id="9" name="直接连接符 8"/>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0288647" y="137373"/>
            <a:ext cx="1211764" cy="334606"/>
            <a:chOff x="10267957" y="861396"/>
            <a:chExt cx="1211764" cy="334606"/>
          </a:xfrm>
        </p:grpSpPr>
        <p:sp>
          <p:nvSpPr>
            <p:cNvPr id="17" name="任意多边形: 形状 16"/>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8" name="任意多边形: 形状 17"/>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9" name="任意多边形: 形状 18"/>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0" name="任意多边形: 形状 19"/>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sp>
        <p:nvSpPr>
          <p:cNvPr id="199" name="竖卷形 16"/>
          <p:cNvSpPr/>
          <p:nvPr/>
        </p:nvSpPr>
        <p:spPr>
          <a:xfrm rot="10800000" flipH="1">
            <a:off x="1250171" y="2362283"/>
            <a:ext cx="3740619" cy="3439373"/>
          </a:xfrm>
          <a:prstGeom prst="verticalScroll">
            <a:avLst>
              <a:gd name="adj" fmla="val 6824"/>
            </a:avLst>
          </a:prstGeom>
          <a:ln>
            <a:solidFill>
              <a:schemeClr val="accent1"/>
            </a:solidFill>
          </a:ln>
          <a:effectLst>
            <a:outerShdw blurRad="50800" dist="38100" dir="2700000" algn="tl" rotWithShape="0">
              <a:schemeClr val="accent1">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5" name="文本框 14"/>
          <p:cNvSpPr txBox="1"/>
          <p:nvPr/>
        </p:nvSpPr>
        <p:spPr>
          <a:xfrm>
            <a:off x="1796536" y="2796250"/>
            <a:ext cx="2705113" cy="2194914"/>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400" b="1" spc="300">
                <a:gradFill>
                  <a:gsLst>
                    <a:gs pos="0">
                      <a:srgbClr val="A21110">
                        <a:lumMod val="60000"/>
                        <a:lumOff val="40000"/>
                      </a:srgbClr>
                    </a:gs>
                    <a:gs pos="100000">
                      <a:srgbClr val="A21110"/>
                    </a:gs>
                  </a:gsLst>
                  <a:lin ang="5400000" scaled="1"/>
                </a:gradFill>
                <a:latin typeface="+mn-ea"/>
              </a:defRPr>
            </a:lvl1pPr>
          </a:lstStyle>
          <a:p>
            <a:pPr algn="ctr">
              <a:lnSpc>
                <a:spcPct val="150000"/>
              </a:lnSpc>
            </a:pPr>
            <a:r>
              <a:rPr lang="zh-CN" altLang="en-US" dirty="0">
                <a:solidFill>
                  <a:schemeClr val="tx1">
                    <a:lumMod val="95000"/>
                    <a:lumOff val="5000"/>
                  </a:schemeClr>
                </a:solidFill>
                <a:latin typeface="楷体" panose="02010609060101010101" pitchFamily="49" charset="-122"/>
                <a:ea typeface="楷体" panose="02010609060101010101" pitchFamily="49" charset="-122"/>
                <a:sym typeface="+mn-ea"/>
              </a:rPr>
              <a:t>百年未有之</a:t>
            </a:r>
            <a:endParaRPr lang="en-US" altLang="zh-CN" dirty="0">
              <a:solidFill>
                <a:schemeClr val="tx1">
                  <a:lumMod val="95000"/>
                  <a:lumOff val="5000"/>
                </a:schemeClr>
              </a:solidFill>
              <a:latin typeface="楷体" panose="02010609060101010101" pitchFamily="49" charset="-122"/>
              <a:ea typeface="楷体" panose="02010609060101010101" pitchFamily="49" charset="-122"/>
              <a:sym typeface="+mn-ea"/>
            </a:endParaRPr>
          </a:p>
          <a:p>
            <a:pPr algn="ctr">
              <a:lnSpc>
                <a:spcPct val="150000"/>
              </a:lnSpc>
            </a:pPr>
            <a:r>
              <a:rPr lang="zh-CN" altLang="en-US" dirty="0">
                <a:solidFill>
                  <a:schemeClr val="accent1"/>
                </a:solidFill>
                <a:latin typeface="楷体" panose="02010609060101010101" pitchFamily="49" charset="-122"/>
                <a:ea typeface="楷体" panose="02010609060101010101" pitchFamily="49" charset="-122"/>
                <a:sym typeface="+mn-ea"/>
              </a:rPr>
              <a:t>大变局加速演进</a:t>
            </a:r>
            <a:endParaRPr lang="en-US" altLang="zh-CN" dirty="0">
              <a:solidFill>
                <a:schemeClr val="tx1"/>
              </a:solidFill>
              <a:latin typeface="楷体" panose="02010609060101010101" pitchFamily="49" charset="-122"/>
              <a:ea typeface="楷体" panose="02010609060101010101" pitchFamily="49" charset="-122"/>
              <a:sym typeface="+mn-ea"/>
            </a:endParaRPr>
          </a:p>
          <a:p>
            <a:pPr algn="ctr">
              <a:lnSpc>
                <a:spcPct val="150000"/>
              </a:lnSpc>
            </a:pPr>
            <a:r>
              <a:rPr lang="zh-CN" altLang="en-US" dirty="0">
                <a:solidFill>
                  <a:schemeClr val="tx1">
                    <a:lumMod val="95000"/>
                    <a:lumOff val="5000"/>
                  </a:schemeClr>
                </a:solidFill>
                <a:latin typeface="楷体" panose="02010609060101010101" pitchFamily="49" charset="-122"/>
                <a:ea typeface="楷体" panose="02010609060101010101" pitchFamily="49" charset="-122"/>
                <a:sym typeface="+mn-ea"/>
              </a:rPr>
              <a:t>世界进入</a:t>
            </a:r>
            <a:endParaRPr lang="en-US" altLang="zh-CN" dirty="0">
              <a:solidFill>
                <a:schemeClr val="tx1">
                  <a:lumMod val="95000"/>
                  <a:lumOff val="5000"/>
                </a:schemeClr>
              </a:solidFill>
              <a:latin typeface="楷体" panose="02010609060101010101" pitchFamily="49" charset="-122"/>
              <a:ea typeface="楷体" panose="02010609060101010101" pitchFamily="49" charset="-122"/>
              <a:sym typeface="+mn-ea"/>
            </a:endParaRPr>
          </a:p>
          <a:p>
            <a:pPr algn="ctr">
              <a:lnSpc>
                <a:spcPct val="150000"/>
              </a:lnSpc>
            </a:pPr>
            <a:r>
              <a:rPr lang="zh-CN" altLang="en-US" dirty="0">
                <a:solidFill>
                  <a:schemeClr val="accent1"/>
                </a:solidFill>
                <a:latin typeface="楷体" panose="02010609060101010101" pitchFamily="49" charset="-122"/>
                <a:ea typeface="楷体" panose="02010609060101010101" pitchFamily="49" charset="-122"/>
                <a:sym typeface="+mn-ea"/>
              </a:rPr>
              <a:t>新的动荡变革期</a:t>
            </a:r>
            <a:endParaRPr lang="zh-CN" altLang="en-US" dirty="0">
              <a:solidFill>
                <a:schemeClr val="accent1"/>
              </a:solidFill>
              <a:latin typeface="楷体" panose="02010609060101010101" pitchFamily="49" charset="-122"/>
              <a:ea typeface="楷体" panose="02010609060101010101" pitchFamily="49" charset="-122"/>
            </a:endParaRPr>
          </a:p>
        </p:txBody>
      </p:sp>
      <p:sp>
        <p:nvSpPr>
          <p:cNvPr id="4" name="小标题05"/>
          <p:cNvSpPr txBox="1"/>
          <p:nvPr/>
        </p:nvSpPr>
        <p:spPr>
          <a:xfrm>
            <a:off x="6517153" y="2735760"/>
            <a:ext cx="763182" cy="2714644"/>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4400" b="1" dirty="0">
                <a:latin typeface="+mn-ea"/>
                <a:ea typeface="+mn-ea"/>
                <a:sym typeface="Arial" panose="020B0604020202020204"/>
              </a:rPr>
              <a:t>中国方案</a:t>
            </a:r>
            <a:endParaRPr lang="zh-CN" altLang="en-US" sz="4400" b="1" dirty="0">
              <a:latin typeface="+mn-ea"/>
              <a:ea typeface="+mn-ea"/>
              <a:sym typeface="Arial" panose="020B0604020202020204"/>
            </a:endParaRPr>
          </a:p>
        </p:txBody>
      </p:sp>
      <p:grpSp>
        <p:nvGrpSpPr>
          <p:cNvPr id="5" name="组合 4"/>
          <p:cNvGrpSpPr/>
          <p:nvPr/>
        </p:nvGrpSpPr>
        <p:grpSpPr>
          <a:xfrm>
            <a:off x="7533061" y="2613708"/>
            <a:ext cx="3036248" cy="835674"/>
            <a:chOff x="7634789" y="2896844"/>
            <a:chExt cx="3036248" cy="835674"/>
          </a:xfrm>
        </p:grpSpPr>
        <p:sp>
          <p:nvSpPr>
            <p:cNvPr id="21" name="矩形: 圆角 20"/>
            <p:cNvSpPr/>
            <p:nvPr/>
          </p:nvSpPr>
          <p:spPr>
            <a:xfrm>
              <a:off x="7634789" y="2906404"/>
              <a:ext cx="3036248" cy="826114"/>
            </a:xfrm>
            <a:prstGeom prst="roundRect">
              <a:avLst/>
            </a:prstGeom>
            <a:solidFill>
              <a:schemeClr val="accent6">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正文05"/>
            <p:cNvSpPr/>
            <p:nvPr/>
          </p:nvSpPr>
          <p:spPr>
            <a:xfrm>
              <a:off x="8912664" y="2999609"/>
              <a:ext cx="1758371" cy="5597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b="1" dirty="0">
                  <a:solidFill>
                    <a:schemeClr val="accent1"/>
                  </a:solidFill>
                  <a:latin typeface="楷体" panose="02010609060101010101" pitchFamily="49" charset="-122"/>
                  <a:ea typeface="楷体" panose="02010609060101010101" pitchFamily="49" charset="-122"/>
                  <a:sym typeface="+mn-ea"/>
                </a:rPr>
                <a:t>发展</a:t>
              </a:r>
              <a:r>
                <a:rPr lang="zh-CN" altLang="en-US" sz="2400" b="1" dirty="0">
                  <a:latin typeface="楷体" panose="02010609060101010101" pitchFamily="49" charset="-122"/>
                  <a:ea typeface="楷体" panose="02010609060101010101" pitchFamily="49" charset="-122"/>
                  <a:sym typeface="+mn-ea"/>
                </a:rPr>
                <a:t>倡议</a:t>
              </a:r>
              <a:endParaRPr lang="zh-CN" altLang="en-US" sz="2400" b="1" dirty="0">
                <a:latin typeface="楷体" panose="02010609060101010101" pitchFamily="49" charset="-122"/>
                <a:ea typeface="楷体" panose="02010609060101010101" pitchFamily="49" charset="-122"/>
              </a:endParaRPr>
            </a:p>
          </p:txBody>
        </p:sp>
        <p:sp>
          <p:nvSpPr>
            <p:cNvPr id="13" name="正文05"/>
            <p:cNvSpPr/>
            <p:nvPr/>
          </p:nvSpPr>
          <p:spPr>
            <a:xfrm>
              <a:off x="8086589" y="2896844"/>
              <a:ext cx="1169802" cy="74315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3200" b="1" dirty="0">
                  <a:latin typeface="楷体" panose="02010609060101010101" pitchFamily="49" charset="-122"/>
                  <a:ea typeface="楷体" panose="02010609060101010101" pitchFamily="49" charset="-122"/>
                  <a:sym typeface="+mn-ea"/>
                </a:rPr>
                <a:t>全球</a:t>
              </a:r>
              <a:endParaRPr lang="zh-CN" altLang="en-US" sz="3200" b="1" dirty="0">
                <a:latin typeface="楷体" panose="02010609060101010101" pitchFamily="49" charset="-122"/>
                <a:ea typeface="楷体" panose="02010609060101010101" pitchFamily="49" charset="-122"/>
              </a:endParaRPr>
            </a:p>
          </p:txBody>
        </p:sp>
      </p:grpSp>
      <p:grpSp>
        <p:nvGrpSpPr>
          <p:cNvPr id="23" name="组合 22"/>
          <p:cNvGrpSpPr/>
          <p:nvPr/>
        </p:nvGrpSpPr>
        <p:grpSpPr>
          <a:xfrm>
            <a:off x="7506235" y="3584460"/>
            <a:ext cx="3063074" cy="865433"/>
            <a:chOff x="7607963" y="3867596"/>
            <a:chExt cx="3063074" cy="865433"/>
          </a:xfrm>
        </p:grpSpPr>
        <p:sp>
          <p:nvSpPr>
            <p:cNvPr id="32" name="矩形: 圆角 31"/>
            <p:cNvSpPr/>
            <p:nvPr/>
          </p:nvSpPr>
          <p:spPr>
            <a:xfrm>
              <a:off x="7607963" y="3906915"/>
              <a:ext cx="3063074" cy="826114"/>
            </a:xfrm>
            <a:prstGeom prst="roundRect">
              <a:avLst/>
            </a:prstGeom>
            <a:solidFill>
              <a:schemeClr val="accent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正文05"/>
            <p:cNvSpPr/>
            <p:nvPr/>
          </p:nvSpPr>
          <p:spPr>
            <a:xfrm>
              <a:off x="8912664" y="3994293"/>
              <a:ext cx="1758371" cy="5597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b="1" dirty="0">
                  <a:solidFill>
                    <a:schemeClr val="accent1"/>
                  </a:solidFill>
                  <a:latin typeface="楷体" panose="02010609060101010101" pitchFamily="49" charset="-122"/>
                  <a:ea typeface="楷体" panose="02010609060101010101" pitchFamily="49" charset="-122"/>
                  <a:sym typeface="+mn-ea"/>
                </a:rPr>
                <a:t>安全</a:t>
              </a:r>
              <a:r>
                <a:rPr lang="zh-CN" altLang="en-US" sz="2400" b="1" dirty="0">
                  <a:latin typeface="楷体" panose="02010609060101010101" pitchFamily="49" charset="-122"/>
                  <a:ea typeface="楷体" panose="02010609060101010101" pitchFamily="49" charset="-122"/>
                  <a:sym typeface="+mn-ea"/>
                </a:rPr>
                <a:t>倡议</a:t>
              </a:r>
              <a:endParaRPr lang="zh-CN" altLang="en-US" sz="2400" b="1" dirty="0">
                <a:latin typeface="楷体" panose="02010609060101010101" pitchFamily="49" charset="-122"/>
                <a:ea typeface="楷体" panose="02010609060101010101" pitchFamily="49" charset="-122"/>
              </a:endParaRPr>
            </a:p>
          </p:txBody>
        </p:sp>
        <p:sp>
          <p:nvSpPr>
            <p:cNvPr id="30" name="正文05"/>
            <p:cNvSpPr/>
            <p:nvPr/>
          </p:nvSpPr>
          <p:spPr>
            <a:xfrm>
              <a:off x="8081466" y="3867596"/>
              <a:ext cx="1169802" cy="74315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3200" b="1" dirty="0">
                  <a:latin typeface="楷体" panose="02010609060101010101" pitchFamily="49" charset="-122"/>
                  <a:ea typeface="楷体" panose="02010609060101010101" pitchFamily="49" charset="-122"/>
                  <a:sym typeface="+mn-ea"/>
                </a:rPr>
                <a:t>全球</a:t>
              </a:r>
              <a:endParaRPr lang="zh-CN" altLang="en-US" sz="3200" b="1" dirty="0">
                <a:latin typeface="楷体" panose="02010609060101010101" pitchFamily="49" charset="-122"/>
                <a:ea typeface="楷体" panose="02010609060101010101" pitchFamily="49" charset="-122"/>
              </a:endParaRPr>
            </a:p>
          </p:txBody>
        </p:sp>
      </p:grpSp>
      <p:grpSp>
        <p:nvGrpSpPr>
          <p:cNvPr id="36" name="组合 35"/>
          <p:cNvGrpSpPr/>
          <p:nvPr/>
        </p:nvGrpSpPr>
        <p:grpSpPr>
          <a:xfrm>
            <a:off x="7506235" y="4598076"/>
            <a:ext cx="3076259" cy="852328"/>
            <a:chOff x="7607963" y="4881212"/>
            <a:chExt cx="3076259" cy="852328"/>
          </a:xfrm>
        </p:grpSpPr>
        <p:sp>
          <p:nvSpPr>
            <p:cNvPr id="42" name="矩形: 圆角 41"/>
            <p:cNvSpPr/>
            <p:nvPr/>
          </p:nvSpPr>
          <p:spPr>
            <a:xfrm>
              <a:off x="7607963" y="4907426"/>
              <a:ext cx="3063074" cy="826114"/>
            </a:xfrm>
            <a:prstGeom prst="round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正文05"/>
            <p:cNvSpPr/>
            <p:nvPr/>
          </p:nvSpPr>
          <p:spPr>
            <a:xfrm>
              <a:off x="8925851" y="4972903"/>
              <a:ext cx="1758371" cy="5597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b="1" dirty="0">
                  <a:solidFill>
                    <a:schemeClr val="accent1"/>
                  </a:solidFill>
                  <a:latin typeface="楷体" panose="02010609060101010101" pitchFamily="49" charset="-122"/>
                  <a:ea typeface="楷体" panose="02010609060101010101" pitchFamily="49" charset="-122"/>
                  <a:sym typeface="+mn-ea"/>
                </a:rPr>
                <a:t>文明</a:t>
              </a:r>
              <a:r>
                <a:rPr lang="zh-CN" altLang="en-US" sz="2400" b="1" dirty="0">
                  <a:latin typeface="楷体" panose="02010609060101010101" pitchFamily="49" charset="-122"/>
                  <a:ea typeface="楷体" panose="02010609060101010101" pitchFamily="49" charset="-122"/>
                  <a:sym typeface="+mn-ea"/>
                </a:rPr>
                <a:t>倡议</a:t>
              </a:r>
              <a:endParaRPr lang="zh-CN" altLang="en-US" sz="2400" b="1" dirty="0">
                <a:latin typeface="楷体" panose="02010609060101010101" pitchFamily="49" charset="-122"/>
                <a:ea typeface="楷体" panose="02010609060101010101" pitchFamily="49" charset="-122"/>
              </a:endParaRPr>
            </a:p>
          </p:txBody>
        </p:sp>
        <p:sp>
          <p:nvSpPr>
            <p:cNvPr id="40" name="正文05"/>
            <p:cNvSpPr/>
            <p:nvPr/>
          </p:nvSpPr>
          <p:spPr>
            <a:xfrm>
              <a:off x="8081466" y="4881212"/>
              <a:ext cx="1169802" cy="74315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3200" b="1" dirty="0">
                  <a:latin typeface="楷体" panose="02010609060101010101" pitchFamily="49" charset="-122"/>
                  <a:ea typeface="楷体" panose="02010609060101010101" pitchFamily="49" charset="-122"/>
                  <a:sym typeface="+mn-ea"/>
                </a:rPr>
                <a:t>全球</a:t>
              </a:r>
              <a:endParaRPr lang="zh-CN" altLang="en-US" sz="3200" b="1" dirty="0">
                <a:latin typeface="楷体" panose="02010609060101010101" pitchFamily="49" charset="-122"/>
                <a:ea typeface="楷体" panose="02010609060101010101" pitchFamily="49" charset="-122"/>
              </a:endParaRPr>
            </a:p>
          </p:txBody>
        </p:sp>
      </p:grpSp>
      <p:sp>
        <p:nvSpPr>
          <p:cNvPr id="2" name="文本框 1"/>
          <p:cNvSpPr txBox="1"/>
          <p:nvPr/>
        </p:nvSpPr>
        <p:spPr>
          <a:xfrm>
            <a:off x="7506335" y="5488940"/>
            <a:ext cx="3075940" cy="772160"/>
          </a:xfrm>
          <a:prstGeom prst="rect">
            <a:avLst/>
          </a:prstGeom>
        </p:spPr>
        <p:txBody>
          <a:bodyPr>
            <a:noAutofit/>
            <a:extLst>
              <a:ext uri="{4A0BC546-FE56-4ADE-93B0-CB8AF2F6F144}">
                <wpsdc:textFrameExt xmlns:wpsdc="http://www.wps.cn/officeDocument/2022/drawingmlCustomData" type="text"/>
              </a:ext>
            </a:extLst>
          </a:bodyPr>
          <a:p>
            <a:pPr algn="ctr"/>
            <a:r>
              <a:rPr lang="en-US" altLang="zh-CN" sz="3600">
                <a:latin typeface="Arial" panose="020B0604020202020204" pitchFamily="34" charset="0"/>
                <a:ea typeface="微软雅黑" panose="020B0503020204020204" charset="-122"/>
              </a:rPr>
              <a:t>......</a:t>
            </a:r>
            <a:endParaRPr lang="en-US" altLang="zh-CN" sz="3600">
              <a:latin typeface="Arial" panose="020B0604020202020204" pitchFamily="34" charset="0"/>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99"/>
                                        </p:tgtEl>
                                        <p:attrNameLst>
                                          <p:attrName>style.visibility</p:attrName>
                                        </p:attrNameLst>
                                      </p:cBhvr>
                                      <p:to>
                                        <p:strVal val="visible"/>
                                      </p:to>
                                    </p:set>
                                    <p:animEffect transition="in" filter="wipe(down)">
                                      <p:cBhvr>
                                        <p:cTn id="11" dur="1000"/>
                                        <p:tgtEl>
                                          <p:spTgt spid="199"/>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000"/>
                                        <p:tgtEl>
                                          <p:spTgt spid="15"/>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00"/>
                                        <p:tgtEl>
                                          <p:spTgt spid="5"/>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200"/>
                                        <p:tgtEl>
                                          <p:spTgt spid="23"/>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300"/>
                                        <p:tgtEl>
                                          <p:spTgt spid="36"/>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9" grpId="0" animBg="1"/>
      <p:bldP spid="15" grpId="0"/>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2144730" y="2721930"/>
            <a:ext cx="7870089" cy="4136070"/>
            <a:chOff x="2144730" y="2721930"/>
            <a:chExt cx="7870089" cy="4136070"/>
          </a:xfrm>
        </p:grpSpPr>
        <p:sp>
          <p:nvSpPr>
            <p:cNvPr id="34" name="任意多边形: 形状 33"/>
            <p:cNvSpPr/>
            <p:nvPr/>
          </p:nvSpPr>
          <p:spPr>
            <a:xfrm>
              <a:off x="2144730" y="2721930"/>
              <a:ext cx="7870089" cy="4136070"/>
            </a:xfrm>
            <a:custGeom>
              <a:avLst/>
              <a:gdLst>
                <a:gd name="connsiteX0" fmla="*/ 3935045 w 7870089"/>
                <a:gd name="connsiteY0" fmla="*/ 0 h 4136070"/>
                <a:gd name="connsiteX1" fmla="*/ 7870089 w 7870089"/>
                <a:gd name="connsiteY1" fmla="*/ 3935045 h 4136070"/>
                <a:gd name="connsiteX2" fmla="*/ 7859938 w 7870089"/>
                <a:gd name="connsiteY2" fmla="*/ 4136070 h 4136070"/>
                <a:gd name="connsiteX3" fmla="*/ 10151 w 7870089"/>
                <a:gd name="connsiteY3" fmla="*/ 4136070 h 4136070"/>
                <a:gd name="connsiteX4" fmla="*/ 0 w 7870089"/>
                <a:gd name="connsiteY4" fmla="*/ 3935045 h 4136070"/>
                <a:gd name="connsiteX5" fmla="*/ 3935045 w 7870089"/>
                <a:gd name="connsiteY5" fmla="*/ 0 h 413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0089" h="4136070">
                  <a:moveTo>
                    <a:pt x="3935045" y="0"/>
                  </a:moveTo>
                  <a:cubicBezTo>
                    <a:pt x="6108309" y="0"/>
                    <a:pt x="7870089" y="1761780"/>
                    <a:pt x="7870089" y="3935045"/>
                  </a:cubicBezTo>
                  <a:lnTo>
                    <a:pt x="7859938" y="4136070"/>
                  </a:lnTo>
                  <a:lnTo>
                    <a:pt x="10151" y="4136070"/>
                  </a:lnTo>
                  <a:lnTo>
                    <a:pt x="0" y="3935045"/>
                  </a:lnTo>
                  <a:cubicBezTo>
                    <a:pt x="0" y="1761780"/>
                    <a:pt x="1761780" y="0"/>
                    <a:pt x="3935045" y="0"/>
                  </a:cubicBezTo>
                  <a:close/>
                </a:path>
              </a:pathLst>
            </a:custGeom>
            <a:solidFill>
              <a:schemeClr val="accent6">
                <a:lumMod val="20000"/>
                <a:lumOff val="80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形状 34"/>
            <p:cNvSpPr/>
            <p:nvPr/>
          </p:nvSpPr>
          <p:spPr>
            <a:xfrm>
              <a:off x="2408477" y="2976800"/>
              <a:ext cx="7385123" cy="3815197"/>
            </a:xfrm>
            <a:custGeom>
              <a:avLst/>
              <a:gdLst>
                <a:gd name="connsiteX0" fmla="*/ 3935045 w 7870089"/>
                <a:gd name="connsiteY0" fmla="*/ 0 h 4136070"/>
                <a:gd name="connsiteX1" fmla="*/ 7870089 w 7870089"/>
                <a:gd name="connsiteY1" fmla="*/ 3935045 h 4136070"/>
                <a:gd name="connsiteX2" fmla="*/ 7859938 w 7870089"/>
                <a:gd name="connsiteY2" fmla="*/ 4136070 h 4136070"/>
                <a:gd name="connsiteX3" fmla="*/ 10151 w 7870089"/>
                <a:gd name="connsiteY3" fmla="*/ 4136070 h 4136070"/>
                <a:gd name="connsiteX4" fmla="*/ 0 w 7870089"/>
                <a:gd name="connsiteY4" fmla="*/ 3935045 h 4136070"/>
                <a:gd name="connsiteX5" fmla="*/ 3935045 w 7870089"/>
                <a:gd name="connsiteY5" fmla="*/ 0 h 413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0089" h="4136070">
                  <a:moveTo>
                    <a:pt x="3935045" y="0"/>
                  </a:moveTo>
                  <a:cubicBezTo>
                    <a:pt x="6108309" y="0"/>
                    <a:pt x="7870089" y="1761780"/>
                    <a:pt x="7870089" y="3935045"/>
                  </a:cubicBezTo>
                  <a:lnTo>
                    <a:pt x="7859938" y="4136070"/>
                  </a:lnTo>
                  <a:lnTo>
                    <a:pt x="10151" y="4136070"/>
                  </a:lnTo>
                  <a:lnTo>
                    <a:pt x="0" y="3935045"/>
                  </a:lnTo>
                  <a:cubicBezTo>
                    <a:pt x="0" y="1761780"/>
                    <a:pt x="1761780" y="0"/>
                    <a:pt x="3935045" y="0"/>
                  </a:cubicBezTo>
                  <a:close/>
                </a:path>
              </a:pathLst>
            </a:custGeom>
            <a:noFill/>
            <a:ln w="69850">
              <a:solidFill>
                <a:schemeClr val="accent6">
                  <a:lumMod val="40000"/>
                  <a:lumOff val="60000"/>
                  <a:alpha val="32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文本框 2"/>
          <p:cNvSpPr txBox="1"/>
          <p:nvPr/>
        </p:nvSpPr>
        <p:spPr>
          <a:xfrm>
            <a:off x="1000125" y="1570355"/>
            <a:ext cx="3855085" cy="1247140"/>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p:txBody>
      </p:sp>
      <p:sp>
        <p:nvSpPr>
          <p:cNvPr id="4" name="文本框 3"/>
          <p:cNvSpPr txBox="1"/>
          <p:nvPr/>
        </p:nvSpPr>
        <p:spPr>
          <a:xfrm>
            <a:off x="1960245" y="3245485"/>
            <a:ext cx="2383155" cy="922020"/>
          </a:xfrm>
          <a:prstGeom prst="rect">
            <a:avLst/>
          </a:prstGeom>
        </p:spPr>
        <p:txBody>
          <a:bodyPr wrap="square">
            <a:spAutoFit/>
            <a:extLst>
              <a:ext uri="{4A0BC546-FE56-4ADE-93B0-CB8AF2F6F144}">
                <wpsdc:textFrameExt xmlns:wpsdc="http://www.wps.cn/officeDocument/2022/drawingmlCustomData" type="text"/>
              </a:ext>
            </a:extLst>
          </a:bodyPr>
          <a:lstStyle/>
          <a:p>
            <a:pPr algn="ctr"/>
            <a:endParaRPr lang="zh-CN" altLang="en-US" sz="1800">
              <a:latin typeface="Arial" panose="020B0604020202020204" pitchFamily="34" charset="0"/>
              <a:ea typeface="微软雅黑" panose="020B0503020204020204" charset="-122"/>
            </a:endParaRPr>
          </a:p>
          <a:p>
            <a:pPr algn="ctr"/>
            <a:endParaRPr lang="zh-CN" altLang="en-US" sz="1800">
              <a:latin typeface="Arial" panose="020B0604020202020204" pitchFamily="34" charset="0"/>
              <a:ea typeface="微软雅黑" panose="020B0503020204020204" charset="-122"/>
            </a:endParaRPr>
          </a:p>
          <a:p>
            <a:pPr algn="ctr"/>
            <a:endParaRPr lang="zh-CN" altLang="en-US" sz="1800">
              <a:latin typeface="Arial" panose="020B0604020202020204" pitchFamily="34" charset="0"/>
              <a:ea typeface="微软雅黑" panose="020B0503020204020204" charset="-122"/>
            </a:endParaRPr>
          </a:p>
        </p:txBody>
      </p:sp>
      <p:sp>
        <p:nvSpPr>
          <p:cNvPr id="8" name="文本框 7"/>
          <p:cNvSpPr txBox="1"/>
          <p:nvPr/>
        </p:nvSpPr>
        <p:spPr>
          <a:xfrm>
            <a:off x="6303645" y="1771650"/>
            <a:ext cx="4714240" cy="1078230"/>
          </a:xfrm>
          <a:prstGeom prst="rect">
            <a:avLst/>
          </a:prstGeom>
        </p:spPr>
        <p:txBody>
          <a:bodyPr wrap="square">
            <a:noAutofit/>
            <a:extLst>
              <a:ext uri="{4A0BC546-FE56-4ADE-93B0-CB8AF2F6F144}">
                <wpsdc:textFrameExt xmlns:wpsdc="http://www.wps.cn/officeDocument/2022/drawingmlCustomData" type="text"/>
              </a:ext>
            </a:extLst>
          </a:bodyPr>
          <a:lstStyle/>
          <a:p>
            <a:endParaRPr lang="zh-CN" altLang="en-US"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r>
              <a:rPr lang="en-US" altLang="zh-CN" sz="1800">
                <a:latin typeface="Arial" panose="020B0604020202020204" pitchFamily="34" charset="0"/>
                <a:ea typeface="微软雅黑" panose="020B0503020204020204" charset="-122"/>
              </a:rPr>
              <a:t>  </a:t>
            </a:r>
            <a:endParaRPr lang="en-US" altLang="zh-CN" sz="1800">
              <a:latin typeface="Arial" panose="020B0604020202020204" pitchFamily="34" charset="0"/>
              <a:ea typeface="微软雅黑" panose="020B0503020204020204" charset="-122"/>
            </a:endParaRPr>
          </a:p>
        </p:txBody>
      </p:sp>
      <p:sp>
        <p:nvSpPr>
          <p:cNvPr id="16" name="文本框 15"/>
          <p:cNvSpPr txBox="1"/>
          <p:nvPr/>
        </p:nvSpPr>
        <p:spPr>
          <a:xfrm>
            <a:off x="679859" y="833921"/>
            <a:ext cx="10839041" cy="1471295"/>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latin typeface="楷体" panose="02010609060101010101" pitchFamily="49" charset="-122"/>
                <a:ea typeface="楷体" panose="02010609060101010101" pitchFamily="49" charset="-122"/>
              </a:rPr>
              <a:t>在中华民族从站起来、富起来到强起来的</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伟大飞跃中创立并不断丰富发展</a:t>
            </a:r>
            <a:endParaRPr lang="zh-CN" altLang="en-US" sz="2400" b="1" dirty="0">
              <a:latin typeface="楷体" panose="02010609060101010101" pitchFamily="49" charset="-122"/>
              <a:ea typeface="楷体" panose="02010609060101010101" pitchFamily="49" charset="-122"/>
            </a:endParaRPr>
          </a:p>
        </p:txBody>
      </p:sp>
      <p:grpSp>
        <p:nvGrpSpPr>
          <p:cNvPr id="53" name="组合 52"/>
          <p:cNvGrpSpPr/>
          <p:nvPr/>
        </p:nvGrpSpPr>
        <p:grpSpPr>
          <a:xfrm>
            <a:off x="3358935" y="1995463"/>
            <a:ext cx="5223831" cy="5106288"/>
            <a:chOff x="3609054" y="2127567"/>
            <a:chExt cx="4915835" cy="4805222"/>
          </a:xfrm>
        </p:grpSpPr>
        <p:sp>
          <p:nvSpPr>
            <p:cNvPr id="63" name="箭头: 下 1"/>
            <p:cNvSpPr/>
            <p:nvPr/>
          </p:nvSpPr>
          <p:spPr>
            <a:xfrm rot="10800000">
              <a:off x="4308961" y="2127567"/>
              <a:ext cx="3516021" cy="4738696"/>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chemeClr val="accent1">
                    <a:alpha val="0"/>
                  </a:schemeClr>
                </a:gs>
                <a:gs pos="60000">
                  <a:schemeClr val="accent1"/>
                </a:gs>
              </a:gsLst>
              <a:lin ang="5400000" scaled="1"/>
            </a:gradFill>
            <a:ln>
              <a:gradFill>
                <a:gsLst>
                  <a:gs pos="0">
                    <a:schemeClr val="accent1">
                      <a:alpha val="0"/>
                    </a:schemeClr>
                  </a:gs>
                  <a:gs pos="47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箭头: 下 1"/>
            <p:cNvSpPr/>
            <p:nvPr/>
          </p:nvSpPr>
          <p:spPr>
            <a:xfrm rot="10800000">
              <a:off x="3609054" y="5292431"/>
              <a:ext cx="1239541" cy="157383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chemeClr val="accent1">
                    <a:alpha val="0"/>
                  </a:schemeClr>
                </a:gs>
                <a:gs pos="74000">
                  <a:srgbClr val="C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箭头: 下 1"/>
            <p:cNvSpPr/>
            <p:nvPr/>
          </p:nvSpPr>
          <p:spPr>
            <a:xfrm rot="10800000">
              <a:off x="4422617" y="4092864"/>
              <a:ext cx="1412453" cy="2773398"/>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chemeClr val="accent1">
                    <a:alpha val="0"/>
                  </a:schemeClr>
                </a:gs>
                <a:gs pos="74000">
                  <a:schemeClr val="accent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箭头: 下 1"/>
            <p:cNvSpPr/>
            <p:nvPr/>
          </p:nvSpPr>
          <p:spPr>
            <a:xfrm rot="10800000">
              <a:off x="7269767" y="5803109"/>
              <a:ext cx="541448" cy="1063152"/>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chemeClr val="accent1">
                    <a:alpha val="0"/>
                  </a:schemeClr>
                </a:gs>
                <a:gs pos="74000">
                  <a:schemeClr val="accent1">
                    <a:alpha val="4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箭头: 下 1"/>
            <p:cNvSpPr/>
            <p:nvPr/>
          </p:nvSpPr>
          <p:spPr>
            <a:xfrm rot="10800000">
              <a:off x="6169475" y="4550485"/>
              <a:ext cx="1321102" cy="2307514"/>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chemeClr val="accent1">
                    <a:alpha val="0"/>
                  </a:schemeClr>
                </a:gs>
                <a:gs pos="74000">
                  <a:schemeClr val="accent1">
                    <a:lumMod val="75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箭头: 下 1"/>
            <p:cNvSpPr/>
            <p:nvPr/>
          </p:nvSpPr>
          <p:spPr>
            <a:xfrm rot="10800000">
              <a:off x="5527092" y="5408552"/>
              <a:ext cx="829840" cy="1449447"/>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chemeClr val="accent1">
                    <a:alpha val="0"/>
                  </a:schemeClr>
                </a:gs>
                <a:gs pos="74000">
                  <a:schemeClr val="accent1">
                    <a:alpha val="8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下 1"/>
            <p:cNvSpPr/>
            <p:nvPr/>
          </p:nvSpPr>
          <p:spPr>
            <a:xfrm rot="10800000">
              <a:off x="7738402" y="5388494"/>
              <a:ext cx="786487" cy="1544295"/>
            </a:xfrm>
            <a:custGeom>
              <a:avLst/>
              <a:gdLst>
                <a:gd name="connsiteX0" fmla="*/ 0 w 990600"/>
                <a:gd name="connsiteY0" fmla="*/ 887179 h 1382479"/>
                <a:gd name="connsiteX1" fmla="*/ 247650 w 990600"/>
                <a:gd name="connsiteY1" fmla="*/ 887179 h 1382479"/>
                <a:gd name="connsiteX2" fmla="*/ 247650 w 990600"/>
                <a:gd name="connsiteY2" fmla="*/ 0 h 1382479"/>
                <a:gd name="connsiteX3" fmla="*/ 742950 w 990600"/>
                <a:gd name="connsiteY3" fmla="*/ 0 h 1382479"/>
                <a:gd name="connsiteX4" fmla="*/ 742950 w 990600"/>
                <a:gd name="connsiteY4" fmla="*/ 887179 h 1382479"/>
                <a:gd name="connsiteX5" fmla="*/ 990600 w 990600"/>
                <a:gd name="connsiteY5" fmla="*/ 887179 h 1382479"/>
                <a:gd name="connsiteX6" fmla="*/ 495300 w 990600"/>
                <a:gd name="connsiteY6" fmla="*/ 1382479 h 1382479"/>
                <a:gd name="connsiteX7" fmla="*/ 0 w 990600"/>
                <a:gd name="connsiteY7" fmla="*/ 887179 h 1382479"/>
                <a:gd name="connsiteX0-1" fmla="*/ 0 w 1104900"/>
                <a:gd name="connsiteY0-2" fmla="*/ 991954 h 1487254"/>
                <a:gd name="connsiteX1-3" fmla="*/ 247650 w 1104900"/>
                <a:gd name="connsiteY1-4" fmla="*/ 991954 h 1487254"/>
                <a:gd name="connsiteX2-5" fmla="*/ 247650 w 1104900"/>
                <a:gd name="connsiteY2-6" fmla="*/ 104775 h 1487254"/>
                <a:gd name="connsiteX3-7" fmla="*/ 1104900 w 1104900"/>
                <a:gd name="connsiteY3-8" fmla="*/ 0 h 1487254"/>
                <a:gd name="connsiteX4-9" fmla="*/ 742950 w 1104900"/>
                <a:gd name="connsiteY4-10" fmla="*/ 991954 h 1487254"/>
                <a:gd name="connsiteX5-11" fmla="*/ 990600 w 1104900"/>
                <a:gd name="connsiteY5-12" fmla="*/ 991954 h 1487254"/>
                <a:gd name="connsiteX6-13" fmla="*/ 495300 w 1104900"/>
                <a:gd name="connsiteY6-14" fmla="*/ 1487254 h 1487254"/>
                <a:gd name="connsiteX7-15" fmla="*/ 0 w 1104900"/>
                <a:gd name="connsiteY7-16" fmla="*/ 991954 h 1487254"/>
                <a:gd name="connsiteX0-17" fmla="*/ 50800 w 1155700"/>
                <a:gd name="connsiteY0-18" fmla="*/ 1014179 h 1509479"/>
                <a:gd name="connsiteX1-19" fmla="*/ 298450 w 1155700"/>
                <a:gd name="connsiteY1-20" fmla="*/ 1014179 h 1509479"/>
                <a:gd name="connsiteX2-21" fmla="*/ 0 w 1155700"/>
                <a:gd name="connsiteY2-22" fmla="*/ 0 h 1509479"/>
                <a:gd name="connsiteX3-23" fmla="*/ 1155700 w 1155700"/>
                <a:gd name="connsiteY3-24" fmla="*/ 22225 h 1509479"/>
                <a:gd name="connsiteX4-25" fmla="*/ 793750 w 1155700"/>
                <a:gd name="connsiteY4-26" fmla="*/ 1014179 h 1509479"/>
                <a:gd name="connsiteX5-27" fmla="*/ 1041400 w 1155700"/>
                <a:gd name="connsiteY5-28" fmla="*/ 1014179 h 1509479"/>
                <a:gd name="connsiteX6-29" fmla="*/ 546100 w 1155700"/>
                <a:gd name="connsiteY6-30" fmla="*/ 1509479 h 1509479"/>
                <a:gd name="connsiteX7-31" fmla="*/ 50800 w 1155700"/>
                <a:gd name="connsiteY7-32" fmla="*/ 1014179 h 1509479"/>
                <a:gd name="connsiteX0-33" fmla="*/ 50800 w 1155700"/>
                <a:gd name="connsiteY0-34" fmla="*/ 1014179 h 1509479"/>
                <a:gd name="connsiteX1-35" fmla="*/ 298450 w 1155700"/>
                <a:gd name="connsiteY1-36" fmla="*/ 1014179 h 1509479"/>
                <a:gd name="connsiteX2-37" fmla="*/ 0 w 1155700"/>
                <a:gd name="connsiteY2-38" fmla="*/ 0 h 1509479"/>
                <a:gd name="connsiteX3-39" fmla="*/ 1155700 w 1155700"/>
                <a:gd name="connsiteY3-40" fmla="*/ 22225 h 1509479"/>
                <a:gd name="connsiteX4-41" fmla="*/ 793750 w 1155700"/>
                <a:gd name="connsiteY4-42" fmla="*/ 1014179 h 1509479"/>
                <a:gd name="connsiteX5-43" fmla="*/ 1041400 w 1155700"/>
                <a:gd name="connsiteY5-44" fmla="*/ 1014179 h 1509479"/>
                <a:gd name="connsiteX6-45" fmla="*/ 546100 w 1155700"/>
                <a:gd name="connsiteY6-46" fmla="*/ 1509479 h 1509479"/>
                <a:gd name="connsiteX7-47" fmla="*/ 50800 w 1155700"/>
                <a:gd name="connsiteY7-48" fmla="*/ 1014179 h 1509479"/>
                <a:gd name="connsiteX0-49" fmla="*/ 50800 w 1155700"/>
                <a:gd name="connsiteY0-50" fmla="*/ 1014179 h 1509479"/>
                <a:gd name="connsiteX1-51" fmla="*/ 298450 w 1155700"/>
                <a:gd name="connsiteY1-52" fmla="*/ 1014179 h 1509479"/>
                <a:gd name="connsiteX2-53" fmla="*/ 0 w 1155700"/>
                <a:gd name="connsiteY2-54" fmla="*/ 0 h 1509479"/>
                <a:gd name="connsiteX3-55" fmla="*/ 1155700 w 1155700"/>
                <a:gd name="connsiteY3-56" fmla="*/ 22225 h 1509479"/>
                <a:gd name="connsiteX4-57" fmla="*/ 793750 w 1155700"/>
                <a:gd name="connsiteY4-58" fmla="*/ 1014179 h 1509479"/>
                <a:gd name="connsiteX5-59" fmla="*/ 1041400 w 1155700"/>
                <a:gd name="connsiteY5-60" fmla="*/ 1014179 h 1509479"/>
                <a:gd name="connsiteX6-61" fmla="*/ 546100 w 1155700"/>
                <a:gd name="connsiteY6-62" fmla="*/ 1509479 h 1509479"/>
                <a:gd name="connsiteX7-63" fmla="*/ 50800 w 1155700"/>
                <a:gd name="connsiteY7-64" fmla="*/ 1014179 h 1509479"/>
                <a:gd name="connsiteX0-65" fmla="*/ 50800 w 1155700"/>
                <a:gd name="connsiteY0-66" fmla="*/ 1014179 h 1509479"/>
                <a:gd name="connsiteX1-67" fmla="*/ 298450 w 1155700"/>
                <a:gd name="connsiteY1-68" fmla="*/ 1014179 h 1509479"/>
                <a:gd name="connsiteX2-69" fmla="*/ 0 w 1155700"/>
                <a:gd name="connsiteY2-70" fmla="*/ 0 h 1509479"/>
                <a:gd name="connsiteX3-71" fmla="*/ 1155700 w 1155700"/>
                <a:gd name="connsiteY3-72" fmla="*/ 22225 h 1509479"/>
                <a:gd name="connsiteX4-73" fmla="*/ 793750 w 1155700"/>
                <a:gd name="connsiteY4-74" fmla="*/ 1014179 h 1509479"/>
                <a:gd name="connsiteX5-75" fmla="*/ 1041400 w 1155700"/>
                <a:gd name="connsiteY5-76" fmla="*/ 1014179 h 1509479"/>
                <a:gd name="connsiteX6-77" fmla="*/ 546100 w 1155700"/>
                <a:gd name="connsiteY6-78" fmla="*/ 1509479 h 1509479"/>
                <a:gd name="connsiteX7-79" fmla="*/ 50800 w 1155700"/>
                <a:gd name="connsiteY7-80" fmla="*/ 1014179 h 1509479"/>
                <a:gd name="connsiteX0-81" fmla="*/ 50800 w 1155700"/>
                <a:gd name="connsiteY0-82" fmla="*/ 1014179 h 1509479"/>
                <a:gd name="connsiteX1-83" fmla="*/ 298450 w 1155700"/>
                <a:gd name="connsiteY1-84" fmla="*/ 1014179 h 1509479"/>
                <a:gd name="connsiteX2-85" fmla="*/ 0 w 1155700"/>
                <a:gd name="connsiteY2-86" fmla="*/ 0 h 1509479"/>
                <a:gd name="connsiteX3-87" fmla="*/ 1155700 w 1155700"/>
                <a:gd name="connsiteY3-88" fmla="*/ 22225 h 1509479"/>
                <a:gd name="connsiteX4-89" fmla="*/ 793750 w 1155700"/>
                <a:gd name="connsiteY4-90" fmla="*/ 1014179 h 1509479"/>
                <a:gd name="connsiteX5-91" fmla="*/ 1041400 w 1155700"/>
                <a:gd name="connsiteY5-92" fmla="*/ 1014179 h 1509479"/>
                <a:gd name="connsiteX6-93" fmla="*/ 546100 w 1155700"/>
                <a:gd name="connsiteY6-94" fmla="*/ 1509479 h 1509479"/>
                <a:gd name="connsiteX7-95" fmla="*/ 50800 w 1155700"/>
                <a:gd name="connsiteY7-96" fmla="*/ 1014179 h 1509479"/>
                <a:gd name="connsiteX0-97" fmla="*/ 50800 w 1155700"/>
                <a:gd name="connsiteY0-98" fmla="*/ 1014179 h 1509479"/>
                <a:gd name="connsiteX1-99" fmla="*/ 298450 w 1155700"/>
                <a:gd name="connsiteY1-100" fmla="*/ 1014179 h 1509479"/>
                <a:gd name="connsiteX2-101" fmla="*/ 0 w 1155700"/>
                <a:gd name="connsiteY2-102" fmla="*/ 0 h 1509479"/>
                <a:gd name="connsiteX3-103" fmla="*/ 1155700 w 1155700"/>
                <a:gd name="connsiteY3-104" fmla="*/ 22225 h 1509479"/>
                <a:gd name="connsiteX4-105" fmla="*/ 793750 w 1155700"/>
                <a:gd name="connsiteY4-106" fmla="*/ 1014179 h 1509479"/>
                <a:gd name="connsiteX5-107" fmla="*/ 1041400 w 1155700"/>
                <a:gd name="connsiteY5-108" fmla="*/ 1014179 h 1509479"/>
                <a:gd name="connsiteX6-109" fmla="*/ 546100 w 1155700"/>
                <a:gd name="connsiteY6-110" fmla="*/ 1509479 h 1509479"/>
                <a:gd name="connsiteX7-111" fmla="*/ 50800 w 1155700"/>
                <a:gd name="connsiteY7-112" fmla="*/ 1014179 h 1509479"/>
                <a:gd name="connsiteX0-113" fmla="*/ 47808 w 1152708"/>
                <a:gd name="connsiteY0-114" fmla="*/ 1002210 h 1497510"/>
                <a:gd name="connsiteX1-115" fmla="*/ 295458 w 1152708"/>
                <a:gd name="connsiteY1-116" fmla="*/ 1002210 h 1497510"/>
                <a:gd name="connsiteX2-117" fmla="*/ 0 w 1152708"/>
                <a:gd name="connsiteY2-118" fmla="*/ 0 h 1497510"/>
                <a:gd name="connsiteX3-119" fmla="*/ 1152708 w 1152708"/>
                <a:gd name="connsiteY3-120" fmla="*/ 10256 h 1497510"/>
                <a:gd name="connsiteX4-121" fmla="*/ 790758 w 1152708"/>
                <a:gd name="connsiteY4-122" fmla="*/ 1002210 h 1497510"/>
                <a:gd name="connsiteX5-123" fmla="*/ 1038408 w 1152708"/>
                <a:gd name="connsiteY5-124" fmla="*/ 1002210 h 1497510"/>
                <a:gd name="connsiteX6-125" fmla="*/ 543108 w 1152708"/>
                <a:gd name="connsiteY6-126" fmla="*/ 1497510 h 1497510"/>
                <a:gd name="connsiteX7-127" fmla="*/ 47808 w 1152708"/>
                <a:gd name="connsiteY7-128" fmla="*/ 1002210 h 1497510"/>
                <a:gd name="connsiteX0-129" fmla="*/ 47808 w 1149716"/>
                <a:gd name="connsiteY0-130" fmla="*/ 1006915 h 1502215"/>
                <a:gd name="connsiteX1-131" fmla="*/ 295458 w 1149716"/>
                <a:gd name="connsiteY1-132" fmla="*/ 1006915 h 1502215"/>
                <a:gd name="connsiteX2-133" fmla="*/ 0 w 1149716"/>
                <a:gd name="connsiteY2-134" fmla="*/ 4705 h 1502215"/>
                <a:gd name="connsiteX3-135" fmla="*/ 1149716 w 1149716"/>
                <a:gd name="connsiteY3-136" fmla="*/ 0 h 1502215"/>
                <a:gd name="connsiteX4-137" fmla="*/ 790758 w 1149716"/>
                <a:gd name="connsiteY4-138" fmla="*/ 1006915 h 1502215"/>
                <a:gd name="connsiteX5-139" fmla="*/ 1038408 w 1149716"/>
                <a:gd name="connsiteY5-140" fmla="*/ 1006915 h 1502215"/>
                <a:gd name="connsiteX6-141" fmla="*/ 543108 w 1149716"/>
                <a:gd name="connsiteY6-142" fmla="*/ 1502215 h 1502215"/>
                <a:gd name="connsiteX7-143" fmla="*/ 47808 w 1149716"/>
                <a:gd name="connsiteY7-144" fmla="*/ 1006915 h 1502215"/>
                <a:gd name="connsiteX0-145" fmla="*/ 47808 w 1149716"/>
                <a:gd name="connsiteY0-146" fmla="*/ 1002635 h 1497935"/>
                <a:gd name="connsiteX1-147" fmla="*/ 295458 w 1149716"/>
                <a:gd name="connsiteY1-148" fmla="*/ 1002635 h 1497935"/>
                <a:gd name="connsiteX2-149" fmla="*/ 0 w 1149716"/>
                <a:gd name="connsiteY2-150" fmla="*/ 425 h 1497935"/>
                <a:gd name="connsiteX3-151" fmla="*/ 1149716 w 1149716"/>
                <a:gd name="connsiteY3-152" fmla="*/ 0 h 1497935"/>
                <a:gd name="connsiteX4-153" fmla="*/ 790758 w 1149716"/>
                <a:gd name="connsiteY4-154" fmla="*/ 1002635 h 1497935"/>
                <a:gd name="connsiteX5-155" fmla="*/ 1038408 w 1149716"/>
                <a:gd name="connsiteY5-156" fmla="*/ 1002635 h 1497935"/>
                <a:gd name="connsiteX6-157" fmla="*/ 543108 w 1149716"/>
                <a:gd name="connsiteY6-158" fmla="*/ 1497935 h 1497935"/>
                <a:gd name="connsiteX7-159" fmla="*/ 47808 w 1149716"/>
                <a:gd name="connsiteY7-160" fmla="*/ 1002635 h 1497935"/>
                <a:gd name="connsiteX0-161" fmla="*/ 83121 w 1185029"/>
                <a:gd name="connsiteY0-162" fmla="*/ 1005420 h 1500720"/>
                <a:gd name="connsiteX1-163" fmla="*/ 330771 w 1185029"/>
                <a:gd name="connsiteY1-164" fmla="*/ 1005420 h 1500720"/>
                <a:gd name="connsiteX2-165" fmla="*/ 0 w 1185029"/>
                <a:gd name="connsiteY2-166" fmla="*/ 0 h 1500720"/>
                <a:gd name="connsiteX3-167" fmla="*/ 1185029 w 1185029"/>
                <a:gd name="connsiteY3-168" fmla="*/ 2785 h 1500720"/>
                <a:gd name="connsiteX4-169" fmla="*/ 826071 w 1185029"/>
                <a:gd name="connsiteY4-170" fmla="*/ 1005420 h 1500720"/>
                <a:gd name="connsiteX5-171" fmla="*/ 1073721 w 1185029"/>
                <a:gd name="connsiteY5-172" fmla="*/ 1005420 h 1500720"/>
                <a:gd name="connsiteX6-173" fmla="*/ 578421 w 1185029"/>
                <a:gd name="connsiteY6-174" fmla="*/ 1500720 h 1500720"/>
                <a:gd name="connsiteX7-175" fmla="*/ 83121 w 1185029"/>
                <a:gd name="connsiteY7-176" fmla="*/ 1005420 h 1500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029" h="1500720">
                  <a:moveTo>
                    <a:pt x="83121" y="1005420"/>
                  </a:moveTo>
                  <a:lnTo>
                    <a:pt x="330771" y="1005420"/>
                  </a:lnTo>
                  <a:cubicBezTo>
                    <a:pt x="297963" y="632435"/>
                    <a:pt x="156633" y="290435"/>
                    <a:pt x="0" y="0"/>
                  </a:cubicBezTo>
                  <a:lnTo>
                    <a:pt x="1185029" y="2785"/>
                  </a:lnTo>
                  <a:cubicBezTo>
                    <a:pt x="991354" y="304861"/>
                    <a:pt x="867346" y="630319"/>
                    <a:pt x="826071" y="1005420"/>
                  </a:cubicBezTo>
                  <a:lnTo>
                    <a:pt x="1073721" y="1005420"/>
                  </a:lnTo>
                  <a:lnTo>
                    <a:pt x="578421" y="1500720"/>
                  </a:lnTo>
                  <a:lnTo>
                    <a:pt x="83121" y="1005420"/>
                  </a:lnTo>
                  <a:close/>
                </a:path>
              </a:pathLst>
            </a:custGeom>
            <a:gradFill>
              <a:gsLst>
                <a:gs pos="0">
                  <a:schemeClr val="accent1">
                    <a:alpha val="0"/>
                  </a:schemeClr>
                </a:gs>
                <a:gs pos="74000">
                  <a:srgbClr val="F27535">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任意多边形: 形状 66"/>
          <p:cNvSpPr/>
          <p:nvPr/>
        </p:nvSpPr>
        <p:spPr>
          <a:xfrm>
            <a:off x="0" y="6247333"/>
            <a:ext cx="12191999"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文本框 68"/>
          <p:cNvSpPr txBox="1"/>
          <p:nvPr/>
        </p:nvSpPr>
        <p:spPr>
          <a:xfrm>
            <a:off x="5189091" y="2873729"/>
            <a:ext cx="1733563" cy="2620974"/>
          </a:xfrm>
          <a:prstGeom prst="rect">
            <a:avLst/>
          </a:prstGeom>
          <a:noFill/>
        </p:spPr>
        <p:txBody>
          <a:bodyPr wrap="square" lIns="0" tIns="0" rIns="0" bIns="0" rtlCol="0">
            <a:spAutoFit/>
          </a:bodyPr>
          <a:lstStyle/>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实现</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中华民族</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伟大复兴</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进入了</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不可逆转的</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历史进程</a:t>
            </a:r>
            <a:endPar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pic>
        <p:nvPicPr>
          <p:cNvPr id="1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17" name="文本框 16"/>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pc="300" dirty="0">
                <a:solidFill>
                  <a:srgbClr val="C00000"/>
                </a:solidFill>
              </a:rPr>
              <a:t>1.</a:t>
            </a:r>
            <a:r>
              <a:rPr lang="zh-CN" altLang="zh-CN" spc="300" dirty="0">
                <a:solidFill>
                  <a:srgbClr val="C00000"/>
                </a:solidFill>
              </a:rPr>
              <a:t>习近平新时代中国特色社会主义思想创立和发展的时代背景</a:t>
            </a:r>
            <a:endParaRPr lang="zh-CN" altLang="zh-CN" spc="300" dirty="0">
              <a:solidFill>
                <a:srgbClr val="C00000"/>
              </a:solidFill>
            </a:endParaRPr>
          </a:p>
        </p:txBody>
      </p:sp>
      <p:cxnSp>
        <p:nvCxnSpPr>
          <p:cNvPr id="18" name="直接连接符 17"/>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10288647" y="137373"/>
            <a:ext cx="1211764" cy="334606"/>
            <a:chOff x="10267957" y="861396"/>
            <a:chExt cx="1211764" cy="334606"/>
          </a:xfrm>
        </p:grpSpPr>
        <p:sp>
          <p:nvSpPr>
            <p:cNvPr id="21" name="任意多边形: 形状 20"/>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2" name="任意多边形: 形状 21"/>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3" name="任意多边形: 形状 22"/>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6" name="任意多边形: 形状 25"/>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grpSp>
        <p:nvGrpSpPr>
          <p:cNvPr id="40" name="组合 39"/>
          <p:cNvGrpSpPr/>
          <p:nvPr/>
        </p:nvGrpSpPr>
        <p:grpSpPr>
          <a:xfrm>
            <a:off x="795613" y="3982125"/>
            <a:ext cx="3523053" cy="454065"/>
            <a:chOff x="795613" y="3982125"/>
            <a:chExt cx="3523053" cy="454065"/>
          </a:xfrm>
        </p:grpSpPr>
        <p:sp>
          <p:nvSpPr>
            <p:cNvPr id="36" name="矩形: 剪去对角 35"/>
            <p:cNvSpPr/>
            <p:nvPr/>
          </p:nvSpPr>
          <p:spPr>
            <a:xfrm>
              <a:off x="795613" y="3982125"/>
              <a:ext cx="3523053" cy="454065"/>
            </a:xfrm>
            <a:prstGeom prst="snip2DiagRect">
              <a:avLst/>
            </a:prstGeom>
            <a:solidFill>
              <a:schemeClr val="accent6">
                <a:lumMod val="40000"/>
                <a:lumOff val="60000"/>
                <a:alpha val="5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3815" y="3982125"/>
              <a:ext cx="3278206" cy="424732"/>
            </a:xfrm>
            <a:prstGeom prst="rect">
              <a:avLst/>
            </a:prstGeom>
            <a:noFill/>
          </p:spPr>
          <p:txBody>
            <a:bodyPr wrap="square">
              <a:spAutoFit/>
            </a:bodyPr>
            <a:lstStyle/>
            <a:p>
              <a:pPr algn="r">
                <a:lnSpc>
                  <a:spcPct val="90000"/>
                </a:lnSpc>
                <a:spcBef>
                  <a:spcPct val="0"/>
                </a:spcBef>
              </a:pPr>
              <a:r>
                <a:rPr lang="zh-CN" altLang="en-US" sz="2400" b="1" dirty="0">
                  <a:latin typeface="楷体" panose="02010609060101010101" pitchFamily="49" charset="-122"/>
                  <a:ea typeface="楷体" panose="02010609060101010101" pitchFamily="49" charset="-122"/>
                </a:rPr>
                <a:t>如期全面建成小康社会</a:t>
              </a:r>
              <a:endParaRPr lang="zh-CN" altLang="en-US" sz="2400" b="1" dirty="0">
                <a:latin typeface="楷体" panose="02010609060101010101" pitchFamily="49" charset="-122"/>
                <a:ea typeface="楷体" panose="02010609060101010101" pitchFamily="49" charset="-122"/>
              </a:endParaRPr>
            </a:p>
          </p:txBody>
        </p:sp>
      </p:grpSp>
      <p:grpSp>
        <p:nvGrpSpPr>
          <p:cNvPr id="41" name="组合 40"/>
          <p:cNvGrpSpPr/>
          <p:nvPr/>
        </p:nvGrpSpPr>
        <p:grpSpPr>
          <a:xfrm>
            <a:off x="8140798" y="3262609"/>
            <a:ext cx="3523053" cy="1144248"/>
            <a:chOff x="8140798" y="3262609"/>
            <a:chExt cx="3523053" cy="1144248"/>
          </a:xfrm>
        </p:grpSpPr>
        <p:sp>
          <p:nvSpPr>
            <p:cNvPr id="39" name="矩形: 剪去对角 38"/>
            <p:cNvSpPr/>
            <p:nvPr/>
          </p:nvSpPr>
          <p:spPr>
            <a:xfrm>
              <a:off x="8140798" y="3262609"/>
              <a:ext cx="3523053" cy="1144248"/>
            </a:xfrm>
            <a:prstGeom prst="snip2DiagRect">
              <a:avLst/>
            </a:prstGeom>
            <a:solidFill>
              <a:schemeClr val="accent6">
                <a:lumMod val="40000"/>
                <a:lumOff val="60000"/>
                <a:alpha val="5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354631" y="3356407"/>
              <a:ext cx="3249627" cy="919867"/>
            </a:xfrm>
            <a:prstGeom prst="rect">
              <a:avLst/>
            </a:prstGeom>
            <a:noFill/>
          </p:spPr>
          <p:txBody>
            <a:bodyPr wrap="square">
              <a:spAutoFit/>
            </a:bodyPr>
            <a:lstStyle/>
            <a:p>
              <a:pPr>
                <a:lnSpc>
                  <a:spcPct val="120000"/>
                </a:lnSpc>
                <a:spcBef>
                  <a:spcPts val="0"/>
                </a:spcBef>
                <a:spcAft>
                  <a:spcPts val="0"/>
                </a:spcAft>
              </a:pPr>
              <a:r>
                <a:rPr lang="zh-CN" altLang="en-US" sz="2400" b="1" dirty="0">
                  <a:latin typeface="楷体" panose="02010609060101010101" pitchFamily="49" charset="-122"/>
                  <a:ea typeface="楷体" panose="02010609060101010101" pitchFamily="49" charset="-122"/>
                </a:rPr>
                <a:t>迈上全面建设社会主义</a:t>
              </a:r>
              <a:endParaRPr lang="en-US" altLang="zh-CN" sz="2400" b="1" dirty="0">
                <a:latin typeface="楷体" panose="02010609060101010101" pitchFamily="49" charset="-122"/>
                <a:ea typeface="楷体" panose="02010609060101010101" pitchFamily="49" charset="-122"/>
              </a:endParaRPr>
            </a:p>
            <a:p>
              <a:pPr>
                <a:lnSpc>
                  <a:spcPct val="120000"/>
                </a:lnSpc>
                <a:spcBef>
                  <a:spcPts val="0"/>
                </a:spcBef>
                <a:spcAft>
                  <a:spcPts val="0"/>
                </a:spcAft>
              </a:pPr>
              <a:r>
                <a:rPr lang="zh-CN" altLang="en-US" sz="2400" b="1" dirty="0">
                  <a:latin typeface="楷体" panose="02010609060101010101" pitchFamily="49" charset="-122"/>
                  <a:ea typeface="楷体" panose="02010609060101010101" pitchFamily="49" charset="-122"/>
                </a:rPr>
                <a:t>现代化国家新征程</a:t>
              </a:r>
              <a:endParaRPr lang="zh-CN" altLang="en-US" sz="2400" b="1" dirty="0">
                <a:latin typeface="楷体" panose="02010609060101010101" pitchFamily="49" charset="-122"/>
                <a:ea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100"/>
                                        <p:tgtEl>
                                          <p:spTgt spid="16"/>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1000"/>
                                        <p:tgtEl>
                                          <p:spTgt spid="40"/>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1000"/>
                                        <p:tgtEl>
                                          <p:spTgt spid="41"/>
                                        </p:tgtEl>
                                      </p:cBhvr>
                                    </p:animEffect>
                                  </p:childTnLst>
                                </p:cTn>
                              </p:par>
                            </p:childTnLst>
                          </p:cTn>
                        </p:par>
                        <p:par>
                          <p:cTn id="16" fill="hold">
                            <p:stCondLst>
                              <p:cond delay="3500"/>
                            </p:stCondLst>
                            <p:childTnLst>
                              <p:par>
                                <p:cTn id="17" presetID="53" presetClass="entr" presetSubtype="16"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fltVal val="0"/>
                                          </p:val>
                                        </p:tav>
                                        <p:tav tm="100000">
                                          <p:val>
                                            <p:strVal val="#ppt_w"/>
                                          </p:val>
                                        </p:tav>
                                      </p:tavLst>
                                    </p:anim>
                                    <p:anim calcmode="lin" valueType="num">
                                      <p:cBhvr>
                                        <p:cTn id="20" dur="1000" fill="hold"/>
                                        <p:tgtEl>
                                          <p:spTgt spid="37"/>
                                        </p:tgtEl>
                                        <p:attrNameLst>
                                          <p:attrName>ppt_h</p:attrName>
                                        </p:attrNameLst>
                                      </p:cBhvr>
                                      <p:tavLst>
                                        <p:tav tm="0">
                                          <p:val>
                                            <p:fltVal val="0"/>
                                          </p:val>
                                        </p:tav>
                                        <p:tav tm="100000">
                                          <p:val>
                                            <p:strVal val="#ppt_h"/>
                                          </p:val>
                                        </p:tav>
                                      </p:tavLst>
                                    </p:anim>
                                    <p:animEffect transition="in" filter="fade">
                                      <p:cBhvr>
                                        <p:cTn id="21" dur="1000"/>
                                        <p:tgtEl>
                                          <p:spTgt spid="37"/>
                                        </p:tgtEl>
                                      </p:cBhvr>
                                    </p:animEffect>
                                  </p:childTnLst>
                                </p:cTn>
                              </p:par>
                            </p:childTnLst>
                          </p:cTn>
                        </p:par>
                        <p:par>
                          <p:cTn id="22" fill="hold">
                            <p:stCondLst>
                              <p:cond delay="4500"/>
                            </p:stCondLst>
                            <p:childTnLst>
                              <p:par>
                                <p:cTn id="23" presetID="22" presetClass="entr" presetSubtype="4"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down)">
                                      <p:cBhvr>
                                        <p:cTn id="25" dur="1000"/>
                                        <p:tgtEl>
                                          <p:spTgt spid="53"/>
                                        </p:tgtEl>
                                      </p:cBhvr>
                                    </p:animEffect>
                                  </p:childTnLst>
                                </p:cTn>
                              </p:par>
                            </p:childTnLst>
                          </p:cTn>
                        </p:par>
                        <p:par>
                          <p:cTn id="26" fill="hold">
                            <p:stCondLst>
                              <p:cond delay="5500"/>
                            </p:stCondLst>
                            <p:childTnLst>
                              <p:par>
                                <p:cTn id="27" presetID="42" presetClass="entr" presetSubtype="0" fill="hold" grpId="0" nodeType="after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1000"/>
                                        <p:tgtEl>
                                          <p:spTgt spid="69"/>
                                        </p:tgtEl>
                                      </p:cBhvr>
                                    </p:animEffect>
                                    <p:anim calcmode="lin" valueType="num">
                                      <p:cBhvr>
                                        <p:cTn id="30" dur="1000" fill="hold"/>
                                        <p:tgtEl>
                                          <p:spTgt spid="69"/>
                                        </p:tgtEl>
                                        <p:attrNameLst>
                                          <p:attrName>ppt_x</p:attrName>
                                        </p:attrNameLst>
                                      </p:cBhvr>
                                      <p:tavLst>
                                        <p:tav tm="0">
                                          <p:val>
                                            <p:strVal val="#ppt_x"/>
                                          </p:val>
                                        </p:tav>
                                        <p:tav tm="100000">
                                          <p:val>
                                            <p:strVal val="#ppt_x"/>
                                          </p:val>
                                        </p:tav>
                                      </p:tavLst>
                                    </p:anim>
                                    <p:anim calcmode="lin" valueType="num">
                                      <p:cBhvr>
                                        <p:cTn id="3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2532964" y="2324101"/>
            <a:ext cx="7335792" cy="3260784"/>
          </a:xfrm>
          <a:prstGeom prst="roundRect">
            <a:avLst/>
          </a:prstGeom>
          <a:gradFill flip="none" rotWithShape="1">
            <a:gsLst>
              <a:gs pos="0">
                <a:srgbClr val="F64C33">
                  <a:alpha val="50000"/>
                </a:srgbClr>
              </a:gs>
              <a:gs pos="100000">
                <a:srgbClr val="F5A67E">
                  <a:alpha val="0"/>
                </a:srgbClr>
              </a:gs>
            </a:gsLst>
            <a:lin ang="5400000" scaled="0"/>
            <a:tileRect/>
          </a:gradFill>
          <a:ln>
            <a:gradFill flip="none" rotWithShape="1">
              <a:gsLst>
                <a:gs pos="0">
                  <a:srgbClr val="F64C33"/>
                </a:gs>
                <a:gs pos="100000">
                  <a:srgbClr val="C00000">
                    <a:alpha val="0"/>
                  </a:srgbClr>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dirty="0">
              <a:solidFill>
                <a:srgbClr val="FFFFFF"/>
              </a:solidFill>
              <a:latin typeface="Arial" panose="020B0604020202020204"/>
              <a:sym typeface="+mn-ea"/>
            </a:endParaRPr>
          </a:p>
          <a:p>
            <a:pPr algn="ctr">
              <a:lnSpc>
                <a:spcPct val="150000"/>
              </a:lnSpc>
            </a:pPr>
            <a:r>
              <a:rPr lang="zh-CN" altLang="en-US" sz="2400" dirty="0">
                <a:solidFill>
                  <a:schemeClr val="tx1">
                    <a:lumMod val="95000"/>
                    <a:lumOff val="5000"/>
                  </a:schemeClr>
                </a:solidFill>
                <a:latin typeface="楷体" panose="02010609060101010101" pitchFamily="49" charset="-122"/>
                <a:ea typeface="楷体" panose="02010609060101010101" pitchFamily="49" charset="-122"/>
                <a:sym typeface="+mn-ea"/>
              </a:rPr>
              <a:t>坚持以</a:t>
            </a:r>
            <a:r>
              <a:rPr lang="zh-CN" altLang="en-US" sz="2400" b="1" dirty="0">
                <a:solidFill>
                  <a:schemeClr val="accent1"/>
                </a:solidFill>
                <a:latin typeface="楷体" panose="02010609060101010101" pitchFamily="49" charset="-122"/>
                <a:ea typeface="楷体" panose="02010609060101010101" pitchFamily="49" charset="-122"/>
                <a:sym typeface="+mn-ea"/>
              </a:rPr>
              <a:t>中国式现代化</a:t>
            </a:r>
            <a:r>
              <a:rPr lang="zh-CN" altLang="en-US" sz="2400" dirty="0">
                <a:solidFill>
                  <a:schemeClr val="tx1">
                    <a:lumMod val="95000"/>
                    <a:lumOff val="5000"/>
                  </a:schemeClr>
                </a:solidFill>
                <a:latin typeface="楷体" panose="02010609060101010101" pitchFamily="49" charset="-122"/>
                <a:ea typeface="楷体" panose="02010609060101010101" pitchFamily="49" charset="-122"/>
                <a:sym typeface="+mn-ea"/>
              </a:rPr>
              <a:t>推进中华民族伟大复兴</a:t>
            </a:r>
            <a:endParaRPr lang="zh-CN" altLang="en-US" sz="2400" dirty="0">
              <a:solidFill>
                <a:schemeClr val="tx1">
                  <a:lumMod val="95000"/>
                  <a:lumOff val="5000"/>
                </a:schemeClr>
              </a:solidFill>
              <a:latin typeface="楷体" panose="02010609060101010101" pitchFamily="49" charset="-122"/>
              <a:ea typeface="楷体" panose="02010609060101010101" pitchFamily="49" charset="-122"/>
            </a:endParaRPr>
          </a:p>
          <a:p>
            <a:pPr algn="ctr">
              <a:lnSpc>
                <a:spcPct val="150000"/>
              </a:lnSpc>
            </a:pPr>
            <a:r>
              <a:rPr lang="zh-CN" altLang="en-US" sz="2400" dirty="0">
                <a:solidFill>
                  <a:schemeClr val="tx1">
                    <a:lumMod val="95000"/>
                    <a:lumOff val="5000"/>
                  </a:schemeClr>
                </a:solidFill>
                <a:latin typeface="楷体" panose="02010609060101010101" pitchFamily="49" charset="-122"/>
                <a:ea typeface="楷体" panose="02010609060101010101" pitchFamily="49" charset="-122"/>
                <a:sym typeface="+mn-ea"/>
              </a:rPr>
              <a:t>在理论和实践上实现一系列创新突破</a:t>
            </a:r>
            <a:endParaRPr lang="zh-CN" altLang="en-US" sz="2400" dirty="0">
              <a:solidFill>
                <a:schemeClr val="tx1">
                  <a:lumMod val="95000"/>
                  <a:lumOff val="5000"/>
                </a:schemeClr>
              </a:solidFill>
              <a:latin typeface="楷体" panose="02010609060101010101" pitchFamily="49" charset="-122"/>
              <a:ea typeface="楷体" panose="02010609060101010101" pitchFamily="49" charset="-122"/>
            </a:endParaRPr>
          </a:p>
          <a:p>
            <a:pPr algn="ctr">
              <a:lnSpc>
                <a:spcPct val="150000"/>
              </a:lnSpc>
            </a:pPr>
            <a:r>
              <a:rPr lang="zh-CN" altLang="en-US" sz="2400" dirty="0">
                <a:solidFill>
                  <a:schemeClr val="tx1">
                    <a:lumMod val="95000"/>
                    <a:lumOff val="5000"/>
                  </a:schemeClr>
                </a:solidFill>
                <a:latin typeface="楷体" panose="02010609060101010101" pitchFamily="49" charset="-122"/>
                <a:ea typeface="楷体" panose="02010609060101010101" pitchFamily="49" charset="-122"/>
                <a:sym typeface="+mn-ea"/>
              </a:rPr>
              <a:t>丰富和发展了人类文明新形态</a:t>
            </a:r>
            <a:endParaRPr lang="zh-CN" altLang="en-US" sz="2400" dirty="0">
              <a:solidFill>
                <a:schemeClr val="tx1">
                  <a:lumMod val="95000"/>
                  <a:lumOff val="5000"/>
                </a:schemeClr>
              </a:solidFill>
              <a:latin typeface="楷体" panose="02010609060101010101" pitchFamily="49" charset="-122"/>
              <a:ea typeface="楷体" panose="02010609060101010101" pitchFamily="49" charset="-122"/>
            </a:endParaRPr>
          </a:p>
          <a:p>
            <a:pPr algn="ctr">
              <a:lnSpc>
                <a:spcPct val="150000"/>
              </a:lnSpc>
            </a:pPr>
            <a:r>
              <a:rPr lang="zh-CN" altLang="en-US" sz="2400" dirty="0">
                <a:solidFill>
                  <a:schemeClr val="tx1">
                    <a:lumMod val="95000"/>
                    <a:lumOff val="5000"/>
                  </a:schemeClr>
                </a:solidFill>
                <a:latin typeface="楷体" panose="02010609060101010101" pitchFamily="49" charset="-122"/>
                <a:ea typeface="楷体" panose="02010609060101010101" pitchFamily="49" charset="-122"/>
              </a:rPr>
              <a:t>拓展了发展中国家走向现代化的路径选择</a:t>
            </a:r>
            <a:endParaRPr lang="en-US" altLang="zh-CN" sz="2400" dirty="0">
              <a:solidFill>
                <a:schemeClr val="tx1">
                  <a:lumMod val="95000"/>
                  <a:lumOff val="5000"/>
                </a:schemeClr>
              </a:solidFill>
              <a:latin typeface="楷体" panose="02010609060101010101" pitchFamily="49" charset="-122"/>
              <a:ea typeface="楷体" panose="02010609060101010101" pitchFamily="49" charset="-122"/>
            </a:endParaRPr>
          </a:p>
          <a:p>
            <a:pPr algn="ctr"/>
            <a:endParaRPr lang="zh-CN" altLang="en-US" dirty="0">
              <a:solidFill>
                <a:srgbClr val="FFFFFF"/>
              </a:solidFill>
              <a:latin typeface="Arial" panose="020B0604020202020204"/>
            </a:endParaRPr>
          </a:p>
        </p:txBody>
      </p:sp>
      <p:sp>
        <p:nvSpPr>
          <p:cNvPr id="3" name="文本框 2"/>
          <p:cNvSpPr txBox="1"/>
          <p:nvPr/>
        </p:nvSpPr>
        <p:spPr>
          <a:xfrm>
            <a:off x="1000125" y="1570355"/>
            <a:ext cx="3855085" cy="1247140"/>
          </a:xfrm>
          <a:prstGeom prst="rect">
            <a:avLst/>
          </a:prstGeom>
        </p:spPr>
        <p:txBody>
          <a:bodyPr>
            <a:noAutofit/>
            <a:extLst>
              <a:ext uri="{4A0BC546-FE56-4ADE-93B0-CB8AF2F6F144}">
                <wpsdc:textFrameExt xmlns:wpsdc="http://www.wps.cn/officeDocument/2022/drawingmlCustomData" type="text"/>
              </a:ext>
            </a:extLst>
          </a:bodyPr>
          <a:lstStyle/>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a:p>
            <a:pPr>
              <a:lnSpc>
                <a:spcPct val="150000"/>
              </a:lnSpc>
            </a:pPr>
            <a:endParaRPr lang="zh-CN" altLang="en-US" sz="2400">
              <a:latin typeface="Arial" panose="020B0604020202020204" pitchFamily="34" charset="0"/>
              <a:ea typeface="微软雅黑" panose="020B0503020204020204" charset="-122"/>
            </a:endParaRPr>
          </a:p>
        </p:txBody>
      </p:sp>
      <p:sp>
        <p:nvSpPr>
          <p:cNvPr id="8" name="文本框 7"/>
          <p:cNvSpPr txBox="1"/>
          <p:nvPr/>
        </p:nvSpPr>
        <p:spPr>
          <a:xfrm>
            <a:off x="6303645" y="1771650"/>
            <a:ext cx="4714240" cy="1078230"/>
          </a:xfrm>
          <a:prstGeom prst="rect">
            <a:avLst/>
          </a:prstGeom>
        </p:spPr>
        <p:txBody>
          <a:bodyPr wrap="square">
            <a:noAutofit/>
            <a:extLst>
              <a:ext uri="{4A0BC546-FE56-4ADE-93B0-CB8AF2F6F144}">
                <wpsdc:textFrameExt xmlns:wpsdc="http://www.wps.cn/officeDocument/2022/drawingmlCustomData" type="text"/>
              </a:ext>
            </a:extLst>
          </a:bodyPr>
          <a:lstStyle/>
          <a:p>
            <a:endParaRPr lang="zh-CN" altLang="en-US"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endParaRPr lang="en-US" altLang="zh-CN" sz="1800">
              <a:latin typeface="Arial" panose="020B0604020202020204" pitchFamily="34" charset="0"/>
              <a:ea typeface="微软雅黑" panose="020B0503020204020204" charset="-122"/>
            </a:endParaRPr>
          </a:p>
          <a:p>
            <a:r>
              <a:rPr lang="en-US" altLang="zh-CN" sz="1800">
                <a:latin typeface="Arial" panose="020B0604020202020204" pitchFamily="34" charset="0"/>
                <a:ea typeface="微软雅黑" panose="020B0503020204020204" charset="-122"/>
              </a:rPr>
              <a:t>  </a:t>
            </a:r>
            <a:endParaRPr lang="en-US" altLang="zh-CN" sz="1800">
              <a:latin typeface="Arial" panose="020B0604020202020204" pitchFamily="34" charset="0"/>
              <a:ea typeface="微软雅黑" panose="020B0503020204020204" charset="-122"/>
            </a:endParaRPr>
          </a:p>
        </p:txBody>
      </p:sp>
      <p:sp>
        <p:nvSpPr>
          <p:cNvPr id="16" name="文本框 15"/>
          <p:cNvSpPr txBox="1"/>
          <p:nvPr/>
        </p:nvSpPr>
        <p:spPr>
          <a:xfrm>
            <a:off x="679859" y="863613"/>
            <a:ext cx="10574701" cy="1471295"/>
          </a:xfrm>
          <a:prstGeom prst="rect">
            <a:avLst/>
          </a:prstGeom>
        </p:spPr>
        <p:txBody>
          <a:bodyPr>
            <a:noAutofit/>
            <a:extLst>
              <a:ext uri="{4A0BC546-FE56-4ADE-93B0-CB8AF2F6F144}">
                <wpsdc:textFrameExt xmlns:wpsdc="http://www.wps.cn/officeDocument/2022/drawingmlCustomData" type="text"/>
              </a:ext>
            </a:extLst>
          </a:bodyPr>
          <a:lstStyle/>
          <a:p>
            <a:pPr algn="ctr">
              <a:lnSpc>
                <a:spcPct val="150000"/>
              </a:lnSpc>
            </a:pPr>
            <a:r>
              <a:rPr lang="zh-CN" altLang="en-US" sz="2400" b="1" dirty="0">
                <a:latin typeface="楷体" panose="02010609060101010101" pitchFamily="49" charset="-122"/>
                <a:ea typeface="楷体" panose="02010609060101010101" pitchFamily="49" charset="-122"/>
              </a:rPr>
              <a:t>在成功推进和拓展中国式现代化、</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2400" b="1" dirty="0">
                <a:latin typeface="楷体" panose="02010609060101010101" pitchFamily="49" charset="-122"/>
                <a:ea typeface="楷体" panose="02010609060101010101" pitchFamily="49" charset="-122"/>
              </a:rPr>
              <a:t>推动人类文明发展的历史进程中创立并不断丰富发展</a:t>
            </a:r>
            <a:endParaRPr lang="zh-CN" altLang="en-US" sz="2400" b="1"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20533" r="16231" b="11975"/>
          <a:stretch>
            <a:fillRect/>
          </a:stretch>
        </p:blipFill>
        <p:spPr>
          <a:xfrm>
            <a:off x="-1073779" y="4647745"/>
            <a:ext cx="5942644" cy="2693283"/>
          </a:xfrm>
          <a:prstGeom prst="rect">
            <a:avLst/>
          </a:prstGeom>
          <a:effectLst>
            <a:outerShdw dist="38100" dir="13500000" sx="112000" sy="112000" algn="br" rotWithShape="0">
              <a:schemeClr val="accent6">
                <a:lumMod val="60000"/>
                <a:lumOff val="40000"/>
                <a:alpha val="40000"/>
              </a:schemeClr>
            </a:outerShdw>
          </a:effectLst>
        </p:spPr>
      </p:pic>
      <p:grpSp>
        <p:nvGrpSpPr>
          <p:cNvPr id="4" name="组合 3"/>
          <p:cNvGrpSpPr/>
          <p:nvPr/>
        </p:nvGrpSpPr>
        <p:grpSpPr>
          <a:xfrm>
            <a:off x="-342085" y="4691940"/>
            <a:ext cx="6234885" cy="2162915"/>
            <a:chOff x="-342085" y="4691940"/>
            <a:chExt cx="6234885" cy="2162915"/>
          </a:xfrm>
        </p:grpSpPr>
        <p:pic>
          <p:nvPicPr>
            <p:cNvPr id="27" name="图片 26"/>
            <p:cNvPicPr>
              <a:picLocks noChangeAspect="1"/>
            </p:cNvPicPr>
            <p:nvPr/>
          </p:nvPicPr>
          <p:blipFill rotWithShape="1">
            <a:blip r:embed="rId2" cstate="print">
              <a:extLst>
                <a:ext uri="{28A0092B-C50C-407E-A947-70E740481C1C}">
                  <a14:useLocalDpi xmlns:a14="http://schemas.microsoft.com/office/drawing/2010/main" val="0"/>
                </a:ext>
              </a:extLst>
            </a:blip>
            <a:srcRect b="86600"/>
            <a:stretch>
              <a:fillRect/>
            </a:stretch>
          </p:blipFill>
          <p:spPr>
            <a:xfrm>
              <a:off x="-342085" y="6095063"/>
              <a:ext cx="6234885" cy="758515"/>
            </a:xfrm>
            <a:prstGeom prst="rect">
              <a:avLst/>
            </a:prstGeom>
          </p:spPr>
        </p:pic>
        <p:pic>
          <p:nvPicPr>
            <p:cNvPr id="90" name="图片 89"/>
            <p:cNvPicPr>
              <a:picLocks noChangeAspect="1"/>
            </p:cNvPicPr>
            <p:nvPr/>
          </p:nvPicPr>
          <p:blipFill rotWithShape="1">
            <a:blip r:embed="rId3">
              <a:extLst>
                <a:ext uri="{28A0092B-C50C-407E-A947-70E740481C1C}">
                  <a14:useLocalDpi xmlns:a14="http://schemas.microsoft.com/office/drawing/2010/main" val="0"/>
                </a:ext>
              </a:extLst>
            </a:blip>
            <a:srcRect l="78833" t="71270"/>
            <a:stretch>
              <a:fillRect/>
            </a:stretch>
          </p:blipFill>
          <p:spPr>
            <a:xfrm flipH="1">
              <a:off x="-2" y="4691940"/>
              <a:ext cx="2547776" cy="2162915"/>
            </a:xfrm>
            <a:prstGeom prst="rect">
              <a:avLst/>
            </a:prstGeom>
          </p:spPr>
        </p:pic>
      </p:grpSp>
      <p:sp>
        <p:nvSpPr>
          <p:cNvPr id="11" name="任意多边形: 形状 10"/>
          <p:cNvSpPr/>
          <p:nvPr/>
        </p:nvSpPr>
        <p:spPr>
          <a:xfrm>
            <a:off x="0" y="6247333"/>
            <a:ext cx="12192000" cy="610667"/>
          </a:xfrm>
          <a:custGeom>
            <a:avLst/>
            <a:gdLst>
              <a:gd name="connsiteX0" fmla="*/ 0 w 12192000"/>
              <a:gd name="connsiteY0" fmla="*/ 0 h 610667"/>
              <a:gd name="connsiteX1" fmla="*/ 109697 w 12192000"/>
              <a:gd name="connsiteY1" fmla="*/ 13076 h 610667"/>
              <a:gd name="connsiteX2" fmla="*/ 1043641 w 12192000"/>
              <a:gd name="connsiteY2" fmla="*/ 234299 h 610667"/>
              <a:gd name="connsiteX3" fmla="*/ 5443369 w 12192000"/>
              <a:gd name="connsiteY3" fmla="*/ 452440 h 610667"/>
              <a:gd name="connsiteX4" fmla="*/ 9526046 w 12192000"/>
              <a:gd name="connsiteY4" fmla="*/ 209646 h 610667"/>
              <a:gd name="connsiteX5" fmla="*/ 12114197 w 12192000"/>
              <a:gd name="connsiteY5" fmla="*/ 130061 h 610667"/>
              <a:gd name="connsiteX6" fmla="*/ 12192000 w 12192000"/>
              <a:gd name="connsiteY6" fmla="*/ 143468 h 610667"/>
              <a:gd name="connsiteX7" fmla="*/ 12192000 w 12192000"/>
              <a:gd name="connsiteY7" fmla="*/ 610667 h 610667"/>
              <a:gd name="connsiteX8" fmla="*/ 0 w 12192000"/>
              <a:gd name="connsiteY8" fmla="*/ 610667 h 6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0667">
                <a:moveTo>
                  <a:pt x="0" y="0"/>
                </a:moveTo>
                <a:lnTo>
                  <a:pt x="109697" y="13076"/>
                </a:lnTo>
                <a:cubicBezTo>
                  <a:pt x="302260" y="49651"/>
                  <a:pt x="585956" y="145275"/>
                  <a:pt x="1043641" y="234299"/>
                </a:cubicBezTo>
                <a:cubicBezTo>
                  <a:pt x="1959012" y="412348"/>
                  <a:pt x="4029635" y="456549"/>
                  <a:pt x="5443369" y="452440"/>
                </a:cubicBezTo>
                <a:cubicBezTo>
                  <a:pt x="6857103" y="448331"/>
                  <a:pt x="8377443" y="391057"/>
                  <a:pt x="9526046" y="209646"/>
                </a:cubicBezTo>
                <a:cubicBezTo>
                  <a:pt x="10459286" y="62250"/>
                  <a:pt x="11551033" y="47649"/>
                  <a:pt x="12114197" y="130061"/>
                </a:cubicBezTo>
                <a:lnTo>
                  <a:pt x="12192000" y="143468"/>
                </a:lnTo>
                <a:lnTo>
                  <a:pt x="12192000" y="610667"/>
                </a:lnTo>
                <a:lnTo>
                  <a:pt x="0" y="610667"/>
                </a:lnTo>
                <a:close/>
              </a:path>
            </a:pathLst>
          </a:custGeom>
          <a:gradFill flip="none" rotWithShape="1">
            <a:gsLst>
              <a:gs pos="60000">
                <a:schemeClr val="accent1"/>
              </a:gs>
              <a:gs pos="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168861" y="6410828"/>
            <a:ext cx="1716007" cy="402833"/>
          </a:xfrm>
          <a:prstGeom prst="rect">
            <a:avLst/>
          </a:prstGeom>
          <a:noFill/>
          <a:ln w="9525">
            <a:noFill/>
            <a:miter lim="800000"/>
            <a:headEnd/>
            <a:tailEnd/>
          </a:ln>
          <a:effectLst/>
        </p:spPr>
      </p:pic>
      <p:sp>
        <p:nvSpPr>
          <p:cNvPr id="6" name="文本框 5"/>
          <p:cNvSpPr txBox="1"/>
          <p:nvPr/>
        </p:nvSpPr>
        <p:spPr>
          <a:xfrm>
            <a:off x="823814" y="367719"/>
            <a:ext cx="10128291" cy="332399"/>
          </a:xfrm>
          <a:prstGeom prst="rect">
            <a:avLst/>
          </a:prstGeom>
          <a:effectLst/>
          <a:scene3d>
            <a:camera prst="orthographicFront"/>
            <a:lightRig rig="threePt" dir="t"/>
          </a:scene3d>
        </p:spPr>
        <p:txBody>
          <a:bodyPr vert="horz" wrap="square" lIns="0" tIns="0" rIns="0" bIns="0" rtlCol="0">
            <a:spAutoFit/>
          </a:bodyPr>
          <a:lstStyle>
            <a:defPPr>
              <a:defRPr lang="zh-CN"/>
            </a:defPPr>
            <a:lvl1pPr indent="0">
              <a:lnSpc>
                <a:spcPct val="90000"/>
              </a:lnSpc>
              <a:spcBef>
                <a:spcPts val="1000"/>
              </a:spcBef>
              <a:buFont typeface="Arial" panose="020B0604020202020204" pitchFamily="34" charset="0"/>
              <a:buNone/>
              <a:defRPr kumimoji="1" sz="2400" b="1" spc="400">
                <a:ln w="6350">
                  <a:noFill/>
                </a:ln>
                <a:solidFill>
                  <a:srgbClr val="F6553D"/>
                </a:solidFill>
                <a:effectLst/>
                <a:latin typeface="Arial" panose="020B0604020202020204" pitchFamily="34" charset="0"/>
                <a:ea typeface="微软雅黑" panose="020B0503020204020204" charset="-122"/>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altLang="zh-CN" spc="300" dirty="0">
                <a:solidFill>
                  <a:srgbClr val="C00000"/>
                </a:solidFill>
              </a:rPr>
              <a:t>1.</a:t>
            </a:r>
            <a:r>
              <a:rPr lang="zh-CN" altLang="zh-CN" spc="300" dirty="0">
                <a:solidFill>
                  <a:srgbClr val="C00000"/>
                </a:solidFill>
              </a:rPr>
              <a:t>习近平新时代中国特色社会主义思想创立和发展的时代背景</a:t>
            </a:r>
            <a:endParaRPr lang="zh-CN" altLang="zh-CN" spc="300" dirty="0">
              <a:solidFill>
                <a:srgbClr val="C00000"/>
              </a:solidFill>
            </a:endParaRPr>
          </a:p>
        </p:txBody>
      </p:sp>
      <p:cxnSp>
        <p:nvCxnSpPr>
          <p:cNvPr id="9" name="直接连接符 8"/>
          <p:cNvCxnSpPr/>
          <p:nvPr/>
        </p:nvCxnSpPr>
        <p:spPr>
          <a:xfrm>
            <a:off x="691589" y="244804"/>
            <a:ext cx="0" cy="4736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172700" y="493736"/>
            <a:ext cx="1346200" cy="0"/>
          </a:xfrm>
          <a:prstGeom prst="line">
            <a:avLst/>
          </a:prstGeom>
          <a:ln w="25400" cap="sq">
            <a:gradFill flip="none" rotWithShape="1">
              <a:gsLst>
                <a:gs pos="0">
                  <a:schemeClr val="accent1"/>
                </a:gs>
                <a:gs pos="33000">
                  <a:schemeClr val="accent1">
                    <a:alpha val="15000"/>
                  </a:schemeClr>
                </a:gs>
                <a:gs pos="7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0288647" y="137373"/>
            <a:ext cx="1211764" cy="334606"/>
            <a:chOff x="10267957" y="861396"/>
            <a:chExt cx="1211764" cy="334606"/>
          </a:xfrm>
        </p:grpSpPr>
        <p:sp>
          <p:nvSpPr>
            <p:cNvPr id="15" name="任意多边形: 形状 14"/>
            <p:cNvSpPr/>
            <p:nvPr/>
          </p:nvSpPr>
          <p:spPr>
            <a:xfrm rot="5400000">
              <a:off x="10247578" y="881775"/>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7" name="任意多边形: 形状 16"/>
            <p:cNvSpPr/>
            <p:nvPr/>
          </p:nvSpPr>
          <p:spPr>
            <a:xfrm rot="5400000">
              <a:off x="10502036"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18" name="任意多边形: 形状 17"/>
            <p:cNvSpPr/>
            <p:nvPr/>
          </p:nvSpPr>
          <p:spPr>
            <a:xfrm rot="5400000">
              <a:off x="10756494"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sp>
          <p:nvSpPr>
            <p:cNvPr id="29" name="任意多边形: 形状 28"/>
            <p:cNvSpPr/>
            <p:nvPr/>
          </p:nvSpPr>
          <p:spPr>
            <a:xfrm rot="5400000">
              <a:off x="11165495" y="881776"/>
              <a:ext cx="334605" cy="293847"/>
            </a:xfrm>
            <a:custGeom>
              <a:avLst/>
              <a:gdLst>
                <a:gd name="connsiteX0" fmla="*/ 320399 w 640799"/>
                <a:gd name="connsiteY0" fmla="*/ 0 h 553922"/>
                <a:gd name="connsiteX1" fmla="*/ 322138 w 640799"/>
                <a:gd name="connsiteY1" fmla="*/ 17246 h 553922"/>
                <a:gd name="connsiteX2" fmla="*/ 640799 w 640799"/>
                <a:gd name="connsiteY2" fmla="*/ 276961 h 553922"/>
                <a:gd name="connsiteX3" fmla="*/ 322138 w 640799"/>
                <a:gd name="connsiteY3" fmla="*/ 536676 h 553922"/>
                <a:gd name="connsiteX4" fmla="*/ 320399 w 640799"/>
                <a:gd name="connsiteY4" fmla="*/ 553922 h 553922"/>
                <a:gd name="connsiteX5" fmla="*/ 318661 w 640799"/>
                <a:gd name="connsiteY5" fmla="*/ 536676 h 553922"/>
                <a:gd name="connsiteX6" fmla="*/ 0 w 640799"/>
                <a:gd name="connsiteY6" fmla="*/ 276961 h 553922"/>
                <a:gd name="connsiteX7" fmla="*/ 318661 w 640799"/>
                <a:gd name="connsiteY7" fmla="*/ 17246 h 553922"/>
                <a:gd name="connsiteX8" fmla="*/ 320399 w 640799"/>
                <a:gd name="connsiteY8" fmla="*/ 0 h 5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99" h="553922">
                  <a:moveTo>
                    <a:pt x="320399" y="0"/>
                  </a:moveTo>
                  <a:lnTo>
                    <a:pt x="322138" y="17246"/>
                  </a:lnTo>
                  <a:cubicBezTo>
                    <a:pt x="352468" y="165465"/>
                    <a:pt x="483613" y="276961"/>
                    <a:pt x="640799" y="276961"/>
                  </a:cubicBezTo>
                  <a:cubicBezTo>
                    <a:pt x="483613" y="276961"/>
                    <a:pt x="352468" y="388457"/>
                    <a:pt x="322138" y="536676"/>
                  </a:cubicBezTo>
                  <a:lnTo>
                    <a:pt x="320399" y="553922"/>
                  </a:lnTo>
                  <a:lnTo>
                    <a:pt x="318661" y="536676"/>
                  </a:lnTo>
                  <a:cubicBezTo>
                    <a:pt x="288331" y="388457"/>
                    <a:pt x="157186" y="276961"/>
                    <a:pt x="0" y="276961"/>
                  </a:cubicBezTo>
                  <a:cubicBezTo>
                    <a:pt x="157186" y="276961"/>
                    <a:pt x="288331" y="165465"/>
                    <a:pt x="318661" y="17246"/>
                  </a:cubicBezTo>
                  <a:lnTo>
                    <a:pt x="320399" y="0"/>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300"/>
                                        <p:tgtEl>
                                          <p:spTgt spid="16"/>
                                        </p:tgtEl>
                                      </p:cBhvr>
                                    </p:animEffect>
                                  </p:childTnLst>
                                </p:cTn>
                              </p:par>
                            </p:childTnLst>
                          </p:cTn>
                        </p:par>
                        <p:par>
                          <p:cTn id="8" fill="hold">
                            <p:stCondLst>
                              <p:cond delay="1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3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800"/>
                                        <p:tgtEl>
                                          <p:spTgt spid="4"/>
                                        </p:tgtEl>
                                      </p:cBhvr>
                                    </p:animEffect>
                                    <p:anim calcmode="lin" valueType="num">
                                      <p:cBhvr>
                                        <p:cTn id="17" dur="800" fill="hold"/>
                                        <p:tgtEl>
                                          <p:spTgt spid="4"/>
                                        </p:tgtEl>
                                        <p:attrNameLst>
                                          <p:attrName>ppt_x</p:attrName>
                                        </p:attrNameLst>
                                      </p:cBhvr>
                                      <p:tavLst>
                                        <p:tav tm="0">
                                          <p:val>
                                            <p:strVal val="#ppt_x"/>
                                          </p:val>
                                        </p:tav>
                                        <p:tav tm="100000">
                                          <p:val>
                                            <p:strVal val="#ppt_x"/>
                                          </p:val>
                                        </p:tav>
                                      </p:tavLst>
                                    </p:anim>
                                    <p:anim calcmode="lin" valueType="num">
                                      <p:cBhvr>
                                        <p:cTn id="18" dur="8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tags/tag1.xml><?xml version="1.0" encoding="utf-8"?>
<p:tagLst xmlns:p="http://schemas.openxmlformats.org/presentationml/2006/main">
  <p:tag name="ISLIDE.THEME" val="https://www.islide.cc;"/>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 name="ISLIDE.THEME" val="#782110"/>
  <p:tag name="ISLIDE.TEMPLATE" val="1e182dae-869e-4002-8347-20d407654024"/>
  <p:tag name="COMMONDATA" val="eyJoZGlkIjoiYzc5ZGEzMTNmYjU5ZGNmODJmYzQwMjZjNDI0MDVkN2EifQ=="/>
  <p:tag name="commondata" val="eyJoZGlkIjoiNDEwNTEwOGVlOTM1ZjYzMWY4ZGU5NTM2ZDcxM2M3N2Q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主题2">
  <a:themeElements>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0.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1.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2.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3.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4.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5.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6.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7.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8.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19.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0.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1.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2.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3.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4.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5.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6.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7.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8.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29.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3.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30.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31.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32.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33.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34.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35.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4.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5.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6.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7.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8.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ppt/theme/themeOverride9.xml><?xml version="1.0" encoding="utf-8"?>
<a:themeOverride xmlns:a="http://schemas.openxmlformats.org/drawingml/2006/main">
  <a:clrScheme name="iSlide VI标准">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D600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主题2</Template>
  <TotalTime>0</TotalTime>
  <Words>5576</Words>
  <Application>WPS 演示</Application>
  <PresentationFormat>宽屏</PresentationFormat>
  <Paragraphs>715</Paragraphs>
  <Slides>47</Slides>
  <Notes>15</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47</vt:i4>
      </vt:variant>
    </vt:vector>
  </HeadingPairs>
  <TitlesOfParts>
    <vt:vector size="71" baseType="lpstr">
      <vt:lpstr>Arial</vt:lpstr>
      <vt:lpstr>宋体</vt:lpstr>
      <vt:lpstr>Wingdings</vt:lpstr>
      <vt:lpstr>Calibri</vt:lpstr>
      <vt:lpstr>微软雅黑</vt:lpstr>
      <vt:lpstr>等线</vt:lpstr>
      <vt:lpstr>黑体</vt:lpstr>
      <vt:lpstr>楷体</vt:lpstr>
      <vt:lpstr>楷体-简</vt:lpstr>
      <vt:lpstr>Arial</vt:lpstr>
      <vt:lpstr>微软雅黑 Light</vt:lpstr>
      <vt:lpstr>锐字真言体免费商用</vt:lpstr>
      <vt:lpstr>Helvetica</vt:lpstr>
      <vt:lpstr>思源宋体 Heavy</vt:lpstr>
      <vt:lpstr>Arial Unicode MS</vt:lpstr>
      <vt:lpstr>仿宋_GB2312</vt:lpstr>
      <vt:lpstr>仿宋</vt:lpstr>
      <vt:lpstr>思源黑体 CN Normal</vt:lpstr>
      <vt:lpstr>思源黑体 CN Medium</vt:lpstr>
      <vt:lpstr>韩绍杰毛楷榜书简</vt:lpstr>
      <vt:lpstr>ZWAdobeF</vt:lpstr>
      <vt:lpstr>Segoe Print</vt:lpstr>
      <vt:lpstr>Calibri</vt:lpstr>
      <vt:lpstr>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马克思主义理论是为人类求解放的理论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iSlide</Company>
  <LinksUpToDate>false</LinksUpToDate>
  <SharedDoc>false</SharedDoc>
  <HyperlinksChanged>false</HyperlinksChanged>
  <AppVersion>14.0000</AppVersion>
  <Manager>iSlide</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Nicky</dc:creator>
  <cp:lastModifiedBy>萧</cp:lastModifiedBy>
  <cp:revision>99</cp:revision>
  <cp:lastPrinted>2023-06-04T16:00:00Z</cp:lastPrinted>
  <dcterms:created xsi:type="dcterms:W3CDTF">2023-06-04T16:00:00Z</dcterms:created>
  <dcterms:modified xsi:type="dcterms:W3CDTF">2023-12-20T04:59:16Z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EMPLATE">
    <vt:lpwstr>1e182dae-869e-4002-8347-20d407654024</vt:lpwstr>
  </property>
  <property fmtid="{D5CDD505-2E9C-101B-9397-08002B2CF9AE}" pid="3" name="ICV">
    <vt:lpwstr>DF92EA622A4B4C8F9F1238549FE61035_13</vt:lpwstr>
  </property>
  <property fmtid="{D5CDD505-2E9C-101B-9397-08002B2CF9AE}" pid="4" name="KSOProductBuildVer">
    <vt:lpwstr>2052-12.1.0.16120</vt:lpwstr>
  </property>
</Properties>
</file>